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25.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0" r:id="rId1"/>
  </p:sldMasterIdLst>
  <p:notesMasterIdLst>
    <p:notesMasterId r:id="rId110"/>
  </p:notesMasterIdLst>
  <p:sldIdLst>
    <p:sldId id="324" r:id="rId2"/>
    <p:sldId id="1027" r:id="rId3"/>
    <p:sldId id="706" r:id="rId4"/>
    <p:sldId id="707" r:id="rId5"/>
    <p:sldId id="708" r:id="rId6"/>
    <p:sldId id="443" r:id="rId7"/>
    <p:sldId id="446" r:id="rId8"/>
    <p:sldId id="445" r:id="rId9"/>
    <p:sldId id="444" r:id="rId10"/>
    <p:sldId id="711" r:id="rId11"/>
    <p:sldId id="1048" r:id="rId12"/>
    <p:sldId id="1050" r:id="rId13"/>
    <p:sldId id="710" r:id="rId14"/>
    <p:sldId id="712" r:id="rId15"/>
    <p:sldId id="1047" r:id="rId16"/>
    <p:sldId id="713" r:id="rId17"/>
    <p:sldId id="714" r:id="rId18"/>
    <p:sldId id="1029" r:id="rId19"/>
    <p:sldId id="492" r:id="rId20"/>
    <p:sldId id="665" r:id="rId21"/>
    <p:sldId id="678" r:id="rId22"/>
    <p:sldId id="679" r:id="rId23"/>
    <p:sldId id="680" r:id="rId24"/>
    <p:sldId id="681" r:id="rId25"/>
    <p:sldId id="677" r:id="rId26"/>
    <p:sldId id="547" r:id="rId27"/>
    <p:sldId id="612" r:id="rId28"/>
    <p:sldId id="686" r:id="rId29"/>
    <p:sldId id="1030" r:id="rId30"/>
    <p:sldId id="1031" r:id="rId31"/>
    <p:sldId id="702" r:id="rId32"/>
    <p:sldId id="449" r:id="rId33"/>
    <p:sldId id="448" r:id="rId34"/>
    <p:sldId id="662" r:id="rId35"/>
    <p:sldId id="667" r:id="rId36"/>
    <p:sldId id="716" r:id="rId37"/>
    <p:sldId id="1046" r:id="rId38"/>
    <p:sldId id="489" r:id="rId39"/>
    <p:sldId id="1032" r:id="rId40"/>
    <p:sldId id="1043" r:id="rId41"/>
    <p:sldId id="648" r:id="rId42"/>
    <p:sldId id="655" r:id="rId43"/>
    <p:sldId id="649" r:id="rId44"/>
    <p:sldId id="652" r:id="rId45"/>
    <p:sldId id="653" r:id="rId46"/>
    <p:sldId id="654" r:id="rId47"/>
    <p:sldId id="688" r:id="rId48"/>
    <p:sldId id="699" r:id="rId49"/>
    <p:sldId id="1033" r:id="rId50"/>
    <p:sldId id="628" r:id="rId51"/>
    <p:sldId id="632" r:id="rId52"/>
    <p:sldId id="631" r:id="rId53"/>
    <p:sldId id="453" r:id="rId54"/>
    <p:sldId id="718" r:id="rId55"/>
    <p:sldId id="1015" r:id="rId56"/>
    <p:sldId id="1034" r:id="rId57"/>
    <p:sldId id="1044" r:id="rId58"/>
    <p:sldId id="689" r:id="rId59"/>
    <p:sldId id="1019" r:id="rId60"/>
    <p:sldId id="700" r:id="rId61"/>
    <p:sldId id="486" r:id="rId62"/>
    <p:sldId id="1035" r:id="rId63"/>
    <p:sldId id="1045" r:id="rId64"/>
    <p:sldId id="1007" r:id="rId65"/>
    <p:sldId id="1005" r:id="rId66"/>
    <p:sldId id="456" r:id="rId67"/>
    <p:sldId id="918" r:id="rId68"/>
    <p:sldId id="1006" r:id="rId69"/>
    <p:sldId id="1011" r:id="rId70"/>
    <p:sldId id="908" r:id="rId71"/>
    <p:sldId id="909" r:id="rId72"/>
    <p:sldId id="910" r:id="rId73"/>
    <p:sldId id="911" r:id="rId74"/>
    <p:sldId id="742" r:id="rId75"/>
    <p:sldId id="732" r:id="rId76"/>
    <p:sldId id="1049" r:id="rId77"/>
    <p:sldId id="734" r:id="rId78"/>
    <p:sldId id="1036" r:id="rId79"/>
    <p:sldId id="1020" r:id="rId80"/>
    <p:sldId id="1023" r:id="rId81"/>
    <p:sldId id="1021" r:id="rId82"/>
    <p:sldId id="1022" r:id="rId83"/>
    <p:sldId id="1024" r:id="rId84"/>
    <p:sldId id="1037" r:id="rId85"/>
    <p:sldId id="463" r:id="rId86"/>
    <p:sldId id="464" r:id="rId87"/>
    <p:sldId id="465" r:id="rId88"/>
    <p:sldId id="466" r:id="rId89"/>
    <p:sldId id="467" r:id="rId90"/>
    <p:sldId id="468" r:id="rId91"/>
    <p:sldId id="726" r:id="rId92"/>
    <p:sldId id="1026" r:id="rId93"/>
    <p:sldId id="1038" r:id="rId94"/>
    <p:sldId id="736" r:id="rId95"/>
    <p:sldId id="1041" r:id="rId96"/>
    <p:sldId id="1025" r:id="rId97"/>
    <p:sldId id="1039" r:id="rId98"/>
    <p:sldId id="739" r:id="rId99"/>
    <p:sldId id="1040" r:id="rId100"/>
    <p:sldId id="1013" r:id="rId101"/>
    <p:sldId id="321" r:id="rId102"/>
    <p:sldId id="1017" r:id="rId103"/>
    <p:sldId id="636" r:id="rId104"/>
    <p:sldId id="638" r:id="rId105"/>
    <p:sldId id="725" r:id="rId106"/>
    <p:sldId id="737" r:id="rId107"/>
    <p:sldId id="727" r:id="rId108"/>
    <p:sldId id="729" r:id="rId10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69BD7744-AA38-4229-B9F2-B2CDB400088E}">
          <p14:sldIdLst>
            <p14:sldId id="324"/>
            <p14:sldId id="1027"/>
          </p14:sldIdLst>
        </p14:section>
        <p14:section name="Intro" id="{A8841342-52BC-4C57-A27A-DEFF7BD8B4B3}">
          <p14:sldIdLst>
            <p14:sldId id="706"/>
            <p14:sldId id="707"/>
            <p14:sldId id="708"/>
            <p14:sldId id="443"/>
            <p14:sldId id="446"/>
            <p14:sldId id="445"/>
            <p14:sldId id="444"/>
            <p14:sldId id="711"/>
            <p14:sldId id="1048"/>
            <p14:sldId id="1050"/>
            <p14:sldId id="710"/>
            <p14:sldId id="712"/>
            <p14:sldId id="1047"/>
            <p14:sldId id="713"/>
            <p14:sldId id="714"/>
            <p14:sldId id="1029"/>
          </p14:sldIdLst>
        </p14:section>
        <p14:section name="Recap to join operation" id="{B306ADDF-257B-4612-9D17-3E2BF36137D0}">
          <p14:sldIdLst>
            <p14:sldId id="492"/>
            <p14:sldId id="665"/>
            <p14:sldId id="678"/>
            <p14:sldId id="679"/>
            <p14:sldId id="680"/>
            <p14:sldId id="681"/>
            <p14:sldId id="677"/>
            <p14:sldId id="547"/>
          </p14:sldIdLst>
        </p14:section>
        <p14:section name="Join algorithms" id="{3C331618-F8E6-4F18-B87B-B1C05A8FA2DC}">
          <p14:sldIdLst>
            <p14:sldId id="612"/>
            <p14:sldId id="686"/>
            <p14:sldId id="1030"/>
          </p14:sldIdLst>
        </p14:section>
        <p14:section name="Incremental Works" id="{B0B2EE91-1A0C-4953-BC24-0101B432EE58}">
          <p14:sldIdLst>
            <p14:sldId id="1031"/>
            <p14:sldId id="702"/>
          </p14:sldIdLst>
        </p14:section>
        <p14:section name="p1" id="{3CF1A4D2-C92B-466D-81A8-60BA09C787F7}">
          <p14:sldIdLst>
            <p14:sldId id="449"/>
            <p14:sldId id="448"/>
            <p14:sldId id="662"/>
            <p14:sldId id="667"/>
            <p14:sldId id="716"/>
            <p14:sldId id="1046"/>
            <p14:sldId id="489"/>
            <p14:sldId id="1032"/>
            <p14:sldId id="1043"/>
          </p14:sldIdLst>
        </p14:section>
        <p14:section name="p2" id="{83D007DB-4343-4C3D-80C4-3C25ECDE9618}">
          <p14:sldIdLst>
            <p14:sldId id="648"/>
            <p14:sldId id="655"/>
            <p14:sldId id="649"/>
            <p14:sldId id="652"/>
            <p14:sldId id="653"/>
            <p14:sldId id="654"/>
            <p14:sldId id="688"/>
            <p14:sldId id="699"/>
            <p14:sldId id="1033"/>
            <p14:sldId id="628"/>
            <p14:sldId id="632"/>
            <p14:sldId id="631"/>
            <p14:sldId id="453"/>
            <p14:sldId id="718"/>
            <p14:sldId id="1015"/>
            <p14:sldId id="1034"/>
            <p14:sldId id="1044"/>
          </p14:sldIdLst>
        </p14:section>
        <p14:section name="p3" id="{66062CD9-998C-45A2-BC2F-0069E7C18963}">
          <p14:sldIdLst>
            <p14:sldId id="689"/>
            <p14:sldId id="1019"/>
            <p14:sldId id="700"/>
            <p14:sldId id="486"/>
            <p14:sldId id="1035"/>
            <p14:sldId id="1045"/>
            <p14:sldId id="1007"/>
            <p14:sldId id="1005"/>
            <p14:sldId id="456"/>
            <p14:sldId id="918"/>
            <p14:sldId id="1006"/>
            <p14:sldId id="1011"/>
            <p14:sldId id="908"/>
            <p14:sldId id="909"/>
            <p14:sldId id="910"/>
            <p14:sldId id="911"/>
            <p14:sldId id="742"/>
            <p14:sldId id="732"/>
            <p14:sldId id="1049"/>
            <p14:sldId id="734"/>
            <p14:sldId id="1036"/>
          </p14:sldIdLst>
        </p14:section>
        <p14:section name="TDA" id="{79562A82-C168-4A40-BC0B-0E86B7A5A0AB}">
          <p14:sldIdLst>
            <p14:sldId id="1020"/>
            <p14:sldId id="1023"/>
            <p14:sldId id="1021"/>
            <p14:sldId id="1022"/>
            <p14:sldId id="1024"/>
            <p14:sldId id="1037"/>
            <p14:sldId id="463"/>
            <p14:sldId id="464"/>
            <p14:sldId id="465"/>
            <p14:sldId id="466"/>
            <p14:sldId id="467"/>
            <p14:sldId id="468"/>
            <p14:sldId id="726"/>
            <p14:sldId id="1026"/>
          </p14:sldIdLst>
        </p14:section>
        <p14:section name="R2" id="{80F06D87-31E9-4C13-8511-5BDAA909CE02}">
          <p14:sldIdLst>
            <p14:sldId id="1038"/>
            <p14:sldId id="736"/>
            <p14:sldId id="1041"/>
            <p14:sldId id="1025"/>
            <p14:sldId id="1039"/>
          </p14:sldIdLst>
        </p14:section>
        <p14:section name="Timeline" id="{5802B5AC-3868-4AB2-A5D9-D28A17F4B769}">
          <p14:sldIdLst>
            <p14:sldId id="739"/>
            <p14:sldId id="1040"/>
            <p14:sldId id="1013"/>
            <p14:sldId id="321"/>
            <p14:sldId id="1017"/>
            <p14:sldId id="636"/>
            <p14:sldId id="638"/>
            <p14:sldId id="725"/>
            <p14:sldId id="737"/>
            <p14:sldId id="727"/>
            <p14:sldId id="729"/>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ebecca ruhlman" initials="rr" lastIdx="1" clrIdx="0">
    <p:extLst>
      <p:ext uri="{19B8F6BF-5375-455C-9EA6-DF929625EA0E}">
        <p15:presenceInfo xmlns:p15="http://schemas.microsoft.com/office/powerpoint/2012/main" userId="d5b2232316ecf4c5"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1E62"/>
    <a:srgbClr val="FFFFFF"/>
    <a:srgbClr val="D50032"/>
    <a:srgbClr val="F4F3E8"/>
    <a:srgbClr val="0080A9"/>
    <a:srgbClr val="FEBB37"/>
    <a:srgbClr val="51BFE7"/>
    <a:srgbClr val="333333"/>
    <a:srgbClr val="32323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8A57C8E-13FD-BE67-1698-8B999F2138A7}" v="6" dt="2024-12-01T15:08:54.804"/>
    <p1510:client id="{2FA682D6-36F1-1C83-6618-674BDF23A99F}" v="1061" dt="2024-12-01T20:22:00.750"/>
    <p1510:client id="{38E10094-231E-1A2C-30A3-98CB3F58915D}" v="98" dt="2024-11-30T22:55:07.423"/>
    <p1510:client id="{4BD79B09-243E-B1E1-D9FE-4602B5FADB13}" v="98" dt="2024-11-30T08:26:18.175"/>
    <p1510:client id="{546BC3F5-AD89-45C8-549B-FF2B5A2F02E9}" v="685" dt="2024-11-30T10:16:51.730"/>
    <p1510:client id="{58087641-F37D-55D9-C52E-9A7D70980110}" v="177" dt="2024-11-30T14:14:49.820"/>
    <p1510:client id="{5D51C940-43E5-1296-1E8D-0385B3D5F719}" v="43" dt="2024-12-01T01:48:26.563"/>
    <p1510:client id="{624ED046-2C32-79F7-0704-CB34ECE7E3F2}" v="12" dt="2024-12-01T06:17:52.057"/>
    <p1510:client id="{64B53B63-9C09-560D-D5CE-D9B56B84400D}" v="136" dt="2024-12-01T15:36:35.349"/>
    <p1510:client id="{6641C7BD-D90F-4A3C-D6F8-22F4F63329BD}" v="412" dt="2024-11-30T16:52:09.087"/>
    <p1510:client id="{7B550CDB-4354-21E6-C459-665715DB13AA}" v="20" dt="2024-11-30T18:16:42.533"/>
    <p1510:client id="{7EF7434E-B836-631E-EAE1-DA6EE14E1ED9}" v="65" dt="2024-12-01T06:14:25.210"/>
    <p1510:client id="{84FBF131-647D-BF51-CC15-EC9480B31373}" v="668" dt="2024-11-30T06:09:19.441"/>
    <p1510:client id="{B87112F5-E0FE-9F7E-14EB-8E2D1DD99F52}" v="13" dt="2024-12-01T21:31:09.097"/>
    <p1510:client id="{E0D9F0C6-BD06-90F9-89BC-BA328D2B668E}" v="6" dt="2024-12-02T03:16:19.648"/>
    <p1510:client id="{E60FBC1F-4FAB-E75D-AF6C-4C08F57853A2}" v="90" dt="2024-12-01T14:02:31.61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365" autoAdjust="0"/>
    <p:restoredTop sz="60350" autoAdjust="0"/>
  </p:normalViewPr>
  <p:slideViewPr>
    <p:cSldViewPr snapToGrid="0">
      <p:cViewPr varScale="1">
        <p:scale>
          <a:sx n="57" d="100"/>
          <a:sy n="57" d="100"/>
        </p:scale>
        <p:origin x="984"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presProps" Target="pres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viewProps" Target="view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notesMaster" Target="notesMasters/notesMaster1.xml"/><Relationship Id="rId115"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microsoft.com/office/2015/10/relationships/revisionInfo" Target="revisionInfo.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commentAuthors" Target="commentAuthors.xml"/></Relationships>
</file>

<file path=ppt/diagrams/colors1.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B7C03AE-A151-443A-A341-BE40A1EC9BAE}" type="doc">
      <dgm:prSet loTypeId="urn:microsoft.com/office/officeart/2008/layout/HorizontalMultiLevelHierarchy" loCatId="hierarchy" qsTypeId="urn:microsoft.com/office/officeart/2005/8/quickstyle/simple4" qsCatId="simple" csTypeId="urn:microsoft.com/office/officeart/2005/8/colors/accent0_2" csCatId="mainScheme" phldr="1"/>
      <dgm:spPr/>
      <dgm:t>
        <a:bodyPr/>
        <a:lstStyle/>
        <a:p>
          <a:endParaRPr lang="en-US"/>
        </a:p>
      </dgm:t>
    </dgm:pt>
    <dgm:pt modelId="{7D2C13CD-E560-4E1B-BBAB-500E17176103}">
      <dgm:prSet/>
      <dgm:spPr/>
      <dgm:t>
        <a:bodyPr/>
        <a:lstStyle/>
        <a:p>
          <a:r>
            <a:rPr lang="en-US" b="0" i="0"/>
            <a:t>Applications</a:t>
          </a:r>
          <a:endParaRPr lang="en-US"/>
        </a:p>
      </dgm:t>
    </dgm:pt>
    <dgm:pt modelId="{7A3A65E7-0132-4244-9439-FD68C4FC6EF9}" type="parTrans" cxnId="{AC297104-85D2-4DD2-B6CA-0EAAFD710B39}">
      <dgm:prSet/>
      <dgm:spPr/>
      <dgm:t>
        <a:bodyPr/>
        <a:lstStyle/>
        <a:p>
          <a:endParaRPr lang="en-US"/>
        </a:p>
      </dgm:t>
    </dgm:pt>
    <dgm:pt modelId="{847EA80E-70A6-4BE5-82DE-54529F366BB2}" type="sibTrans" cxnId="{AC297104-85D2-4DD2-B6CA-0EAAFD710B39}">
      <dgm:prSet/>
      <dgm:spPr/>
      <dgm:t>
        <a:bodyPr/>
        <a:lstStyle/>
        <a:p>
          <a:endParaRPr lang="en-US"/>
        </a:p>
      </dgm:t>
    </dgm:pt>
    <dgm:pt modelId="{3A46977E-110F-4ABF-AE63-4C4A93AA5E65}">
      <dgm:prSet/>
      <dgm:spPr/>
      <dgm:t>
        <a:bodyPr/>
        <a:lstStyle/>
        <a:p>
          <a:r>
            <a:rPr lang="en-US" b="0" i="0"/>
            <a:t>Transitive closure</a:t>
          </a:r>
          <a:endParaRPr lang="en-US"/>
        </a:p>
      </dgm:t>
    </dgm:pt>
    <dgm:pt modelId="{70DC02D4-857B-4C3D-8B5D-AF3708EF773E}" type="parTrans" cxnId="{CDF2A1A2-4EE8-491C-94A1-0AE72BEB0C74}">
      <dgm:prSet/>
      <dgm:spPr/>
      <dgm:t>
        <a:bodyPr/>
        <a:lstStyle/>
        <a:p>
          <a:endParaRPr lang="en-US"/>
        </a:p>
      </dgm:t>
    </dgm:pt>
    <dgm:pt modelId="{140C74AF-03C0-454C-99EB-1DAF51672E23}" type="sibTrans" cxnId="{CDF2A1A2-4EE8-491C-94A1-0AE72BEB0C74}">
      <dgm:prSet/>
      <dgm:spPr/>
      <dgm:t>
        <a:bodyPr/>
        <a:lstStyle/>
        <a:p>
          <a:endParaRPr lang="en-US"/>
        </a:p>
      </dgm:t>
    </dgm:pt>
    <dgm:pt modelId="{6E759A1E-C61E-42B5-B9B7-F5A00754F83F}">
      <dgm:prSet/>
      <dgm:spPr/>
      <dgm:t>
        <a:bodyPr/>
        <a:lstStyle/>
        <a:p>
          <a:r>
            <a:rPr lang="en-US"/>
            <a:t>Connected components</a:t>
          </a:r>
        </a:p>
      </dgm:t>
    </dgm:pt>
    <dgm:pt modelId="{F7F8FAD6-D0C3-4DAB-8C7C-1CBC5752D675}" type="parTrans" cxnId="{558A6F52-4E39-4873-B53B-A5D774C50FED}">
      <dgm:prSet/>
      <dgm:spPr/>
      <dgm:t>
        <a:bodyPr/>
        <a:lstStyle/>
        <a:p>
          <a:endParaRPr lang="en-US"/>
        </a:p>
      </dgm:t>
    </dgm:pt>
    <dgm:pt modelId="{AA48C616-AE70-4232-8F44-06DAEAEB6118}" type="sibTrans" cxnId="{558A6F52-4E39-4873-B53B-A5D774C50FED}">
      <dgm:prSet/>
      <dgm:spPr/>
      <dgm:t>
        <a:bodyPr/>
        <a:lstStyle/>
        <a:p>
          <a:endParaRPr lang="en-US"/>
        </a:p>
      </dgm:t>
    </dgm:pt>
    <dgm:pt modelId="{41F8E3CC-C33A-426F-BFD2-C5C22F8A27AD}">
      <dgm:prSet/>
      <dgm:spPr/>
      <dgm:t>
        <a:bodyPr/>
        <a:lstStyle/>
        <a:p>
          <a:r>
            <a:rPr lang="en-US"/>
            <a:t>Same generation</a:t>
          </a:r>
        </a:p>
      </dgm:t>
    </dgm:pt>
    <dgm:pt modelId="{25B396A7-87AA-4DFA-897A-AB4E21C5A5DB}" type="parTrans" cxnId="{98546ECE-248B-4B46-9791-9AB2F623BD73}">
      <dgm:prSet/>
      <dgm:spPr/>
      <dgm:t>
        <a:bodyPr/>
        <a:lstStyle/>
        <a:p>
          <a:endParaRPr lang="en-US"/>
        </a:p>
      </dgm:t>
    </dgm:pt>
    <dgm:pt modelId="{AF5AE224-8E70-4183-BEA8-E5AD60DE7E8A}" type="sibTrans" cxnId="{98546ECE-248B-4B46-9791-9AB2F623BD73}">
      <dgm:prSet/>
      <dgm:spPr/>
      <dgm:t>
        <a:bodyPr/>
        <a:lstStyle/>
        <a:p>
          <a:endParaRPr lang="en-US"/>
        </a:p>
      </dgm:t>
    </dgm:pt>
    <dgm:pt modelId="{38757007-C160-4166-90BD-639BE46AE936}">
      <dgm:prSet/>
      <dgm:spPr/>
      <dgm:t>
        <a:bodyPr/>
        <a:lstStyle/>
        <a:p>
          <a:r>
            <a:rPr lang="en-US"/>
            <a:t>Triangle counting</a:t>
          </a:r>
        </a:p>
      </dgm:t>
    </dgm:pt>
    <dgm:pt modelId="{2229AB71-E30B-42FE-97BA-DAFDA8E8B3A6}" type="parTrans" cxnId="{471B199E-C93B-46BC-920A-9C6C973E087A}">
      <dgm:prSet/>
      <dgm:spPr/>
      <dgm:t>
        <a:bodyPr/>
        <a:lstStyle/>
        <a:p>
          <a:endParaRPr lang="en-US"/>
        </a:p>
      </dgm:t>
    </dgm:pt>
    <dgm:pt modelId="{B68006B5-1AB7-48D0-ACA8-564906D3A3A8}" type="sibTrans" cxnId="{471B199E-C93B-46BC-920A-9C6C973E087A}">
      <dgm:prSet/>
      <dgm:spPr/>
      <dgm:t>
        <a:bodyPr/>
        <a:lstStyle/>
        <a:p>
          <a:endParaRPr lang="en-US"/>
        </a:p>
      </dgm:t>
    </dgm:pt>
    <dgm:pt modelId="{5BD03766-AD3F-4FC4-8AC3-0C357023D9F2}" type="pres">
      <dgm:prSet presAssocID="{DB7C03AE-A151-443A-A341-BE40A1EC9BAE}" presName="Name0" presStyleCnt="0">
        <dgm:presLayoutVars>
          <dgm:chPref val="1"/>
          <dgm:dir/>
          <dgm:animOne val="branch"/>
          <dgm:animLvl val="lvl"/>
          <dgm:resizeHandles val="exact"/>
        </dgm:presLayoutVars>
      </dgm:prSet>
      <dgm:spPr/>
    </dgm:pt>
    <dgm:pt modelId="{63A05F2F-0E12-4142-A65C-682705F009C7}" type="pres">
      <dgm:prSet presAssocID="{7D2C13CD-E560-4E1B-BBAB-500E17176103}" presName="root1" presStyleCnt="0"/>
      <dgm:spPr/>
    </dgm:pt>
    <dgm:pt modelId="{8115945C-4122-4891-BDCA-4800A692E1D9}" type="pres">
      <dgm:prSet presAssocID="{7D2C13CD-E560-4E1B-BBAB-500E17176103}" presName="LevelOneTextNode" presStyleLbl="node0" presStyleIdx="0" presStyleCnt="1">
        <dgm:presLayoutVars>
          <dgm:chPref val="3"/>
        </dgm:presLayoutVars>
      </dgm:prSet>
      <dgm:spPr/>
    </dgm:pt>
    <dgm:pt modelId="{9B9B15D8-5661-47BE-B870-C2F16A653C29}" type="pres">
      <dgm:prSet presAssocID="{7D2C13CD-E560-4E1B-BBAB-500E17176103}" presName="level2hierChild" presStyleCnt="0"/>
      <dgm:spPr/>
    </dgm:pt>
    <dgm:pt modelId="{0621F7A8-5A5C-49FC-81FF-0138DC7D87D3}" type="pres">
      <dgm:prSet presAssocID="{70DC02D4-857B-4C3D-8B5D-AF3708EF773E}" presName="conn2-1" presStyleLbl="parChTrans1D2" presStyleIdx="0" presStyleCnt="4"/>
      <dgm:spPr/>
    </dgm:pt>
    <dgm:pt modelId="{E06BFBEB-3348-4821-BF5F-EE6EF69A2CEA}" type="pres">
      <dgm:prSet presAssocID="{70DC02D4-857B-4C3D-8B5D-AF3708EF773E}" presName="connTx" presStyleLbl="parChTrans1D2" presStyleIdx="0" presStyleCnt="4"/>
      <dgm:spPr/>
    </dgm:pt>
    <dgm:pt modelId="{2C8A715B-DD64-4A1C-A590-4679503CC237}" type="pres">
      <dgm:prSet presAssocID="{3A46977E-110F-4ABF-AE63-4C4A93AA5E65}" presName="root2" presStyleCnt="0"/>
      <dgm:spPr/>
    </dgm:pt>
    <dgm:pt modelId="{049F6536-B4F9-4630-BD92-15D7A104BA5F}" type="pres">
      <dgm:prSet presAssocID="{3A46977E-110F-4ABF-AE63-4C4A93AA5E65}" presName="LevelTwoTextNode" presStyleLbl="node2" presStyleIdx="0" presStyleCnt="4">
        <dgm:presLayoutVars>
          <dgm:chPref val="3"/>
        </dgm:presLayoutVars>
      </dgm:prSet>
      <dgm:spPr/>
    </dgm:pt>
    <dgm:pt modelId="{47961426-440E-4FF5-A28C-9D98717A41B0}" type="pres">
      <dgm:prSet presAssocID="{3A46977E-110F-4ABF-AE63-4C4A93AA5E65}" presName="level3hierChild" presStyleCnt="0"/>
      <dgm:spPr/>
    </dgm:pt>
    <dgm:pt modelId="{ED7980F8-79E6-4C88-BA6E-EEFA03FC0369}" type="pres">
      <dgm:prSet presAssocID="{2229AB71-E30B-42FE-97BA-DAFDA8E8B3A6}" presName="conn2-1" presStyleLbl="parChTrans1D2" presStyleIdx="1" presStyleCnt="4"/>
      <dgm:spPr/>
    </dgm:pt>
    <dgm:pt modelId="{225D77E9-F82D-451D-B8C4-EC97265DB6FD}" type="pres">
      <dgm:prSet presAssocID="{2229AB71-E30B-42FE-97BA-DAFDA8E8B3A6}" presName="connTx" presStyleLbl="parChTrans1D2" presStyleIdx="1" presStyleCnt="4"/>
      <dgm:spPr/>
    </dgm:pt>
    <dgm:pt modelId="{CBCF6FD7-327B-49E1-87D2-4622BD6F78A1}" type="pres">
      <dgm:prSet presAssocID="{38757007-C160-4166-90BD-639BE46AE936}" presName="root2" presStyleCnt="0"/>
      <dgm:spPr/>
    </dgm:pt>
    <dgm:pt modelId="{A8F8D7F1-A70D-4FF7-872E-46EE772FE632}" type="pres">
      <dgm:prSet presAssocID="{38757007-C160-4166-90BD-639BE46AE936}" presName="LevelTwoTextNode" presStyleLbl="node2" presStyleIdx="1" presStyleCnt="4">
        <dgm:presLayoutVars>
          <dgm:chPref val="3"/>
        </dgm:presLayoutVars>
      </dgm:prSet>
      <dgm:spPr/>
    </dgm:pt>
    <dgm:pt modelId="{1F4FDCAF-F19A-4FC1-93D7-B3DEDBE17C7D}" type="pres">
      <dgm:prSet presAssocID="{38757007-C160-4166-90BD-639BE46AE936}" presName="level3hierChild" presStyleCnt="0"/>
      <dgm:spPr/>
    </dgm:pt>
    <dgm:pt modelId="{D38D6935-D3EF-498C-AD14-4AB314040246}" type="pres">
      <dgm:prSet presAssocID="{F7F8FAD6-D0C3-4DAB-8C7C-1CBC5752D675}" presName="conn2-1" presStyleLbl="parChTrans1D2" presStyleIdx="2" presStyleCnt="4"/>
      <dgm:spPr/>
    </dgm:pt>
    <dgm:pt modelId="{159A984D-97BC-4ACB-97CE-7182D2586189}" type="pres">
      <dgm:prSet presAssocID="{F7F8FAD6-D0C3-4DAB-8C7C-1CBC5752D675}" presName="connTx" presStyleLbl="parChTrans1D2" presStyleIdx="2" presStyleCnt="4"/>
      <dgm:spPr/>
    </dgm:pt>
    <dgm:pt modelId="{A9DCFCDC-809A-4D72-94B4-B1FE48295CEC}" type="pres">
      <dgm:prSet presAssocID="{6E759A1E-C61E-42B5-B9B7-F5A00754F83F}" presName="root2" presStyleCnt="0"/>
      <dgm:spPr/>
    </dgm:pt>
    <dgm:pt modelId="{0BAE29E8-B619-4472-9EE3-24E3C4C22D78}" type="pres">
      <dgm:prSet presAssocID="{6E759A1E-C61E-42B5-B9B7-F5A00754F83F}" presName="LevelTwoTextNode" presStyleLbl="node2" presStyleIdx="2" presStyleCnt="4">
        <dgm:presLayoutVars>
          <dgm:chPref val="3"/>
        </dgm:presLayoutVars>
      </dgm:prSet>
      <dgm:spPr/>
    </dgm:pt>
    <dgm:pt modelId="{723089DE-A801-4A1C-AD4A-C8EE01143B0D}" type="pres">
      <dgm:prSet presAssocID="{6E759A1E-C61E-42B5-B9B7-F5A00754F83F}" presName="level3hierChild" presStyleCnt="0"/>
      <dgm:spPr/>
    </dgm:pt>
    <dgm:pt modelId="{FB5EC251-CD00-4A02-A318-7E89E47D7242}" type="pres">
      <dgm:prSet presAssocID="{25B396A7-87AA-4DFA-897A-AB4E21C5A5DB}" presName="conn2-1" presStyleLbl="parChTrans1D2" presStyleIdx="3" presStyleCnt="4"/>
      <dgm:spPr/>
    </dgm:pt>
    <dgm:pt modelId="{EBA661BC-323E-48CC-BD82-9E10EF2B05E2}" type="pres">
      <dgm:prSet presAssocID="{25B396A7-87AA-4DFA-897A-AB4E21C5A5DB}" presName="connTx" presStyleLbl="parChTrans1D2" presStyleIdx="3" presStyleCnt="4"/>
      <dgm:spPr/>
    </dgm:pt>
    <dgm:pt modelId="{DB88E278-12AC-4084-B669-356CDD7183B9}" type="pres">
      <dgm:prSet presAssocID="{41F8E3CC-C33A-426F-BFD2-C5C22F8A27AD}" presName="root2" presStyleCnt="0"/>
      <dgm:spPr/>
    </dgm:pt>
    <dgm:pt modelId="{2683D858-D9F9-411C-8E3C-C4B5CF979DE2}" type="pres">
      <dgm:prSet presAssocID="{41F8E3CC-C33A-426F-BFD2-C5C22F8A27AD}" presName="LevelTwoTextNode" presStyleLbl="node2" presStyleIdx="3" presStyleCnt="4">
        <dgm:presLayoutVars>
          <dgm:chPref val="3"/>
        </dgm:presLayoutVars>
      </dgm:prSet>
      <dgm:spPr/>
    </dgm:pt>
    <dgm:pt modelId="{B66DD1B9-5E67-4114-9445-8B76A7857384}" type="pres">
      <dgm:prSet presAssocID="{41F8E3CC-C33A-426F-BFD2-C5C22F8A27AD}" presName="level3hierChild" presStyleCnt="0"/>
      <dgm:spPr/>
    </dgm:pt>
  </dgm:ptLst>
  <dgm:cxnLst>
    <dgm:cxn modelId="{AC297104-85D2-4DD2-B6CA-0EAAFD710B39}" srcId="{DB7C03AE-A151-443A-A341-BE40A1EC9BAE}" destId="{7D2C13CD-E560-4E1B-BBAB-500E17176103}" srcOrd="0" destOrd="0" parTransId="{7A3A65E7-0132-4244-9439-FD68C4FC6EF9}" sibTransId="{847EA80E-70A6-4BE5-82DE-54529F366BB2}"/>
    <dgm:cxn modelId="{0144CD04-5F79-4323-9D84-557ED2AE8786}" type="presOf" srcId="{41F8E3CC-C33A-426F-BFD2-C5C22F8A27AD}" destId="{2683D858-D9F9-411C-8E3C-C4B5CF979DE2}" srcOrd="0" destOrd="0" presId="urn:microsoft.com/office/officeart/2008/layout/HorizontalMultiLevelHierarchy"/>
    <dgm:cxn modelId="{92F53717-B77D-4D31-A40C-F956EDB781D6}" type="presOf" srcId="{70DC02D4-857B-4C3D-8B5D-AF3708EF773E}" destId="{0621F7A8-5A5C-49FC-81FF-0138DC7D87D3}" srcOrd="0" destOrd="0" presId="urn:microsoft.com/office/officeart/2008/layout/HorizontalMultiLevelHierarchy"/>
    <dgm:cxn modelId="{0E914D2D-7E16-426C-AAFC-EE3BA0808A47}" type="presOf" srcId="{F7F8FAD6-D0C3-4DAB-8C7C-1CBC5752D675}" destId="{159A984D-97BC-4ACB-97CE-7182D2586189}" srcOrd="1" destOrd="0" presId="urn:microsoft.com/office/officeart/2008/layout/HorizontalMultiLevelHierarchy"/>
    <dgm:cxn modelId="{F75C542D-DE73-425B-A79B-CB199C4AAEA5}" type="presOf" srcId="{3A46977E-110F-4ABF-AE63-4C4A93AA5E65}" destId="{049F6536-B4F9-4630-BD92-15D7A104BA5F}" srcOrd="0" destOrd="0" presId="urn:microsoft.com/office/officeart/2008/layout/HorizontalMultiLevelHierarchy"/>
    <dgm:cxn modelId="{84FDFE3B-4EEB-4093-8838-1BB6FB611F3C}" type="presOf" srcId="{2229AB71-E30B-42FE-97BA-DAFDA8E8B3A6}" destId="{ED7980F8-79E6-4C88-BA6E-EEFA03FC0369}" srcOrd="0" destOrd="0" presId="urn:microsoft.com/office/officeart/2008/layout/HorizontalMultiLevelHierarchy"/>
    <dgm:cxn modelId="{A58E7041-6B4E-4469-8EDC-2694C6C9329B}" type="presOf" srcId="{DB7C03AE-A151-443A-A341-BE40A1EC9BAE}" destId="{5BD03766-AD3F-4FC4-8AC3-0C357023D9F2}" srcOrd="0" destOrd="0" presId="urn:microsoft.com/office/officeart/2008/layout/HorizontalMultiLevelHierarchy"/>
    <dgm:cxn modelId="{03709251-E25D-45A3-BF0F-0EB5C79DD0B9}" type="presOf" srcId="{F7F8FAD6-D0C3-4DAB-8C7C-1CBC5752D675}" destId="{D38D6935-D3EF-498C-AD14-4AB314040246}" srcOrd="0" destOrd="0" presId="urn:microsoft.com/office/officeart/2008/layout/HorizontalMultiLevelHierarchy"/>
    <dgm:cxn modelId="{558A6F52-4E39-4873-B53B-A5D774C50FED}" srcId="{7D2C13CD-E560-4E1B-BBAB-500E17176103}" destId="{6E759A1E-C61E-42B5-B9B7-F5A00754F83F}" srcOrd="2" destOrd="0" parTransId="{F7F8FAD6-D0C3-4DAB-8C7C-1CBC5752D675}" sibTransId="{AA48C616-AE70-4232-8F44-06DAEAEB6118}"/>
    <dgm:cxn modelId="{D7B81580-CE2E-46A8-8F87-914D4616195D}" type="presOf" srcId="{25B396A7-87AA-4DFA-897A-AB4E21C5A5DB}" destId="{EBA661BC-323E-48CC-BD82-9E10EF2B05E2}" srcOrd="1" destOrd="0" presId="urn:microsoft.com/office/officeart/2008/layout/HorizontalMultiLevelHierarchy"/>
    <dgm:cxn modelId="{471B199E-C93B-46BC-920A-9C6C973E087A}" srcId="{7D2C13CD-E560-4E1B-BBAB-500E17176103}" destId="{38757007-C160-4166-90BD-639BE46AE936}" srcOrd="1" destOrd="0" parTransId="{2229AB71-E30B-42FE-97BA-DAFDA8E8B3A6}" sibTransId="{B68006B5-1AB7-48D0-ACA8-564906D3A3A8}"/>
    <dgm:cxn modelId="{CDF2A1A2-4EE8-491C-94A1-0AE72BEB0C74}" srcId="{7D2C13CD-E560-4E1B-BBAB-500E17176103}" destId="{3A46977E-110F-4ABF-AE63-4C4A93AA5E65}" srcOrd="0" destOrd="0" parTransId="{70DC02D4-857B-4C3D-8B5D-AF3708EF773E}" sibTransId="{140C74AF-03C0-454C-99EB-1DAF51672E23}"/>
    <dgm:cxn modelId="{BDCBF5A2-6851-45BE-93CD-BF93A175BAA2}" type="presOf" srcId="{70DC02D4-857B-4C3D-8B5D-AF3708EF773E}" destId="{E06BFBEB-3348-4821-BF5F-EE6EF69A2CEA}" srcOrd="1" destOrd="0" presId="urn:microsoft.com/office/officeart/2008/layout/HorizontalMultiLevelHierarchy"/>
    <dgm:cxn modelId="{E9184EBC-F7DE-421C-B34C-7BBA964F79B8}" type="presOf" srcId="{38757007-C160-4166-90BD-639BE46AE936}" destId="{A8F8D7F1-A70D-4FF7-872E-46EE772FE632}" srcOrd="0" destOrd="0" presId="urn:microsoft.com/office/officeart/2008/layout/HorizontalMultiLevelHierarchy"/>
    <dgm:cxn modelId="{167E2DC5-8028-4837-B95B-7B1E38265E56}" type="presOf" srcId="{6E759A1E-C61E-42B5-B9B7-F5A00754F83F}" destId="{0BAE29E8-B619-4472-9EE3-24E3C4C22D78}" srcOrd="0" destOrd="0" presId="urn:microsoft.com/office/officeart/2008/layout/HorizontalMultiLevelHierarchy"/>
    <dgm:cxn modelId="{98546ECE-248B-4B46-9791-9AB2F623BD73}" srcId="{7D2C13CD-E560-4E1B-BBAB-500E17176103}" destId="{41F8E3CC-C33A-426F-BFD2-C5C22F8A27AD}" srcOrd="3" destOrd="0" parTransId="{25B396A7-87AA-4DFA-897A-AB4E21C5A5DB}" sibTransId="{AF5AE224-8E70-4183-BEA8-E5AD60DE7E8A}"/>
    <dgm:cxn modelId="{044E82D0-260D-4CB5-BC30-85F9984B2CEE}" type="presOf" srcId="{7D2C13CD-E560-4E1B-BBAB-500E17176103}" destId="{8115945C-4122-4891-BDCA-4800A692E1D9}" srcOrd="0" destOrd="0" presId="urn:microsoft.com/office/officeart/2008/layout/HorizontalMultiLevelHierarchy"/>
    <dgm:cxn modelId="{AE141DE6-4B34-443C-BCBE-736B2904418C}" type="presOf" srcId="{25B396A7-87AA-4DFA-897A-AB4E21C5A5DB}" destId="{FB5EC251-CD00-4A02-A318-7E89E47D7242}" srcOrd="0" destOrd="0" presId="urn:microsoft.com/office/officeart/2008/layout/HorizontalMultiLevelHierarchy"/>
    <dgm:cxn modelId="{2D091BF0-EF84-481C-8C5F-24509C800D8A}" type="presOf" srcId="{2229AB71-E30B-42FE-97BA-DAFDA8E8B3A6}" destId="{225D77E9-F82D-451D-B8C4-EC97265DB6FD}" srcOrd="1" destOrd="0" presId="urn:microsoft.com/office/officeart/2008/layout/HorizontalMultiLevelHierarchy"/>
    <dgm:cxn modelId="{03EE7136-8A97-49DF-93D4-239D9C0131AF}" type="presParOf" srcId="{5BD03766-AD3F-4FC4-8AC3-0C357023D9F2}" destId="{63A05F2F-0E12-4142-A65C-682705F009C7}" srcOrd="0" destOrd="0" presId="urn:microsoft.com/office/officeart/2008/layout/HorizontalMultiLevelHierarchy"/>
    <dgm:cxn modelId="{AB7F71C2-4ABD-4136-AB4B-A1969BD1B496}" type="presParOf" srcId="{63A05F2F-0E12-4142-A65C-682705F009C7}" destId="{8115945C-4122-4891-BDCA-4800A692E1D9}" srcOrd="0" destOrd="0" presId="urn:microsoft.com/office/officeart/2008/layout/HorizontalMultiLevelHierarchy"/>
    <dgm:cxn modelId="{3963980F-AD4C-4167-ACA0-0F45F9C9DFD2}" type="presParOf" srcId="{63A05F2F-0E12-4142-A65C-682705F009C7}" destId="{9B9B15D8-5661-47BE-B870-C2F16A653C29}" srcOrd="1" destOrd="0" presId="urn:microsoft.com/office/officeart/2008/layout/HorizontalMultiLevelHierarchy"/>
    <dgm:cxn modelId="{6D8B9977-7883-49A3-9634-DFD3BE35B28E}" type="presParOf" srcId="{9B9B15D8-5661-47BE-B870-C2F16A653C29}" destId="{0621F7A8-5A5C-49FC-81FF-0138DC7D87D3}" srcOrd="0" destOrd="0" presId="urn:microsoft.com/office/officeart/2008/layout/HorizontalMultiLevelHierarchy"/>
    <dgm:cxn modelId="{2D0F77B8-A3EE-4C5B-A0EC-630B0645175A}" type="presParOf" srcId="{0621F7A8-5A5C-49FC-81FF-0138DC7D87D3}" destId="{E06BFBEB-3348-4821-BF5F-EE6EF69A2CEA}" srcOrd="0" destOrd="0" presId="urn:microsoft.com/office/officeart/2008/layout/HorizontalMultiLevelHierarchy"/>
    <dgm:cxn modelId="{7F1A9545-E58F-409B-9366-C7121BDBA0EB}" type="presParOf" srcId="{9B9B15D8-5661-47BE-B870-C2F16A653C29}" destId="{2C8A715B-DD64-4A1C-A590-4679503CC237}" srcOrd="1" destOrd="0" presId="urn:microsoft.com/office/officeart/2008/layout/HorizontalMultiLevelHierarchy"/>
    <dgm:cxn modelId="{BD92049D-3D0B-4FD6-B466-7AF61D8AD0A0}" type="presParOf" srcId="{2C8A715B-DD64-4A1C-A590-4679503CC237}" destId="{049F6536-B4F9-4630-BD92-15D7A104BA5F}" srcOrd="0" destOrd="0" presId="urn:microsoft.com/office/officeart/2008/layout/HorizontalMultiLevelHierarchy"/>
    <dgm:cxn modelId="{237DEFDD-A959-4D9E-8F80-E0C85F5D2606}" type="presParOf" srcId="{2C8A715B-DD64-4A1C-A590-4679503CC237}" destId="{47961426-440E-4FF5-A28C-9D98717A41B0}" srcOrd="1" destOrd="0" presId="urn:microsoft.com/office/officeart/2008/layout/HorizontalMultiLevelHierarchy"/>
    <dgm:cxn modelId="{65EA5D69-7D1E-4BEC-99C1-4C59D76FAA34}" type="presParOf" srcId="{9B9B15D8-5661-47BE-B870-C2F16A653C29}" destId="{ED7980F8-79E6-4C88-BA6E-EEFA03FC0369}" srcOrd="2" destOrd="0" presId="urn:microsoft.com/office/officeart/2008/layout/HorizontalMultiLevelHierarchy"/>
    <dgm:cxn modelId="{C579ED71-4877-4F9E-8511-821D10BAF67D}" type="presParOf" srcId="{ED7980F8-79E6-4C88-BA6E-EEFA03FC0369}" destId="{225D77E9-F82D-451D-B8C4-EC97265DB6FD}" srcOrd="0" destOrd="0" presId="urn:microsoft.com/office/officeart/2008/layout/HorizontalMultiLevelHierarchy"/>
    <dgm:cxn modelId="{E984ACF1-4A48-461C-973F-F8A8F1B383D6}" type="presParOf" srcId="{9B9B15D8-5661-47BE-B870-C2F16A653C29}" destId="{CBCF6FD7-327B-49E1-87D2-4622BD6F78A1}" srcOrd="3" destOrd="0" presId="urn:microsoft.com/office/officeart/2008/layout/HorizontalMultiLevelHierarchy"/>
    <dgm:cxn modelId="{0CE8D1FA-9536-4E06-B9B4-21B6DDF824A4}" type="presParOf" srcId="{CBCF6FD7-327B-49E1-87D2-4622BD6F78A1}" destId="{A8F8D7F1-A70D-4FF7-872E-46EE772FE632}" srcOrd="0" destOrd="0" presId="urn:microsoft.com/office/officeart/2008/layout/HorizontalMultiLevelHierarchy"/>
    <dgm:cxn modelId="{F3AD7F7E-5F6D-49B5-99F2-A265A76E69B1}" type="presParOf" srcId="{CBCF6FD7-327B-49E1-87D2-4622BD6F78A1}" destId="{1F4FDCAF-F19A-4FC1-93D7-B3DEDBE17C7D}" srcOrd="1" destOrd="0" presId="urn:microsoft.com/office/officeart/2008/layout/HorizontalMultiLevelHierarchy"/>
    <dgm:cxn modelId="{9DADC779-40C6-4489-AF35-F3E3B97F46EC}" type="presParOf" srcId="{9B9B15D8-5661-47BE-B870-C2F16A653C29}" destId="{D38D6935-D3EF-498C-AD14-4AB314040246}" srcOrd="4" destOrd="0" presId="urn:microsoft.com/office/officeart/2008/layout/HorizontalMultiLevelHierarchy"/>
    <dgm:cxn modelId="{96D0F3E2-D2F1-4CEE-866A-CFC6997CBA38}" type="presParOf" srcId="{D38D6935-D3EF-498C-AD14-4AB314040246}" destId="{159A984D-97BC-4ACB-97CE-7182D2586189}" srcOrd="0" destOrd="0" presId="urn:microsoft.com/office/officeart/2008/layout/HorizontalMultiLevelHierarchy"/>
    <dgm:cxn modelId="{4C447F74-3BBD-4A78-AB7E-77F0CA448DC6}" type="presParOf" srcId="{9B9B15D8-5661-47BE-B870-C2F16A653C29}" destId="{A9DCFCDC-809A-4D72-94B4-B1FE48295CEC}" srcOrd="5" destOrd="0" presId="urn:microsoft.com/office/officeart/2008/layout/HorizontalMultiLevelHierarchy"/>
    <dgm:cxn modelId="{8EC44F54-4673-4BA5-9BB1-DC6BE07F7813}" type="presParOf" srcId="{A9DCFCDC-809A-4D72-94B4-B1FE48295CEC}" destId="{0BAE29E8-B619-4472-9EE3-24E3C4C22D78}" srcOrd="0" destOrd="0" presId="urn:microsoft.com/office/officeart/2008/layout/HorizontalMultiLevelHierarchy"/>
    <dgm:cxn modelId="{AD358BE1-5F20-40DF-B5F3-4D66F8B6946D}" type="presParOf" srcId="{A9DCFCDC-809A-4D72-94B4-B1FE48295CEC}" destId="{723089DE-A801-4A1C-AD4A-C8EE01143B0D}" srcOrd="1" destOrd="0" presId="urn:microsoft.com/office/officeart/2008/layout/HorizontalMultiLevelHierarchy"/>
    <dgm:cxn modelId="{832F83FF-6914-46A5-B6AE-F99B14503F2F}" type="presParOf" srcId="{9B9B15D8-5661-47BE-B870-C2F16A653C29}" destId="{FB5EC251-CD00-4A02-A318-7E89E47D7242}" srcOrd="6" destOrd="0" presId="urn:microsoft.com/office/officeart/2008/layout/HorizontalMultiLevelHierarchy"/>
    <dgm:cxn modelId="{ED031B7D-14DD-42DB-95FB-D2ABF249A240}" type="presParOf" srcId="{FB5EC251-CD00-4A02-A318-7E89E47D7242}" destId="{EBA661BC-323E-48CC-BD82-9E10EF2B05E2}" srcOrd="0" destOrd="0" presId="urn:microsoft.com/office/officeart/2008/layout/HorizontalMultiLevelHierarchy"/>
    <dgm:cxn modelId="{F62E2D46-A70F-4DA2-867E-FD133E86C83D}" type="presParOf" srcId="{9B9B15D8-5661-47BE-B870-C2F16A653C29}" destId="{DB88E278-12AC-4084-B669-356CDD7183B9}" srcOrd="7" destOrd="0" presId="urn:microsoft.com/office/officeart/2008/layout/HorizontalMultiLevelHierarchy"/>
    <dgm:cxn modelId="{189E0953-9C31-465F-BF1B-16EEC9BA3859}" type="presParOf" srcId="{DB88E278-12AC-4084-B669-356CDD7183B9}" destId="{2683D858-D9F9-411C-8E3C-C4B5CF979DE2}" srcOrd="0" destOrd="0" presId="urn:microsoft.com/office/officeart/2008/layout/HorizontalMultiLevelHierarchy"/>
    <dgm:cxn modelId="{697F62F3-27F5-4AAE-B6A6-B16CCE61C0D0}" type="presParOf" srcId="{DB88E278-12AC-4084-B669-356CDD7183B9}" destId="{B66DD1B9-5E67-4114-9445-8B76A7857384}" srcOrd="1" destOrd="0" presId="urn:microsoft.com/office/officeart/2008/layout/HorizontalMultiLevelHierarchy"/>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AC00ABE4-E7C0-4E33-9207-E5E700B03072}" type="doc">
      <dgm:prSet loTypeId="urn:microsoft.com/office/officeart/2016/7/layout/BasicLinearProcessNumbered" loCatId="process" qsTypeId="urn:microsoft.com/office/officeart/2005/8/quickstyle/simple1" qsCatId="simple" csTypeId="urn:microsoft.com/office/officeart/2005/8/colors/accent1_2" csCatId="accent1"/>
      <dgm:spPr/>
      <dgm:t>
        <a:bodyPr/>
        <a:lstStyle/>
        <a:p>
          <a:endParaRPr lang="en-US"/>
        </a:p>
      </dgm:t>
    </dgm:pt>
    <dgm:pt modelId="{A1EC3E73-9C9B-4752-93C6-2E53732D5DA3}">
      <dgm:prSet/>
      <dgm:spPr/>
      <dgm:t>
        <a:bodyPr/>
        <a:lstStyle/>
        <a:p>
          <a:pPr rtl="0"/>
          <a:r>
            <a:rPr lang="en-US" b="0" i="0">
              <a:latin typeface="Arial" panose="020B0604020202020204"/>
            </a:rPr>
            <a:t>Use</a:t>
          </a:r>
          <a:r>
            <a:rPr lang="en-US" b="0" i="0"/>
            <a:t> Datalog to </a:t>
          </a:r>
          <a:r>
            <a:rPr lang="en-US" b="0" i="0">
              <a:latin typeface="Arial" panose="020B0604020202020204"/>
            </a:rPr>
            <a:t>simplify persistent</a:t>
          </a:r>
          <a:r>
            <a:rPr lang="en-US" b="0" i="0"/>
            <a:t> barcodes computations</a:t>
          </a:r>
          <a:endParaRPr lang="en-US"/>
        </a:p>
      </dgm:t>
    </dgm:pt>
    <dgm:pt modelId="{7C109D5E-04D2-4F36-9CEF-230DB920723F}" type="parTrans" cxnId="{40992479-5CAD-4BB0-A672-47F7A04A00C1}">
      <dgm:prSet/>
      <dgm:spPr/>
      <dgm:t>
        <a:bodyPr/>
        <a:lstStyle/>
        <a:p>
          <a:endParaRPr lang="en-US"/>
        </a:p>
      </dgm:t>
    </dgm:pt>
    <dgm:pt modelId="{78F4FAF1-20D3-4B38-813B-810A40A6E483}" type="sibTrans" cxnId="{40992479-5CAD-4BB0-A672-47F7A04A00C1}">
      <dgm:prSet phldrT="1" phldr="0"/>
      <dgm:spPr/>
      <dgm:t>
        <a:bodyPr/>
        <a:lstStyle/>
        <a:p>
          <a:r>
            <a:rPr lang="en-US"/>
            <a:t>1</a:t>
          </a:r>
        </a:p>
      </dgm:t>
    </dgm:pt>
    <dgm:pt modelId="{FC95274E-6D8D-4E6E-B23F-D4374686B4E0}">
      <dgm:prSet/>
      <dgm:spPr/>
      <dgm:t>
        <a:bodyPr/>
        <a:lstStyle/>
        <a:p>
          <a:pPr rtl="0"/>
          <a:r>
            <a:rPr lang="en-US" b="0" i="0">
              <a:latin typeface="Arial" panose="020B0604020202020204"/>
            </a:rPr>
            <a:t>Explore</a:t>
          </a:r>
          <a:r>
            <a:rPr lang="en-US" b="0" i="0"/>
            <a:t> </a:t>
          </a:r>
          <a:r>
            <a:rPr lang="en-US" b="0" i="0">
              <a:latin typeface="Arial" panose="020B0604020202020204"/>
            </a:rPr>
            <a:t>potential applications of using declarative TDA</a:t>
          </a:r>
          <a:endParaRPr lang="en-US"/>
        </a:p>
      </dgm:t>
    </dgm:pt>
    <dgm:pt modelId="{BF09F129-14CF-4EBF-8481-B825279A3E46}" type="parTrans" cxnId="{12AA6B9A-CB24-4F02-BE47-3EE513278050}">
      <dgm:prSet/>
      <dgm:spPr/>
      <dgm:t>
        <a:bodyPr/>
        <a:lstStyle/>
        <a:p>
          <a:endParaRPr lang="en-US"/>
        </a:p>
      </dgm:t>
    </dgm:pt>
    <dgm:pt modelId="{911508C5-6183-42E9-A3C3-3BDD0348A513}" type="sibTrans" cxnId="{12AA6B9A-CB24-4F02-BE47-3EE513278050}">
      <dgm:prSet phldrT="2" phldr="0"/>
      <dgm:spPr/>
      <dgm:t>
        <a:bodyPr/>
        <a:lstStyle/>
        <a:p>
          <a:r>
            <a:rPr lang="en-US"/>
            <a:t>2</a:t>
          </a:r>
        </a:p>
      </dgm:t>
    </dgm:pt>
    <dgm:pt modelId="{2D549582-7457-4CFA-9221-5C5AEB08C502}">
      <dgm:prSet/>
      <dgm:spPr/>
      <dgm:t>
        <a:bodyPr/>
        <a:lstStyle/>
        <a:p>
          <a:pPr rtl="0"/>
          <a:r>
            <a:rPr lang="en-US" b="0" i="0"/>
            <a:t>Scale TDA methods to large datasets in HPC</a:t>
          </a:r>
          <a:r>
            <a:rPr lang="en-US">
              <a:latin typeface="Arial" panose="020B0604020202020204"/>
            </a:rPr>
            <a:t> environment</a:t>
          </a:r>
          <a:endParaRPr lang="en-US"/>
        </a:p>
      </dgm:t>
    </dgm:pt>
    <dgm:pt modelId="{4D0B0DEE-08B0-40B7-B2EC-E8FBBA5EDE3B}" type="parTrans" cxnId="{309314A2-CF92-494D-A3F7-2BAA3519C3BF}">
      <dgm:prSet/>
      <dgm:spPr/>
      <dgm:t>
        <a:bodyPr/>
        <a:lstStyle/>
        <a:p>
          <a:endParaRPr lang="en-US"/>
        </a:p>
      </dgm:t>
    </dgm:pt>
    <dgm:pt modelId="{18D6B166-9560-40B6-B960-E824AC9A80A5}" type="sibTrans" cxnId="{309314A2-CF92-494D-A3F7-2BAA3519C3BF}">
      <dgm:prSet phldrT="3" phldr="0"/>
      <dgm:spPr/>
      <dgm:t>
        <a:bodyPr/>
        <a:lstStyle/>
        <a:p>
          <a:r>
            <a:rPr lang="en-US"/>
            <a:t>3</a:t>
          </a:r>
        </a:p>
      </dgm:t>
    </dgm:pt>
    <dgm:pt modelId="{779D32D8-A81C-4EE8-B08A-F3B0C6AF711B}" type="pres">
      <dgm:prSet presAssocID="{AC00ABE4-E7C0-4E33-9207-E5E700B03072}" presName="Name0" presStyleCnt="0">
        <dgm:presLayoutVars>
          <dgm:animLvl val="lvl"/>
          <dgm:resizeHandles val="exact"/>
        </dgm:presLayoutVars>
      </dgm:prSet>
      <dgm:spPr/>
    </dgm:pt>
    <dgm:pt modelId="{B49DDB62-DC08-43B5-BC8C-FF3DB9BBD5F0}" type="pres">
      <dgm:prSet presAssocID="{A1EC3E73-9C9B-4752-93C6-2E53732D5DA3}" presName="compositeNode" presStyleCnt="0">
        <dgm:presLayoutVars>
          <dgm:bulletEnabled val="1"/>
        </dgm:presLayoutVars>
      </dgm:prSet>
      <dgm:spPr/>
    </dgm:pt>
    <dgm:pt modelId="{FCC188A2-6167-4F34-AAAB-524A4E182D6D}" type="pres">
      <dgm:prSet presAssocID="{A1EC3E73-9C9B-4752-93C6-2E53732D5DA3}" presName="bgRect" presStyleLbl="bgAccFollowNode1" presStyleIdx="0" presStyleCnt="3"/>
      <dgm:spPr/>
    </dgm:pt>
    <dgm:pt modelId="{F6047E7C-65C7-4FEA-97BA-FCA9D59401A0}" type="pres">
      <dgm:prSet presAssocID="{78F4FAF1-20D3-4B38-813B-810A40A6E483}" presName="sibTransNodeCircle" presStyleLbl="alignNode1" presStyleIdx="0" presStyleCnt="6">
        <dgm:presLayoutVars>
          <dgm:chMax val="0"/>
          <dgm:bulletEnabled/>
        </dgm:presLayoutVars>
      </dgm:prSet>
      <dgm:spPr/>
    </dgm:pt>
    <dgm:pt modelId="{52C90DB8-7146-41CF-A43F-5F459918444C}" type="pres">
      <dgm:prSet presAssocID="{A1EC3E73-9C9B-4752-93C6-2E53732D5DA3}" presName="bottomLine" presStyleLbl="alignNode1" presStyleIdx="1" presStyleCnt="6">
        <dgm:presLayoutVars/>
      </dgm:prSet>
      <dgm:spPr/>
    </dgm:pt>
    <dgm:pt modelId="{79B11CAB-02AA-468F-BAF6-041BFC6E3422}" type="pres">
      <dgm:prSet presAssocID="{A1EC3E73-9C9B-4752-93C6-2E53732D5DA3}" presName="nodeText" presStyleLbl="bgAccFollowNode1" presStyleIdx="0" presStyleCnt="3">
        <dgm:presLayoutVars>
          <dgm:bulletEnabled val="1"/>
        </dgm:presLayoutVars>
      </dgm:prSet>
      <dgm:spPr/>
    </dgm:pt>
    <dgm:pt modelId="{14DDE76A-D4D3-407C-A56F-73768181B5C8}" type="pres">
      <dgm:prSet presAssocID="{78F4FAF1-20D3-4B38-813B-810A40A6E483}" presName="sibTrans" presStyleCnt="0"/>
      <dgm:spPr/>
    </dgm:pt>
    <dgm:pt modelId="{C38634C8-3F4A-4E08-A860-A391647D1A27}" type="pres">
      <dgm:prSet presAssocID="{FC95274E-6D8D-4E6E-B23F-D4374686B4E0}" presName="compositeNode" presStyleCnt="0">
        <dgm:presLayoutVars>
          <dgm:bulletEnabled val="1"/>
        </dgm:presLayoutVars>
      </dgm:prSet>
      <dgm:spPr/>
    </dgm:pt>
    <dgm:pt modelId="{8D4D137B-CC3B-4E0D-BA78-AF2301059BF5}" type="pres">
      <dgm:prSet presAssocID="{FC95274E-6D8D-4E6E-B23F-D4374686B4E0}" presName="bgRect" presStyleLbl="bgAccFollowNode1" presStyleIdx="1" presStyleCnt="3"/>
      <dgm:spPr/>
    </dgm:pt>
    <dgm:pt modelId="{73C3F70B-BA03-48C2-9EAF-69F27FCC0F32}" type="pres">
      <dgm:prSet presAssocID="{911508C5-6183-42E9-A3C3-3BDD0348A513}" presName="sibTransNodeCircle" presStyleLbl="alignNode1" presStyleIdx="2" presStyleCnt="6">
        <dgm:presLayoutVars>
          <dgm:chMax val="0"/>
          <dgm:bulletEnabled/>
        </dgm:presLayoutVars>
      </dgm:prSet>
      <dgm:spPr/>
    </dgm:pt>
    <dgm:pt modelId="{50EB450B-3251-4A11-8541-8CC41E54FEA9}" type="pres">
      <dgm:prSet presAssocID="{FC95274E-6D8D-4E6E-B23F-D4374686B4E0}" presName="bottomLine" presStyleLbl="alignNode1" presStyleIdx="3" presStyleCnt="6">
        <dgm:presLayoutVars/>
      </dgm:prSet>
      <dgm:spPr/>
    </dgm:pt>
    <dgm:pt modelId="{78AD2FE7-3694-4FA0-AE8A-EE9A0B6BB1D0}" type="pres">
      <dgm:prSet presAssocID="{FC95274E-6D8D-4E6E-B23F-D4374686B4E0}" presName="nodeText" presStyleLbl="bgAccFollowNode1" presStyleIdx="1" presStyleCnt="3">
        <dgm:presLayoutVars>
          <dgm:bulletEnabled val="1"/>
        </dgm:presLayoutVars>
      </dgm:prSet>
      <dgm:spPr/>
    </dgm:pt>
    <dgm:pt modelId="{BA83C539-D4CA-4A35-9E96-7D6CCE406487}" type="pres">
      <dgm:prSet presAssocID="{911508C5-6183-42E9-A3C3-3BDD0348A513}" presName="sibTrans" presStyleCnt="0"/>
      <dgm:spPr/>
    </dgm:pt>
    <dgm:pt modelId="{CA074803-B562-49A5-85F1-27D6FD38780C}" type="pres">
      <dgm:prSet presAssocID="{2D549582-7457-4CFA-9221-5C5AEB08C502}" presName="compositeNode" presStyleCnt="0">
        <dgm:presLayoutVars>
          <dgm:bulletEnabled val="1"/>
        </dgm:presLayoutVars>
      </dgm:prSet>
      <dgm:spPr/>
    </dgm:pt>
    <dgm:pt modelId="{F4E33596-6251-4078-A638-87F6C215DE1F}" type="pres">
      <dgm:prSet presAssocID="{2D549582-7457-4CFA-9221-5C5AEB08C502}" presName="bgRect" presStyleLbl="bgAccFollowNode1" presStyleIdx="2" presStyleCnt="3"/>
      <dgm:spPr/>
    </dgm:pt>
    <dgm:pt modelId="{CFA9B5BD-F968-4929-937C-DDA5844D8FBC}" type="pres">
      <dgm:prSet presAssocID="{18D6B166-9560-40B6-B960-E824AC9A80A5}" presName="sibTransNodeCircle" presStyleLbl="alignNode1" presStyleIdx="4" presStyleCnt="6">
        <dgm:presLayoutVars>
          <dgm:chMax val="0"/>
          <dgm:bulletEnabled/>
        </dgm:presLayoutVars>
      </dgm:prSet>
      <dgm:spPr/>
    </dgm:pt>
    <dgm:pt modelId="{86BDBC4E-2E1A-4FE9-B12F-639081BB9331}" type="pres">
      <dgm:prSet presAssocID="{2D549582-7457-4CFA-9221-5C5AEB08C502}" presName="bottomLine" presStyleLbl="alignNode1" presStyleIdx="5" presStyleCnt="6">
        <dgm:presLayoutVars/>
      </dgm:prSet>
      <dgm:spPr/>
    </dgm:pt>
    <dgm:pt modelId="{6C6130BB-7826-4EF5-B0AC-4645CAA07A12}" type="pres">
      <dgm:prSet presAssocID="{2D549582-7457-4CFA-9221-5C5AEB08C502}" presName="nodeText" presStyleLbl="bgAccFollowNode1" presStyleIdx="2" presStyleCnt="3">
        <dgm:presLayoutVars>
          <dgm:bulletEnabled val="1"/>
        </dgm:presLayoutVars>
      </dgm:prSet>
      <dgm:spPr/>
    </dgm:pt>
  </dgm:ptLst>
  <dgm:cxnLst>
    <dgm:cxn modelId="{7FC4F811-F254-4298-B0B8-0CCE7A02F6EC}" type="presOf" srcId="{2D549582-7457-4CFA-9221-5C5AEB08C502}" destId="{F4E33596-6251-4078-A638-87F6C215DE1F}" srcOrd="0" destOrd="0" presId="urn:microsoft.com/office/officeart/2016/7/layout/BasicLinearProcessNumbered"/>
    <dgm:cxn modelId="{B84AEA31-333F-44A2-9904-817887A01BD2}" type="presOf" srcId="{18D6B166-9560-40B6-B960-E824AC9A80A5}" destId="{CFA9B5BD-F968-4929-937C-DDA5844D8FBC}" srcOrd="0" destOrd="0" presId="urn:microsoft.com/office/officeart/2016/7/layout/BasicLinearProcessNumbered"/>
    <dgm:cxn modelId="{31827C5E-0575-4C2F-A00F-DA81C3183D39}" type="presOf" srcId="{FC95274E-6D8D-4E6E-B23F-D4374686B4E0}" destId="{8D4D137B-CC3B-4E0D-BA78-AF2301059BF5}" srcOrd="0" destOrd="0" presId="urn:microsoft.com/office/officeart/2016/7/layout/BasicLinearProcessNumbered"/>
    <dgm:cxn modelId="{1554AA5F-31EA-4480-B53C-AD943EDCB62B}" type="presOf" srcId="{A1EC3E73-9C9B-4752-93C6-2E53732D5DA3}" destId="{FCC188A2-6167-4F34-AAAB-524A4E182D6D}" srcOrd="0" destOrd="0" presId="urn:microsoft.com/office/officeart/2016/7/layout/BasicLinearProcessNumbered"/>
    <dgm:cxn modelId="{F675E241-B3D5-4639-8C44-6421BA7D334E}" type="presOf" srcId="{911508C5-6183-42E9-A3C3-3BDD0348A513}" destId="{73C3F70B-BA03-48C2-9EAF-69F27FCC0F32}" srcOrd="0" destOrd="0" presId="urn:microsoft.com/office/officeart/2016/7/layout/BasicLinearProcessNumbered"/>
    <dgm:cxn modelId="{40992479-5CAD-4BB0-A672-47F7A04A00C1}" srcId="{AC00ABE4-E7C0-4E33-9207-E5E700B03072}" destId="{A1EC3E73-9C9B-4752-93C6-2E53732D5DA3}" srcOrd="0" destOrd="0" parTransId="{7C109D5E-04D2-4F36-9CEF-230DB920723F}" sibTransId="{78F4FAF1-20D3-4B38-813B-810A40A6E483}"/>
    <dgm:cxn modelId="{43E68689-5C80-4217-A9E2-81F9C44DE361}" type="presOf" srcId="{FC95274E-6D8D-4E6E-B23F-D4374686B4E0}" destId="{78AD2FE7-3694-4FA0-AE8A-EE9A0B6BB1D0}" srcOrd="1" destOrd="0" presId="urn:microsoft.com/office/officeart/2016/7/layout/BasicLinearProcessNumbered"/>
    <dgm:cxn modelId="{12AA6B9A-CB24-4F02-BE47-3EE513278050}" srcId="{AC00ABE4-E7C0-4E33-9207-E5E700B03072}" destId="{FC95274E-6D8D-4E6E-B23F-D4374686B4E0}" srcOrd="1" destOrd="0" parTransId="{BF09F129-14CF-4EBF-8481-B825279A3E46}" sibTransId="{911508C5-6183-42E9-A3C3-3BDD0348A513}"/>
    <dgm:cxn modelId="{309314A2-CF92-494D-A3F7-2BAA3519C3BF}" srcId="{AC00ABE4-E7C0-4E33-9207-E5E700B03072}" destId="{2D549582-7457-4CFA-9221-5C5AEB08C502}" srcOrd="2" destOrd="0" parTransId="{4D0B0DEE-08B0-40B7-B2EC-E8FBBA5EDE3B}" sibTransId="{18D6B166-9560-40B6-B960-E824AC9A80A5}"/>
    <dgm:cxn modelId="{7EB193A9-3C94-4DEC-9404-A50846D311FB}" type="presOf" srcId="{AC00ABE4-E7C0-4E33-9207-E5E700B03072}" destId="{779D32D8-A81C-4EE8-B08A-F3B0C6AF711B}" srcOrd="0" destOrd="0" presId="urn:microsoft.com/office/officeart/2016/7/layout/BasicLinearProcessNumbered"/>
    <dgm:cxn modelId="{B71AECC7-7399-4502-B45C-FF56BDC63C3A}" type="presOf" srcId="{78F4FAF1-20D3-4B38-813B-810A40A6E483}" destId="{F6047E7C-65C7-4FEA-97BA-FCA9D59401A0}" srcOrd="0" destOrd="0" presId="urn:microsoft.com/office/officeart/2016/7/layout/BasicLinearProcessNumbered"/>
    <dgm:cxn modelId="{14D938E2-FD2A-4DAC-AD43-827AA7D5674E}" type="presOf" srcId="{2D549582-7457-4CFA-9221-5C5AEB08C502}" destId="{6C6130BB-7826-4EF5-B0AC-4645CAA07A12}" srcOrd="1" destOrd="0" presId="urn:microsoft.com/office/officeart/2016/7/layout/BasicLinearProcessNumbered"/>
    <dgm:cxn modelId="{A1CC71F8-4EF7-4E14-A00D-2AB1AF05B94B}" type="presOf" srcId="{A1EC3E73-9C9B-4752-93C6-2E53732D5DA3}" destId="{79B11CAB-02AA-468F-BAF6-041BFC6E3422}" srcOrd="1" destOrd="0" presId="urn:microsoft.com/office/officeart/2016/7/layout/BasicLinearProcessNumbered"/>
    <dgm:cxn modelId="{A18D2A6A-1A99-4981-893C-0124B1F86A33}" type="presParOf" srcId="{779D32D8-A81C-4EE8-B08A-F3B0C6AF711B}" destId="{B49DDB62-DC08-43B5-BC8C-FF3DB9BBD5F0}" srcOrd="0" destOrd="0" presId="urn:microsoft.com/office/officeart/2016/7/layout/BasicLinearProcessNumbered"/>
    <dgm:cxn modelId="{45F7B84B-6F36-4E08-9ED6-3D36BA6FBE2F}" type="presParOf" srcId="{B49DDB62-DC08-43B5-BC8C-FF3DB9BBD5F0}" destId="{FCC188A2-6167-4F34-AAAB-524A4E182D6D}" srcOrd="0" destOrd="0" presId="urn:microsoft.com/office/officeart/2016/7/layout/BasicLinearProcessNumbered"/>
    <dgm:cxn modelId="{E654CD20-3FC0-4460-8294-3B753781759A}" type="presParOf" srcId="{B49DDB62-DC08-43B5-BC8C-FF3DB9BBD5F0}" destId="{F6047E7C-65C7-4FEA-97BA-FCA9D59401A0}" srcOrd="1" destOrd="0" presId="urn:microsoft.com/office/officeart/2016/7/layout/BasicLinearProcessNumbered"/>
    <dgm:cxn modelId="{649690CB-886D-44DF-93DF-AD14FD8955C2}" type="presParOf" srcId="{B49DDB62-DC08-43B5-BC8C-FF3DB9BBD5F0}" destId="{52C90DB8-7146-41CF-A43F-5F459918444C}" srcOrd="2" destOrd="0" presId="urn:microsoft.com/office/officeart/2016/7/layout/BasicLinearProcessNumbered"/>
    <dgm:cxn modelId="{4627739D-DDF7-4606-9E32-B2E9F5085E34}" type="presParOf" srcId="{B49DDB62-DC08-43B5-BC8C-FF3DB9BBD5F0}" destId="{79B11CAB-02AA-468F-BAF6-041BFC6E3422}" srcOrd="3" destOrd="0" presId="urn:microsoft.com/office/officeart/2016/7/layout/BasicLinearProcessNumbered"/>
    <dgm:cxn modelId="{E6BE9479-DB9C-4ECD-952F-ABF1D39E597E}" type="presParOf" srcId="{779D32D8-A81C-4EE8-B08A-F3B0C6AF711B}" destId="{14DDE76A-D4D3-407C-A56F-73768181B5C8}" srcOrd="1" destOrd="0" presId="urn:microsoft.com/office/officeart/2016/7/layout/BasicLinearProcessNumbered"/>
    <dgm:cxn modelId="{99867B5E-D8C3-49A9-A3C4-CCF3076CE705}" type="presParOf" srcId="{779D32D8-A81C-4EE8-B08A-F3B0C6AF711B}" destId="{C38634C8-3F4A-4E08-A860-A391647D1A27}" srcOrd="2" destOrd="0" presId="urn:microsoft.com/office/officeart/2016/7/layout/BasicLinearProcessNumbered"/>
    <dgm:cxn modelId="{30B57C73-E1A5-43C9-A8A5-F9B24FCBBD27}" type="presParOf" srcId="{C38634C8-3F4A-4E08-A860-A391647D1A27}" destId="{8D4D137B-CC3B-4E0D-BA78-AF2301059BF5}" srcOrd="0" destOrd="0" presId="urn:microsoft.com/office/officeart/2016/7/layout/BasicLinearProcessNumbered"/>
    <dgm:cxn modelId="{BC640EB9-9559-4E19-A536-6F21053F3AAF}" type="presParOf" srcId="{C38634C8-3F4A-4E08-A860-A391647D1A27}" destId="{73C3F70B-BA03-48C2-9EAF-69F27FCC0F32}" srcOrd="1" destOrd="0" presId="urn:microsoft.com/office/officeart/2016/7/layout/BasicLinearProcessNumbered"/>
    <dgm:cxn modelId="{322704DD-DB3D-4366-BFF9-D50CCD9CD54E}" type="presParOf" srcId="{C38634C8-3F4A-4E08-A860-A391647D1A27}" destId="{50EB450B-3251-4A11-8541-8CC41E54FEA9}" srcOrd="2" destOrd="0" presId="urn:microsoft.com/office/officeart/2016/7/layout/BasicLinearProcessNumbered"/>
    <dgm:cxn modelId="{67B59A06-D837-42C6-82CE-A259ECE7450C}" type="presParOf" srcId="{C38634C8-3F4A-4E08-A860-A391647D1A27}" destId="{78AD2FE7-3694-4FA0-AE8A-EE9A0B6BB1D0}" srcOrd="3" destOrd="0" presId="urn:microsoft.com/office/officeart/2016/7/layout/BasicLinearProcessNumbered"/>
    <dgm:cxn modelId="{E6AB562C-1082-42D1-83FD-59627BBC2072}" type="presParOf" srcId="{779D32D8-A81C-4EE8-B08A-F3B0C6AF711B}" destId="{BA83C539-D4CA-4A35-9E96-7D6CCE406487}" srcOrd="3" destOrd="0" presId="urn:microsoft.com/office/officeart/2016/7/layout/BasicLinearProcessNumbered"/>
    <dgm:cxn modelId="{339CB07E-E21F-4259-9EC3-CC48B97CD135}" type="presParOf" srcId="{779D32D8-A81C-4EE8-B08A-F3B0C6AF711B}" destId="{CA074803-B562-49A5-85F1-27D6FD38780C}" srcOrd="4" destOrd="0" presId="urn:microsoft.com/office/officeart/2016/7/layout/BasicLinearProcessNumbered"/>
    <dgm:cxn modelId="{DE39E83E-2537-41D9-9443-A9C3F20D6737}" type="presParOf" srcId="{CA074803-B562-49A5-85F1-27D6FD38780C}" destId="{F4E33596-6251-4078-A638-87F6C215DE1F}" srcOrd="0" destOrd="0" presId="urn:microsoft.com/office/officeart/2016/7/layout/BasicLinearProcessNumbered"/>
    <dgm:cxn modelId="{1308A074-F41B-4082-AC59-E6908E89BA5C}" type="presParOf" srcId="{CA074803-B562-49A5-85F1-27D6FD38780C}" destId="{CFA9B5BD-F968-4929-937C-DDA5844D8FBC}" srcOrd="1" destOrd="0" presId="urn:microsoft.com/office/officeart/2016/7/layout/BasicLinearProcessNumbered"/>
    <dgm:cxn modelId="{7D7FA585-3421-4E0E-8B51-28675E76C11D}" type="presParOf" srcId="{CA074803-B562-49A5-85F1-27D6FD38780C}" destId="{86BDBC4E-2E1A-4FE9-B12F-639081BB9331}" srcOrd="2" destOrd="0" presId="urn:microsoft.com/office/officeart/2016/7/layout/BasicLinearProcessNumbered"/>
    <dgm:cxn modelId="{D2B21A39-DB25-4040-B710-8B6D05E2E4B5}" type="presParOf" srcId="{CA074803-B562-49A5-85F1-27D6FD38780C}" destId="{6C6130BB-7826-4EF5-B0AC-4645CAA07A12}" srcOrd="3" destOrd="0" presId="urn:microsoft.com/office/officeart/2016/7/layout/BasicLinearProcessNumbered"/>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C3474DB2-E189-45F1-98DE-402B0F583839}" type="doc">
      <dgm:prSet loTypeId="urn:microsoft.com/office/officeart/2016/7/layout/BasicTimeline" loCatId="timeline" qsTypeId="urn:microsoft.com/office/officeart/2005/8/quickstyle/simple1" qsCatId="simple" csTypeId="urn:microsoft.com/office/officeart/2005/8/colors/accent1_2" csCatId="accent1" phldr="1"/>
      <dgm:spPr/>
      <dgm:t>
        <a:bodyPr/>
        <a:lstStyle/>
        <a:p>
          <a:endParaRPr lang="en-US"/>
        </a:p>
      </dgm:t>
    </dgm:pt>
    <dgm:pt modelId="{2DB33B9B-B377-4EC6-83D2-8736B94217EC}">
      <dgm:prSet phldrT="[Text]" phldr="0"/>
      <dgm:spPr/>
      <dgm:t>
        <a:bodyPr/>
        <a:lstStyle/>
        <a:p>
          <a:pPr>
            <a:defRPr b="1"/>
          </a:pPr>
          <a:r>
            <a:rPr lang="en-US">
              <a:latin typeface="Arial" panose="020B0604020202020204"/>
            </a:rPr>
            <a:t>January</a:t>
          </a:r>
          <a:endParaRPr lang="en-US"/>
        </a:p>
      </dgm:t>
    </dgm:pt>
    <dgm:pt modelId="{DD6D3934-7D33-4539-B767-5F7D5582A997}" type="parTrans" cxnId="{5E015E82-9C4A-45C6-BB6F-E8E1317483A9}">
      <dgm:prSet/>
      <dgm:spPr/>
      <dgm:t>
        <a:bodyPr/>
        <a:lstStyle/>
        <a:p>
          <a:endParaRPr lang="en-US"/>
        </a:p>
      </dgm:t>
    </dgm:pt>
    <dgm:pt modelId="{134213C4-89B0-428A-AFCC-D7C7F3A827DD}" type="sibTrans" cxnId="{5E015E82-9C4A-45C6-BB6F-E8E1317483A9}">
      <dgm:prSet/>
      <dgm:spPr/>
      <dgm:t>
        <a:bodyPr/>
        <a:lstStyle/>
        <a:p>
          <a:endParaRPr lang="en-US"/>
        </a:p>
      </dgm:t>
    </dgm:pt>
    <dgm:pt modelId="{B3DE93B2-7B84-4E09-99EA-596FDA534C8A}">
      <dgm:prSet phldrT="[Text]" phldr="0"/>
      <dgm:spPr/>
      <dgm:t>
        <a:bodyPr/>
        <a:lstStyle/>
        <a:p>
          <a:pPr rtl="0"/>
          <a:r>
            <a:rPr lang="en-US">
              <a:latin typeface="Arial" panose="020B0604020202020204"/>
            </a:rPr>
            <a:t> ICS submission</a:t>
          </a:r>
          <a:endParaRPr lang="en-US"/>
        </a:p>
      </dgm:t>
    </dgm:pt>
    <dgm:pt modelId="{5E99EC08-1162-41E4-9754-50B7F29B881F}" type="parTrans" cxnId="{2BC1EFFE-B32F-40B7-AFED-79DBBD35FB5C}">
      <dgm:prSet/>
      <dgm:spPr/>
      <dgm:t>
        <a:bodyPr/>
        <a:lstStyle/>
        <a:p>
          <a:endParaRPr lang="en-US"/>
        </a:p>
      </dgm:t>
    </dgm:pt>
    <dgm:pt modelId="{6B4F2A5D-429E-4747-B24A-86169BF3CC9C}" type="sibTrans" cxnId="{2BC1EFFE-B32F-40B7-AFED-79DBBD35FB5C}">
      <dgm:prSet/>
      <dgm:spPr/>
      <dgm:t>
        <a:bodyPr/>
        <a:lstStyle/>
        <a:p>
          <a:endParaRPr lang="en-US"/>
        </a:p>
      </dgm:t>
    </dgm:pt>
    <dgm:pt modelId="{D241254E-AED7-46A6-A41F-65BEA0798239}">
      <dgm:prSet phldrT="[Text]" phldr="0"/>
      <dgm:spPr/>
      <dgm:t>
        <a:bodyPr/>
        <a:lstStyle/>
        <a:p>
          <a:pPr>
            <a:defRPr b="1"/>
          </a:pPr>
          <a:r>
            <a:rPr lang="en-US">
              <a:latin typeface="Arial" panose="020B0604020202020204"/>
            </a:rPr>
            <a:t>February</a:t>
          </a:r>
          <a:endParaRPr lang="en-US"/>
        </a:p>
      </dgm:t>
    </dgm:pt>
    <dgm:pt modelId="{F7C8EC9A-4F40-415B-83CE-571FE6A257EC}" type="parTrans" cxnId="{84E8DF37-9F86-4BA1-A4B7-42C9237F4F24}">
      <dgm:prSet/>
      <dgm:spPr/>
      <dgm:t>
        <a:bodyPr/>
        <a:lstStyle/>
        <a:p>
          <a:endParaRPr lang="en-US"/>
        </a:p>
      </dgm:t>
    </dgm:pt>
    <dgm:pt modelId="{98628C8D-BD56-4A70-849A-FA73391A1C24}" type="sibTrans" cxnId="{84E8DF37-9F86-4BA1-A4B7-42C9237F4F24}">
      <dgm:prSet/>
      <dgm:spPr/>
      <dgm:t>
        <a:bodyPr/>
        <a:lstStyle/>
        <a:p>
          <a:endParaRPr lang="en-US"/>
        </a:p>
      </dgm:t>
    </dgm:pt>
    <dgm:pt modelId="{02B85289-CBE6-4D5B-939B-3AA770A47068}">
      <dgm:prSet phldrT="[Text]" phldr="0"/>
      <dgm:spPr/>
      <dgm:t>
        <a:bodyPr/>
        <a:lstStyle/>
        <a:p>
          <a:r>
            <a:rPr lang="en-US">
              <a:latin typeface="Arial" panose="020B0604020202020204"/>
            </a:rPr>
            <a:t>Access review</a:t>
          </a:r>
          <a:endParaRPr lang="en-US"/>
        </a:p>
      </dgm:t>
    </dgm:pt>
    <dgm:pt modelId="{05A86DDC-AEF5-409B-A193-B44D145BA45D}" type="parTrans" cxnId="{297898F1-DCE3-4D58-BA7A-92D4803CF148}">
      <dgm:prSet/>
      <dgm:spPr/>
      <dgm:t>
        <a:bodyPr/>
        <a:lstStyle/>
        <a:p>
          <a:endParaRPr lang="en-US"/>
        </a:p>
      </dgm:t>
    </dgm:pt>
    <dgm:pt modelId="{8679D2E3-1421-43C3-968B-1384BB7F6CC6}" type="sibTrans" cxnId="{297898F1-DCE3-4D58-BA7A-92D4803CF148}">
      <dgm:prSet/>
      <dgm:spPr/>
      <dgm:t>
        <a:bodyPr/>
        <a:lstStyle/>
        <a:p>
          <a:endParaRPr lang="en-US"/>
        </a:p>
      </dgm:t>
    </dgm:pt>
    <dgm:pt modelId="{9D0FEC4E-DD28-4A1C-932B-24D16DE88057}">
      <dgm:prSet phldrT="[Text]" phldr="0"/>
      <dgm:spPr/>
      <dgm:t>
        <a:bodyPr/>
        <a:lstStyle/>
        <a:p>
          <a:pPr>
            <a:defRPr b="1"/>
          </a:pPr>
          <a:r>
            <a:rPr lang="en-US">
              <a:latin typeface="Arial" panose="020B0604020202020204"/>
            </a:rPr>
            <a:t>March</a:t>
          </a:r>
          <a:endParaRPr lang="en-US"/>
        </a:p>
      </dgm:t>
    </dgm:pt>
    <dgm:pt modelId="{349F28B4-6BE6-4546-9258-B86295FCF7B6}" type="parTrans" cxnId="{77D08C36-6AF3-4BE2-A8B8-3B286662CF1E}">
      <dgm:prSet/>
      <dgm:spPr/>
      <dgm:t>
        <a:bodyPr/>
        <a:lstStyle/>
        <a:p>
          <a:endParaRPr lang="en-US"/>
        </a:p>
      </dgm:t>
    </dgm:pt>
    <dgm:pt modelId="{579255D9-8E0B-4CC6-9C5F-E4B0233F38E8}" type="sibTrans" cxnId="{77D08C36-6AF3-4BE2-A8B8-3B286662CF1E}">
      <dgm:prSet/>
      <dgm:spPr/>
      <dgm:t>
        <a:bodyPr/>
        <a:lstStyle/>
        <a:p>
          <a:endParaRPr lang="en-US"/>
        </a:p>
      </dgm:t>
    </dgm:pt>
    <dgm:pt modelId="{15CB2390-984B-48C5-BAEF-45CBD0F0CEF0}">
      <dgm:prSet phldrT="[Text]" phldr="0"/>
      <dgm:spPr/>
      <dgm:t>
        <a:bodyPr/>
        <a:lstStyle/>
        <a:p>
          <a:r>
            <a:rPr lang="en-US">
              <a:latin typeface="Arial" panose="020B0604020202020204"/>
            </a:rPr>
            <a:t>Workshop paper</a:t>
          </a:r>
          <a:endParaRPr lang="en-US"/>
        </a:p>
      </dgm:t>
    </dgm:pt>
    <dgm:pt modelId="{4E942135-78A6-40D4-A5C2-BFB4010C9E6E}" type="parTrans" cxnId="{C7510507-8800-4E1B-A1F0-206F2AC0867E}">
      <dgm:prSet/>
      <dgm:spPr/>
      <dgm:t>
        <a:bodyPr/>
        <a:lstStyle/>
        <a:p>
          <a:endParaRPr lang="en-US"/>
        </a:p>
      </dgm:t>
    </dgm:pt>
    <dgm:pt modelId="{0B3FCF09-ADB7-4DFF-9074-CA69B1D6EAEA}" type="sibTrans" cxnId="{C7510507-8800-4E1B-A1F0-206F2AC0867E}">
      <dgm:prSet/>
      <dgm:spPr/>
      <dgm:t>
        <a:bodyPr/>
        <a:lstStyle/>
        <a:p>
          <a:endParaRPr lang="en-US"/>
        </a:p>
      </dgm:t>
    </dgm:pt>
    <dgm:pt modelId="{4E5C6A1F-E4F6-4334-B5D1-A03689A1523D}">
      <dgm:prSet phldr="0"/>
      <dgm:spPr/>
      <dgm:t>
        <a:bodyPr/>
        <a:lstStyle/>
        <a:p>
          <a:pPr>
            <a:defRPr b="1"/>
          </a:pPr>
          <a:r>
            <a:rPr lang="en-US" b="0">
              <a:latin typeface="Arial" panose="020B0604020202020204"/>
            </a:rPr>
            <a:t>April</a:t>
          </a:r>
          <a:endParaRPr lang="en-US">
            <a:latin typeface="Arial" panose="020B0604020202020204"/>
          </a:endParaRPr>
        </a:p>
      </dgm:t>
    </dgm:pt>
    <dgm:pt modelId="{104C12FF-ABE0-4611-B20E-1561F5F08529}" type="parTrans" cxnId="{7EC183BA-1E15-4089-88A9-FE03129EB636}">
      <dgm:prSet/>
      <dgm:spPr/>
    </dgm:pt>
    <dgm:pt modelId="{2AC49B97-8871-42C8-AD8D-0318939EAD83}" type="sibTrans" cxnId="{7EC183BA-1E15-4089-88A9-FE03129EB636}">
      <dgm:prSet/>
      <dgm:spPr/>
    </dgm:pt>
    <dgm:pt modelId="{94B47A3F-5D11-4EAA-BEE3-C010BC0AD212}">
      <dgm:prSet phldr="0"/>
      <dgm:spPr/>
      <dgm:t>
        <a:bodyPr/>
        <a:lstStyle/>
        <a:p>
          <a:r>
            <a:rPr lang="en-US" b="0">
              <a:latin typeface="Arial" panose="020B0604020202020204"/>
            </a:rPr>
            <a:t>Dissertation </a:t>
          </a:r>
        </a:p>
      </dgm:t>
    </dgm:pt>
    <dgm:pt modelId="{A2FA9201-D616-4283-A437-56993DB20873}" type="parTrans" cxnId="{2B993BD6-8BDE-427B-B334-C4A4625D6060}">
      <dgm:prSet/>
      <dgm:spPr/>
    </dgm:pt>
    <dgm:pt modelId="{E506D727-7FE8-4898-A064-DAA7FEAD7512}" type="sibTrans" cxnId="{2B993BD6-8BDE-427B-B334-C4A4625D6060}">
      <dgm:prSet/>
      <dgm:spPr/>
    </dgm:pt>
    <dgm:pt modelId="{3B6FC991-E127-47C7-9D3B-F3A64EC7321E}">
      <dgm:prSet phldr="0"/>
      <dgm:spPr/>
      <dgm:t>
        <a:bodyPr/>
        <a:lstStyle/>
        <a:p>
          <a:pPr>
            <a:defRPr b="1"/>
          </a:pPr>
          <a:r>
            <a:rPr lang="en-US" b="1">
              <a:latin typeface="Arial" panose="020B0604020202020204"/>
            </a:rPr>
            <a:t>May</a:t>
          </a:r>
        </a:p>
      </dgm:t>
    </dgm:pt>
    <dgm:pt modelId="{EDAF16CF-B935-4EDC-8D85-23B2E7223E55}" type="parTrans" cxnId="{FBB5B969-1484-4221-8573-55FD76D011DE}">
      <dgm:prSet/>
      <dgm:spPr/>
    </dgm:pt>
    <dgm:pt modelId="{B4D9100F-F3F2-445F-A1BE-3A63CD3857C4}" type="sibTrans" cxnId="{FBB5B969-1484-4221-8573-55FD76D011DE}">
      <dgm:prSet/>
      <dgm:spPr/>
    </dgm:pt>
    <dgm:pt modelId="{8C9CAA27-D703-4EE7-8EB9-70588FA5F013}">
      <dgm:prSet phldr="0"/>
      <dgm:spPr/>
      <dgm:t>
        <a:bodyPr/>
        <a:lstStyle/>
        <a:p>
          <a:r>
            <a:rPr lang="en-US" b="0">
              <a:latin typeface="Arial" panose="020B0604020202020204"/>
            </a:rPr>
            <a:t>Workshop paper submission</a:t>
          </a:r>
        </a:p>
      </dgm:t>
    </dgm:pt>
    <dgm:pt modelId="{ED305314-CC37-4EFC-A0CA-AE057F79CFC0}" type="parTrans" cxnId="{94B386AD-C705-449F-B0AE-B71B24FB1EB3}">
      <dgm:prSet/>
      <dgm:spPr/>
    </dgm:pt>
    <dgm:pt modelId="{AB985EE0-BECE-40DB-B685-FD9B0132C702}" type="sibTrans" cxnId="{94B386AD-C705-449F-B0AE-B71B24FB1EB3}">
      <dgm:prSet/>
      <dgm:spPr/>
    </dgm:pt>
    <dgm:pt modelId="{B3E5752E-622D-4FD5-BE77-497524B91096}">
      <dgm:prSet phldr="0"/>
      <dgm:spPr/>
      <dgm:t>
        <a:bodyPr/>
        <a:lstStyle/>
        <a:p>
          <a:pPr>
            <a:defRPr b="1"/>
          </a:pPr>
          <a:r>
            <a:rPr lang="en-US" b="1">
              <a:latin typeface="Arial" panose="020B0604020202020204"/>
            </a:rPr>
            <a:t>July</a:t>
          </a:r>
        </a:p>
      </dgm:t>
    </dgm:pt>
    <dgm:pt modelId="{919B23B3-F801-45EE-9673-EC6C88D87176}" type="parTrans" cxnId="{417D7E68-2B51-45AE-B66C-38DBE648FE76}">
      <dgm:prSet/>
      <dgm:spPr/>
    </dgm:pt>
    <dgm:pt modelId="{DF8C5BD2-AA74-4AA6-AD0A-912CC9CE9C86}" type="sibTrans" cxnId="{417D7E68-2B51-45AE-B66C-38DBE648FE76}">
      <dgm:prSet/>
      <dgm:spPr/>
    </dgm:pt>
    <dgm:pt modelId="{22B96EE1-0C25-413C-BA04-A66AEBD8C09F}">
      <dgm:prSet phldr="0"/>
      <dgm:spPr/>
      <dgm:t>
        <a:bodyPr/>
        <a:lstStyle/>
        <a:p>
          <a:r>
            <a:rPr lang="en-US" b="0">
              <a:latin typeface="Arial" panose="020B0604020202020204"/>
            </a:rPr>
            <a:t>Defense</a:t>
          </a:r>
        </a:p>
      </dgm:t>
    </dgm:pt>
    <dgm:pt modelId="{D6168D16-30EF-4E6A-B1DC-8F0846E53A0E}" type="parTrans" cxnId="{5F9FFDA4-45DC-4DCD-A543-249EA73530D1}">
      <dgm:prSet/>
      <dgm:spPr/>
    </dgm:pt>
    <dgm:pt modelId="{5BDC7DA4-B9DB-45F8-A2CD-7C4E96F75538}" type="sibTrans" cxnId="{5F9FFDA4-45DC-4DCD-A543-249EA73530D1}">
      <dgm:prSet/>
      <dgm:spPr/>
    </dgm:pt>
    <dgm:pt modelId="{94F47885-D27B-488D-BF2B-5D4FB734D729}" type="pres">
      <dgm:prSet presAssocID="{C3474DB2-E189-45F1-98DE-402B0F583839}" presName="root" presStyleCnt="0">
        <dgm:presLayoutVars>
          <dgm:chMax/>
          <dgm:chPref/>
          <dgm:animLvl val="lvl"/>
        </dgm:presLayoutVars>
      </dgm:prSet>
      <dgm:spPr/>
    </dgm:pt>
    <dgm:pt modelId="{FB246E58-8E00-404A-AF15-449A93BCF584}" type="pres">
      <dgm:prSet presAssocID="{C3474DB2-E189-45F1-98DE-402B0F583839}" presName="divider" presStyleLbl="fgAccFollowNode1" presStyleIdx="0" presStyleCnt="1"/>
      <dgm:spPr>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tailEnd type="triangle" w="lg" len="lg"/>
        </a:ln>
        <a:effectLst/>
      </dgm:spPr>
    </dgm:pt>
    <dgm:pt modelId="{0B3C1A3C-06AD-4710-878F-6518E5905A9D}" type="pres">
      <dgm:prSet presAssocID="{C3474DB2-E189-45F1-98DE-402B0F583839}" presName="nodes" presStyleCnt="0">
        <dgm:presLayoutVars>
          <dgm:chMax/>
          <dgm:chPref/>
          <dgm:animLvl val="lvl"/>
        </dgm:presLayoutVars>
      </dgm:prSet>
      <dgm:spPr/>
    </dgm:pt>
    <dgm:pt modelId="{60B7D840-8489-4052-82E0-CEBA9CF47AE1}" type="pres">
      <dgm:prSet presAssocID="{2DB33B9B-B377-4EC6-83D2-8736B94217EC}" presName="composite" presStyleCnt="0"/>
      <dgm:spPr/>
    </dgm:pt>
    <dgm:pt modelId="{23676B42-1A7F-41CF-85D3-6578586F9777}" type="pres">
      <dgm:prSet presAssocID="{2DB33B9B-B377-4EC6-83D2-8736B94217EC}" presName="L1TextContainer" presStyleLbl="revTx" presStyleIdx="0" presStyleCnt="6">
        <dgm:presLayoutVars>
          <dgm:chMax val="1"/>
          <dgm:chPref val="1"/>
          <dgm:bulletEnabled val="1"/>
        </dgm:presLayoutVars>
      </dgm:prSet>
      <dgm:spPr/>
    </dgm:pt>
    <dgm:pt modelId="{B9129268-02A2-4D30-BCBF-1B85DE430AF0}" type="pres">
      <dgm:prSet presAssocID="{2DB33B9B-B377-4EC6-83D2-8736B94217EC}" presName="L2TextContainerWrapper" presStyleCnt="0">
        <dgm:presLayoutVars>
          <dgm:chMax val="0"/>
          <dgm:chPref val="0"/>
          <dgm:bulletEnabled val="1"/>
        </dgm:presLayoutVars>
      </dgm:prSet>
      <dgm:spPr/>
    </dgm:pt>
    <dgm:pt modelId="{EDE11616-73D5-4073-9AA8-8F1537311734}" type="pres">
      <dgm:prSet presAssocID="{2DB33B9B-B377-4EC6-83D2-8736B94217EC}" presName="L2TextContainer" presStyleLbl="bgAcc1" presStyleIdx="0" presStyleCnt="6"/>
      <dgm:spPr/>
    </dgm:pt>
    <dgm:pt modelId="{0FA0353D-972F-4E63-BF83-14ACB42E50C5}" type="pres">
      <dgm:prSet presAssocID="{2DB33B9B-B377-4EC6-83D2-8736B94217EC}" presName="FlexibleEmptyPlaceHolder" presStyleCnt="0"/>
      <dgm:spPr/>
    </dgm:pt>
    <dgm:pt modelId="{C4EA971A-4BC3-46D5-AF2E-36F7D9BA4DCE}" type="pres">
      <dgm:prSet presAssocID="{2DB33B9B-B377-4EC6-83D2-8736B94217EC}" presName="ConnectLine" presStyleLbl="sibTrans1D1" presStyleIdx="0" presStyleCnt="6"/>
      <dgm:spPr>
        <a:noFill/>
        <a:ln w="6350" cap="flat" cmpd="sng" algn="ctr">
          <a:solidFill>
            <a:schemeClr val="accent1">
              <a:hueOff val="0"/>
              <a:satOff val="0"/>
              <a:lumOff val="0"/>
              <a:alphaOff val="0"/>
            </a:schemeClr>
          </a:solidFill>
          <a:prstDash val="dash"/>
          <a:miter lim="800000"/>
        </a:ln>
        <a:effectLst/>
      </dgm:spPr>
    </dgm:pt>
    <dgm:pt modelId="{3FAE3C50-5A8F-417A-BB62-7D4FFAE6AE9A}" type="pres">
      <dgm:prSet presAssocID="{2DB33B9B-B377-4EC6-83D2-8736B94217EC}" presName="ConnectorPoint" presStyleLbl="alignNode1" presStyleIdx="0" presStyleCnt="6"/>
      <dgm:spPr/>
    </dgm:pt>
    <dgm:pt modelId="{87FB13B9-B3AA-43C6-8EE6-9AB9F2F7BD56}" type="pres">
      <dgm:prSet presAssocID="{2DB33B9B-B377-4EC6-83D2-8736B94217EC}" presName="EmptyPlaceHolder" presStyleCnt="0"/>
      <dgm:spPr/>
    </dgm:pt>
    <dgm:pt modelId="{C55FE349-15DF-46D0-9BB2-5C62C66EBF9C}" type="pres">
      <dgm:prSet presAssocID="{134213C4-89B0-428A-AFCC-D7C7F3A827DD}" presName="spaceBetweenRectangles" presStyleCnt="0"/>
      <dgm:spPr/>
    </dgm:pt>
    <dgm:pt modelId="{A878E1A8-49C1-4FC3-AB89-29F4CD88F16E}" type="pres">
      <dgm:prSet presAssocID="{D241254E-AED7-46A6-A41F-65BEA0798239}" presName="composite" presStyleCnt="0"/>
      <dgm:spPr/>
    </dgm:pt>
    <dgm:pt modelId="{D9C15CF0-99E0-4655-B3D5-6F7E5A54004D}" type="pres">
      <dgm:prSet presAssocID="{D241254E-AED7-46A6-A41F-65BEA0798239}" presName="L1TextContainer" presStyleLbl="revTx" presStyleIdx="1" presStyleCnt="6">
        <dgm:presLayoutVars>
          <dgm:chMax val="1"/>
          <dgm:chPref val="1"/>
          <dgm:bulletEnabled val="1"/>
        </dgm:presLayoutVars>
      </dgm:prSet>
      <dgm:spPr/>
    </dgm:pt>
    <dgm:pt modelId="{93286143-774A-4FA8-9965-EEFDC7CD37FF}" type="pres">
      <dgm:prSet presAssocID="{D241254E-AED7-46A6-A41F-65BEA0798239}" presName="L2TextContainerWrapper" presStyleCnt="0">
        <dgm:presLayoutVars>
          <dgm:chMax val="0"/>
          <dgm:chPref val="0"/>
          <dgm:bulletEnabled val="1"/>
        </dgm:presLayoutVars>
      </dgm:prSet>
      <dgm:spPr/>
    </dgm:pt>
    <dgm:pt modelId="{A8DA80C8-B529-451D-94E7-8E8C78877FA6}" type="pres">
      <dgm:prSet presAssocID="{D241254E-AED7-46A6-A41F-65BEA0798239}" presName="L2TextContainer" presStyleLbl="bgAcc1" presStyleIdx="1" presStyleCnt="6"/>
      <dgm:spPr/>
    </dgm:pt>
    <dgm:pt modelId="{0AF9BCEF-B4BB-4BA1-93A8-0020356DA896}" type="pres">
      <dgm:prSet presAssocID="{D241254E-AED7-46A6-A41F-65BEA0798239}" presName="FlexibleEmptyPlaceHolder" presStyleCnt="0"/>
      <dgm:spPr/>
    </dgm:pt>
    <dgm:pt modelId="{62C1A393-4F13-4690-9F4B-0CD957209FCB}" type="pres">
      <dgm:prSet presAssocID="{D241254E-AED7-46A6-A41F-65BEA0798239}" presName="ConnectLine" presStyleLbl="sibTrans1D1" presStyleIdx="1" presStyleCnt="6"/>
      <dgm:spPr>
        <a:noFill/>
        <a:ln w="6350" cap="flat" cmpd="sng" algn="ctr">
          <a:solidFill>
            <a:schemeClr val="accent1">
              <a:hueOff val="0"/>
              <a:satOff val="0"/>
              <a:lumOff val="0"/>
              <a:alphaOff val="0"/>
            </a:schemeClr>
          </a:solidFill>
          <a:prstDash val="dash"/>
          <a:miter lim="800000"/>
        </a:ln>
        <a:effectLst/>
      </dgm:spPr>
    </dgm:pt>
    <dgm:pt modelId="{E38837F2-A3A1-4E63-A51F-86F78D6180DF}" type="pres">
      <dgm:prSet presAssocID="{D241254E-AED7-46A6-A41F-65BEA0798239}" presName="ConnectorPoint" presStyleLbl="alignNode1" presStyleIdx="1" presStyleCnt="6"/>
      <dgm:spPr/>
    </dgm:pt>
    <dgm:pt modelId="{00E23F8A-03F3-440E-BD3C-282BD377CA24}" type="pres">
      <dgm:prSet presAssocID="{D241254E-AED7-46A6-A41F-65BEA0798239}" presName="EmptyPlaceHolder" presStyleCnt="0"/>
      <dgm:spPr/>
    </dgm:pt>
    <dgm:pt modelId="{0AB56B1B-5A6D-458E-A2CA-C978A6C0ED49}" type="pres">
      <dgm:prSet presAssocID="{98628C8D-BD56-4A70-849A-FA73391A1C24}" presName="spaceBetweenRectangles" presStyleCnt="0"/>
      <dgm:spPr/>
    </dgm:pt>
    <dgm:pt modelId="{76233F60-861C-48B7-8D6D-725ED5A53862}" type="pres">
      <dgm:prSet presAssocID="{9D0FEC4E-DD28-4A1C-932B-24D16DE88057}" presName="composite" presStyleCnt="0"/>
      <dgm:spPr/>
    </dgm:pt>
    <dgm:pt modelId="{4A3CDC9A-1F71-49FD-804C-88016921359F}" type="pres">
      <dgm:prSet presAssocID="{9D0FEC4E-DD28-4A1C-932B-24D16DE88057}" presName="L1TextContainer" presStyleLbl="revTx" presStyleIdx="2" presStyleCnt="6">
        <dgm:presLayoutVars>
          <dgm:chMax val="1"/>
          <dgm:chPref val="1"/>
          <dgm:bulletEnabled val="1"/>
        </dgm:presLayoutVars>
      </dgm:prSet>
      <dgm:spPr/>
    </dgm:pt>
    <dgm:pt modelId="{B0695474-92FB-499D-BE38-6ADCB1631717}" type="pres">
      <dgm:prSet presAssocID="{9D0FEC4E-DD28-4A1C-932B-24D16DE88057}" presName="L2TextContainerWrapper" presStyleCnt="0">
        <dgm:presLayoutVars>
          <dgm:chMax val="0"/>
          <dgm:chPref val="0"/>
          <dgm:bulletEnabled val="1"/>
        </dgm:presLayoutVars>
      </dgm:prSet>
      <dgm:spPr/>
    </dgm:pt>
    <dgm:pt modelId="{015AAFD6-99D4-4DE7-95C5-842EBDABB9DB}" type="pres">
      <dgm:prSet presAssocID="{9D0FEC4E-DD28-4A1C-932B-24D16DE88057}" presName="L2TextContainer" presStyleLbl="bgAcc1" presStyleIdx="2" presStyleCnt="6"/>
      <dgm:spPr/>
    </dgm:pt>
    <dgm:pt modelId="{B7F576CD-F12B-4817-9441-E02C3ECCD364}" type="pres">
      <dgm:prSet presAssocID="{9D0FEC4E-DD28-4A1C-932B-24D16DE88057}" presName="FlexibleEmptyPlaceHolder" presStyleCnt="0"/>
      <dgm:spPr/>
    </dgm:pt>
    <dgm:pt modelId="{C34DF1BB-4C5A-4358-9FDE-9AC108A88D72}" type="pres">
      <dgm:prSet presAssocID="{9D0FEC4E-DD28-4A1C-932B-24D16DE88057}" presName="ConnectLine" presStyleLbl="sibTrans1D1" presStyleIdx="2" presStyleCnt="6"/>
      <dgm:spPr>
        <a:noFill/>
        <a:ln w="6350" cap="flat" cmpd="sng" algn="ctr">
          <a:solidFill>
            <a:schemeClr val="accent1">
              <a:hueOff val="0"/>
              <a:satOff val="0"/>
              <a:lumOff val="0"/>
              <a:alphaOff val="0"/>
            </a:schemeClr>
          </a:solidFill>
          <a:prstDash val="dash"/>
          <a:miter lim="800000"/>
        </a:ln>
        <a:effectLst/>
      </dgm:spPr>
    </dgm:pt>
    <dgm:pt modelId="{506C472D-D066-4258-8BB2-FC2B304FB6FC}" type="pres">
      <dgm:prSet presAssocID="{9D0FEC4E-DD28-4A1C-932B-24D16DE88057}" presName="ConnectorPoint" presStyleLbl="alignNode1" presStyleIdx="2" presStyleCnt="6"/>
      <dgm:spPr/>
    </dgm:pt>
    <dgm:pt modelId="{2CE35BD4-A99C-42EC-A9DA-DF5B83F07D4A}" type="pres">
      <dgm:prSet presAssocID="{9D0FEC4E-DD28-4A1C-932B-24D16DE88057}" presName="EmptyPlaceHolder" presStyleCnt="0"/>
      <dgm:spPr/>
    </dgm:pt>
    <dgm:pt modelId="{18F6E9E9-CF7C-493E-97AB-F40B05010DF1}" type="pres">
      <dgm:prSet presAssocID="{579255D9-8E0B-4CC6-9C5F-E4B0233F38E8}" presName="spaceBetweenRectangles" presStyleCnt="0"/>
      <dgm:spPr/>
    </dgm:pt>
    <dgm:pt modelId="{2CC24B89-67AC-4147-8013-2EB0CF5465E6}" type="pres">
      <dgm:prSet presAssocID="{4E5C6A1F-E4F6-4334-B5D1-A03689A1523D}" presName="composite" presStyleCnt="0"/>
      <dgm:spPr/>
    </dgm:pt>
    <dgm:pt modelId="{CE40E32D-DBB5-444E-A815-F6B498E732F7}" type="pres">
      <dgm:prSet presAssocID="{4E5C6A1F-E4F6-4334-B5D1-A03689A1523D}" presName="L1TextContainer" presStyleLbl="revTx" presStyleIdx="3" presStyleCnt="6">
        <dgm:presLayoutVars>
          <dgm:chMax val="1"/>
          <dgm:chPref val="1"/>
          <dgm:bulletEnabled val="1"/>
        </dgm:presLayoutVars>
      </dgm:prSet>
      <dgm:spPr/>
    </dgm:pt>
    <dgm:pt modelId="{60F7A811-82F0-4B8A-A0FE-89DFB685F517}" type="pres">
      <dgm:prSet presAssocID="{4E5C6A1F-E4F6-4334-B5D1-A03689A1523D}" presName="L2TextContainerWrapper" presStyleCnt="0">
        <dgm:presLayoutVars>
          <dgm:chMax val="0"/>
          <dgm:chPref val="0"/>
          <dgm:bulletEnabled val="1"/>
        </dgm:presLayoutVars>
      </dgm:prSet>
      <dgm:spPr/>
    </dgm:pt>
    <dgm:pt modelId="{44C1334B-81CB-42C7-9209-12550DDF8E92}" type="pres">
      <dgm:prSet presAssocID="{4E5C6A1F-E4F6-4334-B5D1-A03689A1523D}" presName="L2TextContainer" presStyleLbl="bgAcc1" presStyleIdx="3" presStyleCnt="6"/>
      <dgm:spPr/>
    </dgm:pt>
    <dgm:pt modelId="{9CD33397-6CD4-411F-84D4-DEAF5A0A2EEB}" type="pres">
      <dgm:prSet presAssocID="{4E5C6A1F-E4F6-4334-B5D1-A03689A1523D}" presName="FlexibleEmptyPlaceHolder" presStyleCnt="0"/>
      <dgm:spPr/>
    </dgm:pt>
    <dgm:pt modelId="{70F6EB2B-4296-4FC6-B99C-A9ADFB2FC48F}" type="pres">
      <dgm:prSet presAssocID="{4E5C6A1F-E4F6-4334-B5D1-A03689A1523D}" presName="ConnectLine" presStyleLbl="sibTrans1D1" presStyleIdx="3" presStyleCnt="6"/>
      <dgm:spPr>
        <a:noFill/>
        <a:ln w="6350" cap="flat" cmpd="sng" algn="ctr">
          <a:solidFill>
            <a:schemeClr val="accent1">
              <a:hueOff val="0"/>
              <a:satOff val="0"/>
              <a:lumOff val="0"/>
              <a:alphaOff val="0"/>
            </a:schemeClr>
          </a:solidFill>
          <a:prstDash val="dash"/>
          <a:miter lim="800000"/>
        </a:ln>
        <a:effectLst/>
      </dgm:spPr>
    </dgm:pt>
    <dgm:pt modelId="{0000767F-5255-4616-BAA2-A127D8BB8A07}" type="pres">
      <dgm:prSet presAssocID="{4E5C6A1F-E4F6-4334-B5D1-A03689A1523D}" presName="ConnectorPoint" presStyleLbl="alignNode1" presStyleIdx="3" presStyleCnt="6"/>
      <dgm:spPr/>
    </dgm:pt>
    <dgm:pt modelId="{160EBDB8-18B9-4904-B42F-899F18A8DC33}" type="pres">
      <dgm:prSet presAssocID="{4E5C6A1F-E4F6-4334-B5D1-A03689A1523D}" presName="EmptyPlaceHolder" presStyleCnt="0"/>
      <dgm:spPr/>
    </dgm:pt>
    <dgm:pt modelId="{59014089-B7E9-47FA-BEA9-226804483740}" type="pres">
      <dgm:prSet presAssocID="{2AC49B97-8871-42C8-AD8D-0318939EAD83}" presName="spaceBetweenRectangles" presStyleCnt="0"/>
      <dgm:spPr/>
    </dgm:pt>
    <dgm:pt modelId="{F5146B0E-73D7-4920-89D9-D8576ED6A8C4}" type="pres">
      <dgm:prSet presAssocID="{3B6FC991-E127-47C7-9D3B-F3A64EC7321E}" presName="composite" presStyleCnt="0"/>
      <dgm:spPr/>
    </dgm:pt>
    <dgm:pt modelId="{2EC1C26E-D85D-4ACA-AA5F-4BBFFA3A49CF}" type="pres">
      <dgm:prSet presAssocID="{3B6FC991-E127-47C7-9D3B-F3A64EC7321E}" presName="L1TextContainer" presStyleLbl="revTx" presStyleIdx="4" presStyleCnt="6">
        <dgm:presLayoutVars>
          <dgm:chMax val="1"/>
          <dgm:chPref val="1"/>
          <dgm:bulletEnabled val="1"/>
        </dgm:presLayoutVars>
      </dgm:prSet>
      <dgm:spPr/>
    </dgm:pt>
    <dgm:pt modelId="{0782D508-C078-4D14-BC09-E8FFD5D78210}" type="pres">
      <dgm:prSet presAssocID="{3B6FC991-E127-47C7-9D3B-F3A64EC7321E}" presName="L2TextContainerWrapper" presStyleCnt="0">
        <dgm:presLayoutVars>
          <dgm:chMax val="0"/>
          <dgm:chPref val="0"/>
          <dgm:bulletEnabled val="1"/>
        </dgm:presLayoutVars>
      </dgm:prSet>
      <dgm:spPr/>
    </dgm:pt>
    <dgm:pt modelId="{A201D701-D285-4742-8293-4F10CD9E6CCE}" type="pres">
      <dgm:prSet presAssocID="{3B6FC991-E127-47C7-9D3B-F3A64EC7321E}" presName="L2TextContainer" presStyleLbl="bgAcc1" presStyleIdx="4" presStyleCnt="6"/>
      <dgm:spPr/>
    </dgm:pt>
    <dgm:pt modelId="{CFB52750-100B-4455-AC8A-3E4694F5510A}" type="pres">
      <dgm:prSet presAssocID="{3B6FC991-E127-47C7-9D3B-F3A64EC7321E}" presName="FlexibleEmptyPlaceHolder" presStyleCnt="0"/>
      <dgm:spPr/>
    </dgm:pt>
    <dgm:pt modelId="{6E3D96B0-0C6A-4643-94AF-AFEF75EB8706}" type="pres">
      <dgm:prSet presAssocID="{3B6FC991-E127-47C7-9D3B-F3A64EC7321E}" presName="ConnectLine" presStyleLbl="sibTrans1D1" presStyleIdx="4" presStyleCnt="6"/>
      <dgm:spPr>
        <a:noFill/>
        <a:ln w="6350" cap="flat" cmpd="sng" algn="ctr">
          <a:solidFill>
            <a:schemeClr val="accent1">
              <a:hueOff val="0"/>
              <a:satOff val="0"/>
              <a:lumOff val="0"/>
              <a:alphaOff val="0"/>
            </a:schemeClr>
          </a:solidFill>
          <a:prstDash val="dash"/>
          <a:miter lim="800000"/>
        </a:ln>
        <a:effectLst/>
      </dgm:spPr>
    </dgm:pt>
    <dgm:pt modelId="{315E52F3-9980-473B-B008-EACCAA609F20}" type="pres">
      <dgm:prSet presAssocID="{3B6FC991-E127-47C7-9D3B-F3A64EC7321E}" presName="ConnectorPoint" presStyleLbl="alignNode1" presStyleIdx="4" presStyleCnt="6"/>
      <dgm:spPr/>
    </dgm:pt>
    <dgm:pt modelId="{82DF83D5-2BD0-46C7-B14D-9B4B57115547}" type="pres">
      <dgm:prSet presAssocID="{3B6FC991-E127-47C7-9D3B-F3A64EC7321E}" presName="EmptyPlaceHolder" presStyleCnt="0"/>
      <dgm:spPr/>
    </dgm:pt>
    <dgm:pt modelId="{9B9CF2D7-2D30-4B9F-BCB9-6E6D87E6ECF4}" type="pres">
      <dgm:prSet presAssocID="{B4D9100F-F3F2-445F-A1BE-3A63CD3857C4}" presName="spaceBetweenRectangles" presStyleCnt="0"/>
      <dgm:spPr/>
    </dgm:pt>
    <dgm:pt modelId="{42BA5238-73ED-47CC-A96D-18F7A029AE7E}" type="pres">
      <dgm:prSet presAssocID="{B3E5752E-622D-4FD5-BE77-497524B91096}" presName="composite" presStyleCnt="0"/>
      <dgm:spPr/>
    </dgm:pt>
    <dgm:pt modelId="{5BBB87B5-C57E-4F67-A4F4-71720A6FDD35}" type="pres">
      <dgm:prSet presAssocID="{B3E5752E-622D-4FD5-BE77-497524B91096}" presName="L1TextContainer" presStyleLbl="revTx" presStyleIdx="5" presStyleCnt="6">
        <dgm:presLayoutVars>
          <dgm:chMax val="1"/>
          <dgm:chPref val="1"/>
          <dgm:bulletEnabled val="1"/>
        </dgm:presLayoutVars>
      </dgm:prSet>
      <dgm:spPr/>
    </dgm:pt>
    <dgm:pt modelId="{5472CDB2-2A8F-4E56-882F-C1564CC234FA}" type="pres">
      <dgm:prSet presAssocID="{B3E5752E-622D-4FD5-BE77-497524B91096}" presName="L2TextContainerWrapper" presStyleCnt="0">
        <dgm:presLayoutVars>
          <dgm:chMax val="0"/>
          <dgm:chPref val="0"/>
          <dgm:bulletEnabled val="1"/>
        </dgm:presLayoutVars>
      </dgm:prSet>
      <dgm:spPr/>
    </dgm:pt>
    <dgm:pt modelId="{DF100C62-529D-4F83-BB5C-915BE51B93F8}" type="pres">
      <dgm:prSet presAssocID="{B3E5752E-622D-4FD5-BE77-497524B91096}" presName="L2TextContainer" presStyleLbl="bgAcc1" presStyleIdx="5" presStyleCnt="6"/>
      <dgm:spPr/>
    </dgm:pt>
    <dgm:pt modelId="{80DA584D-28CB-4048-8C65-FB0F3C3D6F6C}" type="pres">
      <dgm:prSet presAssocID="{B3E5752E-622D-4FD5-BE77-497524B91096}" presName="FlexibleEmptyPlaceHolder" presStyleCnt="0"/>
      <dgm:spPr/>
    </dgm:pt>
    <dgm:pt modelId="{95368C95-8A5C-4BCE-9295-56288CE8471C}" type="pres">
      <dgm:prSet presAssocID="{B3E5752E-622D-4FD5-BE77-497524B91096}" presName="ConnectLine" presStyleLbl="sibTrans1D1" presStyleIdx="5" presStyleCnt="6"/>
      <dgm:spPr>
        <a:noFill/>
        <a:ln w="6350" cap="flat" cmpd="sng" algn="ctr">
          <a:solidFill>
            <a:schemeClr val="accent1">
              <a:hueOff val="0"/>
              <a:satOff val="0"/>
              <a:lumOff val="0"/>
              <a:alphaOff val="0"/>
            </a:schemeClr>
          </a:solidFill>
          <a:prstDash val="dash"/>
          <a:miter lim="800000"/>
        </a:ln>
        <a:effectLst/>
      </dgm:spPr>
    </dgm:pt>
    <dgm:pt modelId="{97515FA6-4E74-4EFD-8B90-12222ED3E2B1}" type="pres">
      <dgm:prSet presAssocID="{B3E5752E-622D-4FD5-BE77-497524B91096}" presName="ConnectorPoint" presStyleLbl="alignNode1" presStyleIdx="5" presStyleCnt="6"/>
      <dgm:spPr/>
    </dgm:pt>
    <dgm:pt modelId="{169CF87D-B87E-4A8E-80EF-28405187C131}" type="pres">
      <dgm:prSet presAssocID="{B3E5752E-622D-4FD5-BE77-497524B91096}" presName="EmptyPlaceHolder" presStyleCnt="0"/>
      <dgm:spPr/>
    </dgm:pt>
  </dgm:ptLst>
  <dgm:cxnLst>
    <dgm:cxn modelId="{C7510507-8800-4E1B-A1F0-206F2AC0867E}" srcId="{9D0FEC4E-DD28-4A1C-932B-24D16DE88057}" destId="{15CB2390-984B-48C5-BAEF-45CBD0F0CEF0}" srcOrd="0" destOrd="0" parTransId="{4E942135-78A6-40D4-A5C2-BFB4010C9E6E}" sibTransId="{0B3FCF09-ADB7-4DFF-9074-CA69B1D6EAEA}"/>
    <dgm:cxn modelId="{AE31301C-FAB5-4984-9C72-4A837A3A2CB2}" type="presOf" srcId="{9D0FEC4E-DD28-4A1C-932B-24D16DE88057}" destId="{4A3CDC9A-1F71-49FD-804C-88016921359F}" srcOrd="0" destOrd="0" presId="urn:microsoft.com/office/officeart/2016/7/layout/BasicTimeline"/>
    <dgm:cxn modelId="{77D08C36-6AF3-4BE2-A8B8-3B286662CF1E}" srcId="{C3474DB2-E189-45F1-98DE-402B0F583839}" destId="{9D0FEC4E-DD28-4A1C-932B-24D16DE88057}" srcOrd="2" destOrd="0" parTransId="{349F28B4-6BE6-4546-9258-B86295FCF7B6}" sibTransId="{579255D9-8E0B-4CC6-9C5F-E4B0233F38E8}"/>
    <dgm:cxn modelId="{84E8DF37-9F86-4BA1-A4B7-42C9237F4F24}" srcId="{C3474DB2-E189-45F1-98DE-402B0F583839}" destId="{D241254E-AED7-46A6-A41F-65BEA0798239}" srcOrd="1" destOrd="0" parTransId="{F7C8EC9A-4F40-415B-83CE-571FE6A257EC}" sibTransId="{98628C8D-BD56-4A70-849A-FA73391A1C24}"/>
    <dgm:cxn modelId="{7C723040-7D4A-4D53-9206-2EDD6A1356E1}" type="presOf" srcId="{D241254E-AED7-46A6-A41F-65BEA0798239}" destId="{D9C15CF0-99E0-4655-B3D5-6F7E5A54004D}" srcOrd="0" destOrd="0" presId="urn:microsoft.com/office/officeart/2016/7/layout/BasicTimeline"/>
    <dgm:cxn modelId="{417D7E68-2B51-45AE-B66C-38DBE648FE76}" srcId="{C3474DB2-E189-45F1-98DE-402B0F583839}" destId="{B3E5752E-622D-4FD5-BE77-497524B91096}" srcOrd="5" destOrd="0" parTransId="{919B23B3-F801-45EE-9673-EC6C88D87176}" sibTransId="{DF8C5BD2-AA74-4AA6-AD0A-912CC9CE9C86}"/>
    <dgm:cxn modelId="{FBB5B969-1484-4221-8573-55FD76D011DE}" srcId="{C3474DB2-E189-45F1-98DE-402B0F583839}" destId="{3B6FC991-E127-47C7-9D3B-F3A64EC7321E}" srcOrd="4" destOrd="0" parTransId="{EDAF16CF-B935-4EDC-8D85-23B2E7223E55}" sibTransId="{B4D9100F-F3F2-445F-A1BE-3A63CD3857C4}"/>
    <dgm:cxn modelId="{A4FA8B4B-B8CF-4038-8FC0-7E51E1E57E24}" type="presOf" srcId="{8C9CAA27-D703-4EE7-8EB9-70588FA5F013}" destId="{A201D701-D285-4742-8293-4F10CD9E6CCE}" srcOrd="0" destOrd="0" presId="urn:microsoft.com/office/officeart/2016/7/layout/BasicTimeline"/>
    <dgm:cxn modelId="{D0A18C6E-20C2-41E9-99CC-707847D4D163}" type="presOf" srcId="{B3E5752E-622D-4FD5-BE77-497524B91096}" destId="{5BBB87B5-C57E-4F67-A4F4-71720A6FDD35}" srcOrd="0" destOrd="0" presId="urn:microsoft.com/office/officeart/2016/7/layout/BasicTimeline"/>
    <dgm:cxn modelId="{E252C16F-8E99-44C7-A93B-7820F56C69E6}" type="presOf" srcId="{B3DE93B2-7B84-4E09-99EA-596FDA534C8A}" destId="{EDE11616-73D5-4073-9AA8-8F1537311734}" srcOrd="0" destOrd="0" presId="urn:microsoft.com/office/officeart/2016/7/layout/BasicTimeline"/>
    <dgm:cxn modelId="{4A453151-B0DF-48D7-9B62-BC3DFA7C248E}" type="presOf" srcId="{2DB33B9B-B377-4EC6-83D2-8736B94217EC}" destId="{23676B42-1A7F-41CF-85D3-6578586F9777}" srcOrd="0" destOrd="0" presId="urn:microsoft.com/office/officeart/2016/7/layout/BasicTimeline"/>
    <dgm:cxn modelId="{757C5153-C21D-489C-B7EC-6FB8C0F33E7B}" type="presOf" srcId="{4E5C6A1F-E4F6-4334-B5D1-A03689A1523D}" destId="{CE40E32D-DBB5-444E-A815-F6B498E732F7}" srcOrd="0" destOrd="0" presId="urn:microsoft.com/office/officeart/2016/7/layout/BasicTimeline"/>
    <dgm:cxn modelId="{E310FD54-CFAB-4B18-8BD7-8444954CBC89}" type="presOf" srcId="{15CB2390-984B-48C5-BAEF-45CBD0F0CEF0}" destId="{015AAFD6-99D4-4DE7-95C5-842EBDABB9DB}" srcOrd="0" destOrd="0" presId="urn:microsoft.com/office/officeart/2016/7/layout/BasicTimeline"/>
    <dgm:cxn modelId="{23F0417C-3F62-465B-9DD4-EBAB53A5BDC8}" type="presOf" srcId="{94B47A3F-5D11-4EAA-BEE3-C010BC0AD212}" destId="{44C1334B-81CB-42C7-9209-12550DDF8E92}" srcOrd="0" destOrd="0" presId="urn:microsoft.com/office/officeart/2016/7/layout/BasicTimeline"/>
    <dgm:cxn modelId="{5E015E82-9C4A-45C6-BB6F-E8E1317483A9}" srcId="{C3474DB2-E189-45F1-98DE-402B0F583839}" destId="{2DB33B9B-B377-4EC6-83D2-8736B94217EC}" srcOrd="0" destOrd="0" parTransId="{DD6D3934-7D33-4539-B767-5F7D5582A997}" sibTransId="{134213C4-89B0-428A-AFCC-D7C7F3A827DD}"/>
    <dgm:cxn modelId="{0E8C7B85-E19B-4568-A6B4-0E6AC62E2258}" type="presOf" srcId="{C3474DB2-E189-45F1-98DE-402B0F583839}" destId="{94F47885-D27B-488D-BF2B-5D4FB734D729}" srcOrd="0" destOrd="0" presId="urn:microsoft.com/office/officeart/2016/7/layout/BasicTimeline"/>
    <dgm:cxn modelId="{5F73059A-00D6-4F57-881A-17A871A27B8F}" type="presOf" srcId="{3B6FC991-E127-47C7-9D3B-F3A64EC7321E}" destId="{2EC1C26E-D85D-4ACA-AA5F-4BBFFA3A49CF}" srcOrd="0" destOrd="0" presId="urn:microsoft.com/office/officeart/2016/7/layout/BasicTimeline"/>
    <dgm:cxn modelId="{5F9FFDA4-45DC-4DCD-A543-249EA73530D1}" srcId="{B3E5752E-622D-4FD5-BE77-497524B91096}" destId="{22B96EE1-0C25-413C-BA04-A66AEBD8C09F}" srcOrd="0" destOrd="0" parTransId="{D6168D16-30EF-4E6A-B1DC-8F0846E53A0E}" sibTransId="{5BDC7DA4-B9DB-45F8-A2CD-7C4E96F75538}"/>
    <dgm:cxn modelId="{94B386AD-C705-449F-B0AE-B71B24FB1EB3}" srcId="{3B6FC991-E127-47C7-9D3B-F3A64EC7321E}" destId="{8C9CAA27-D703-4EE7-8EB9-70588FA5F013}" srcOrd="0" destOrd="0" parTransId="{ED305314-CC37-4EFC-A0CA-AE057F79CFC0}" sibTransId="{AB985EE0-BECE-40DB-B685-FD9B0132C702}"/>
    <dgm:cxn modelId="{7EC183BA-1E15-4089-88A9-FE03129EB636}" srcId="{C3474DB2-E189-45F1-98DE-402B0F583839}" destId="{4E5C6A1F-E4F6-4334-B5D1-A03689A1523D}" srcOrd="3" destOrd="0" parTransId="{104C12FF-ABE0-4611-B20E-1561F5F08529}" sibTransId="{2AC49B97-8871-42C8-AD8D-0318939EAD83}"/>
    <dgm:cxn modelId="{DE90D8D1-DE2E-4EA3-99D0-F4EA25CA78FE}" type="presOf" srcId="{02B85289-CBE6-4D5B-939B-3AA770A47068}" destId="{A8DA80C8-B529-451D-94E7-8E8C78877FA6}" srcOrd="0" destOrd="0" presId="urn:microsoft.com/office/officeart/2016/7/layout/BasicTimeline"/>
    <dgm:cxn modelId="{2B993BD6-8BDE-427B-B334-C4A4625D6060}" srcId="{4E5C6A1F-E4F6-4334-B5D1-A03689A1523D}" destId="{94B47A3F-5D11-4EAA-BEE3-C010BC0AD212}" srcOrd="0" destOrd="0" parTransId="{A2FA9201-D616-4283-A437-56993DB20873}" sibTransId="{E506D727-7FE8-4898-A064-DAA7FEAD7512}"/>
    <dgm:cxn modelId="{42DFA2EB-A088-4B65-B780-6DB9501CAC80}" type="presOf" srcId="{22B96EE1-0C25-413C-BA04-A66AEBD8C09F}" destId="{DF100C62-529D-4F83-BB5C-915BE51B93F8}" srcOrd="0" destOrd="0" presId="urn:microsoft.com/office/officeart/2016/7/layout/BasicTimeline"/>
    <dgm:cxn modelId="{297898F1-DCE3-4D58-BA7A-92D4803CF148}" srcId="{D241254E-AED7-46A6-A41F-65BEA0798239}" destId="{02B85289-CBE6-4D5B-939B-3AA770A47068}" srcOrd="0" destOrd="0" parTransId="{05A86DDC-AEF5-409B-A193-B44D145BA45D}" sibTransId="{8679D2E3-1421-43C3-968B-1384BB7F6CC6}"/>
    <dgm:cxn modelId="{2BC1EFFE-B32F-40B7-AFED-79DBBD35FB5C}" srcId="{2DB33B9B-B377-4EC6-83D2-8736B94217EC}" destId="{B3DE93B2-7B84-4E09-99EA-596FDA534C8A}" srcOrd="0" destOrd="0" parTransId="{5E99EC08-1162-41E4-9754-50B7F29B881F}" sibTransId="{6B4F2A5D-429E-4747-B24A-86169BF3CC9C}"/>
    <dgm:cxn modelId="{D51F7957-BC1B-420A-8164-F228F4FE78C8}" type="presParOf" srcId="{94F47885-D27B-488D-BF2B-5D4FB734D729}" destId="{FB246E58-8E00-404A-AF15-449A93BCF584}" srcOrd="0" destOrd="0" presId="urn:microsoft.com/office/officeart/2016/7/layout/BasicTimeline"/>
    <dgm:cxn modelId="{046CF204-56C3-4AF5-BE5D-4AF18E2C4DE7}" type="presParOf" srcId="{94F47885-D27B-488D-BF2B-5D4FB734D729}" destId="{0B3C1A3C-06AD-4710-878F-6518E5905A9D}" srcOrd="1" destOrd="0" presId="urn:microsoft.com/office/officeart/2016/7/layout/BasicTimeline"/>
    <dgm:cxn modelId="{526D6863-B4CF-4AF3-BD28-48CD067EC498}" type="presParOf" srcId="{0B3C1A3C-06AD-4710-878F-6518E5905A9D}" destId="{60B7D840-8489-4052-82E0-CEBA9CF47AE1}" srcOrd="0" destOrd="0" presId="urn:microsoft.com/office/officeart/2016/7/layout/BasicTimeline"/>
    <dgm:cxn modelId="{73597869-E7B7-4FF9-A509-CA77CB773F57}" type="presParOf" srcId="{60B7D840-8489-4052-82E0-CEBA9CF47AE1}" destId="{23676B42-1A7F-41CF-85D3-6578586F9777}" srcOrd="0" destOrd="0" presId="urn:microsoft.com/office/officeart/2016/7/layout/BasicTimeline"/>
    <dgm:cxn modelId="{804D1CC0-8AE1-4703-9EF5-28DED3D276D7}" type="presParOf" srcId="{60B7D840-8489-4052-82E0-CEBA9CF47AE1}" destId="{B9129268-02A2-4D30-BCBF-1B85DE430AF0}" srcOrd="1" destOrd="0" presId="urn:microsoft.com/office/officeart/2016/7/layout/BasicTimeline"/>
    <dgm:cxn modelId="{8A277C4F-95E7-4D1C-87ED-4510868FFB6A}" type="presParOf" srcId="{B9129268-02A2-4D30-BCBF-1B85DE430AF0}" destId="{EDE11616-73D5-4073-9AA8-8F1537311734}" srcOrd="0" destOrd="0" presId="urn:microsoft.com/office/officeart/2016/7/layout/BasicTimeline"/>
    <dgm:cxn modelId="{80D9E4E3-BFDD-4EE7-A054-2B3ADB116224}" type="presParOf" srcId="{B9129268-02A2-4D30-BCBF-1B85DE430AF0}" destId="{0FA0353D-972F-4E63-BF83-14ACB42E50C5}" srcOrd="1" destOrd="0" presId="urn:microsoft.com/office/officeart/2016/7/layout/BasicTimeline"/>
    <dgm:cxn modelId="{964DA063-603E-4EB4-8E29-AC2FF087B201}" type="presParOf" srcId="{60B7D840-8489-4052-82E0-CEBA9CF47AE1}" destId="{C4EA971A-4BC3-46D5-AF2E-36F7D9BA4DCE}" srcOrd="2" destOrd="0" presId="urn:microsoft.com/office/officeart/2016/7/layout/BasicTimeline"/>
    <dgm:cxn modelId="{06DD1C06-00D4-4F1D-B168-0CA43B8F0DDE}" type="presParOf" srcId="{60B7D840-8489-4052-82E0-CEBA9CF47AE1}" destId="{3FAE3C50-5A8F-417A-BB62-7D4FFAE6AE9A}" srcOrd="3" destOrd="0" presId="urn:microsoft.com/office/officeart/2016/7/layout/BasicTimeline"/>
    <dgm:cxn modelId="{34F9B0B5-701E-4902-9BF3-3F1B6DBA0874}" type="presParOf" srcId="{60B7D840-8489-4052-82E0-CEBA9CF47AE1}" destId="{87FB13B9-B3AA-43C6-8EE6-9AB9F2F7BD56}" srcOrd="4" destOrd="0" presId="urn:microsoft.com/office/officeart/2016/7/layout/BasicTimeline"/>
    <dgm:cxn modelId="{76F63732-6E41-4EB5-BDCC-1281A7B1331C}" type="presParOf" srcId="{0B3C1A3C-06AD-4710-878F-6518E5905A9D}" destId="{C55FE349-15DF-46D0-9BB2-5C62C66EBF9C}" srcOrd="1" destOrd="0" presId="urn:microsoft.com/office/officeart/2016/7/layout/BasicTimeline"/>
    <dgm:cxn modelId="{F9B0654F-C78C-4D8D-92A1-DB0547880AE1}" type="presParOf" srcId="{0B3C1A3C-06AD-4710-878F-6518E5905A9D}" destId="{A878E1A8-49C1-4FC3-AB89-29F4CD88F16E}" srcOrd="2" destOrd="0" presId="urn:microsoft.com/office/officeart/2016/7/layout/BasicTimeline"/>
    <dgm:cxn modelId="{F5CD4524-1D5C-4A18-A707-2D57654F6B8C}" type="presParOf" srcId="{A878E1A8-49C1-4FC3-AB89-29F4CD88F16E}" destId="{D9C15CF0-99E0-4655-B3D5-6F7E5A54004D}" srcOrd="0" destOrd="0" presId="urn:microsoft.com/office/officeart/2016/7/layout/BasicTimeline"/>
    <dgm:cxn modelId="{DF3EC534-D751-4FE9-AC1D-752E17E69078}" type="presParOf" srcId="{A878E1A8-49C1-4FC3-AB89-29F4CD88F16E}" destId="{93286143-774A-4FA8-9965-EEFDC7CD37FF}" srcOrd="1" destOrd="0" presId="urn:microsoft.com/office/officeart/2016/7/layout/BasicTimeline"/>
    <dgm:cxn modelId="{0B1DF97B-D144-4C0A-ABAA-C39FB6D6E92C}" type="presParOf" srcId="{93286143-774A-4FA8-9965-EEFDC7CD37FF}" destId="{A8DA80C8-B529-451D-94E7-8E8C78877FA6}" srcOrd="0" destOrd="0" presId="urn:microsoft.com/office/officeart/2016/7/layout/BasicTimeline"/>
    <dgm:cxn modelId="{DDC6D580-BEBD-47D7-B838-9290A852DA96}" type="presParOf" srcId="{93286143-774A-4FA8-9965-EEFDC7CD37FF}" destId="{0AF9BCEF-B4BB-4BA1-93A8-0020356DA896}" srcOrd="1" destOrd="0" presId="urn:microsoft.com/office/officeart/2016/7/layout/BasicTimeline"/>
    <dgm:cxn modelId="{658EC646-475A-4266-9BBE-4A72C64E947C}" type="presParOf" srcId="{A878E1A8-49C1-4FC3-AB89-29F4CD88F16E}" destId="{62C1A393-4F13-4690-9F4B-0CD957209FCB}" srcOrd="2" destOrd="0" presId="urn:microsoft.com/office/officeart/2016/7/layout/BasicTimeline"/>
    <dgm:cxn modelId="{A8518A8C-6F7F-4295-A898-855CBF99E73D}" type="presParOf" srcId="{A878E1A8-49C1-4FC3-AB89-29F4CD88F16E}" destId="{E38837F2-A3A1-4E63-A51F-86F78D6180DF}" srcOrd="3" destOrd="0" presId="urn:microsoft.com/office/officeart/2016/7/layout/BasicTimeline"/>
    <dgm:cxn modelId="{94C630F5-9299-4259-9D66-DAA8AA0D9211}" type="presParOf" srcId="{A878E1A8-49C1-4FC3-AB89-29F4CD88F16E}" destId="{00E23F8A-03F3-440E-BD3C-282BD377CA24}" srcOrd="4" destOrd="0" presId="urn:microsoft.com/office/officeart/2016/7/layout/BasicTimeline"/>
    <dgm:cxn modelId="{0F7CB6B6-444F-492A-823C-99B665F7E2B6}" type="presParOf" srcId="{0B3C1A3C-06AD-4710-878F-6518E5905A9D}" destId="{0AB56B1B-5A6D-458E-A2CA-C978A6C0ED49}" srcOrd="3" destOrd="0" presId="urn:microsoft.com/office/officeart/2016/7/layout/BasicTimeline"/>
    <dgm:cxn modelId="{B04E8361-3643-402A-B7B0-DB69666CCB95}" type="presParOf" srcId="{0B3C1A3C-06AD-4710-878F-6518E5905A9D}" destId="{76233F60-861C-48B7-8D6D-725ED5A53862}" srcOrd="4" destOrd="0" presId="urn:microsoft.com/office/officeart/2016/7/layout/BasicTimeline"/>
    <dgm:cxn modelId="{499BA116-027E-49F1-9848-13B279040E83}" type="presParOf" srcId="{76233F60-861C-48B7-8D6D-725ED5A53862}" destId="{4A3CDC9A-1F71-49FD-804C-88016921359F}" srcOrd="0" destOrd="0" presId="urn:microsoft.com/office/officeart/2016/7/layout/BasicTimeline"/>
    <dgm:cxn modelId="{660AE6EC-C1DD-485B-8C16-94E273291AB2}" type="presParOf" srcId="{76233F60-861C-48B7-8D6D-725ED5A53862}" destId="{B0695474-92FB-499D-BE38-6ADCB1631717}" srcOrd="1" destOrd="0" presId="urn:microsoft.com/office/officeart/2016/7/layout/BasicTimeline"/>
    <dgm:cxn modelId="{44236D09-16C6-4577-A84E-AEF56D9E23CE}" type="presParOf" srcId="{B0695474-92FB-499D-BE38-6ADCB1631717}" destId="{015AAFD6-99D4-4DE7-95C5-842EBDABB9DB}" srcOrd="0" destOrd="0" presId="urn:microsoft.com/office/officeart/2016/7/layout/BasicTimeline"/>
    <dgm:cxn modelId="{ADE05DD5-2F28-4182-A46D-8214AF6C9F04}" type="presParOf" srcId="{B0695474-92FB-499D-BE38-6ADCB1631717}" destId="{B7F576CD-F12B-4817-9441-E02C3ECCD364}" srcOrd="1" destOrd="0" presId="urn:microsoft.com/office/officeart/2016/7/layout/BasicTimeline"/>
    <dgm:cxn modelId="{BD3D050E-7D8F-4D54-A8DD-E60593DBFEFF}" type="presParOf" srcId="{76233F60-861C-48B7-8D6D-725ED5A53862}" destId="{C34DF1BB-4C5A-4358-9FDE-9AC108A88D72}" srcOrd="2" destOrd="0" presId="urn:microsoft.com/office/officeart/2016/7/layout/BasicTimeline"/>
    <dgm:cxn modelId="{E4FF1FFE-1013-4474-8CCA-34E5D6FF7677}" type="presParOf" srcId="{76233F60-861C-48B7-8D6D-725ED5A53862}" destId="{506C472D-D066-4258-8BB2-FC2B304FB6FC}" srcOrd="3" destOrd="0" presId="urn:microsoft.com/office/officeart/2016/7/layout/BasicTimeline"/>
    <dgm:cxn modelId="{1FA029B2-828D-45CF-A419-8CBC3B20FE53}" type="presParOf" srcId="{76233F60-861C-48B7-8D6D-725ED5A53862}" destId="{2CE35BD4-A99C-42EC-A9DA-DF5B83F07D4A}" srcOrd="4" destOrd="0" presId="urn:microsoft.com/office/officeart/2016/7/layout/BasicTimeline"/>
    <dgm:cxn modelId="{5B76EBFC-52E9-43C5-92B9-56ED119297AF}" type="presParOf" srcId="{0B3C1A3C-06AD-4710-878F-6518E5905A9D}" destId="{18F6E9E9-CF7C-493E-97AB-F40B05010DF1}" srcOrd="5" destOrd="0" presId="urn:microsoft.com/office/officeart/2016/7/layout/BasicTimeline"/>
    <dgm:cxn modelId="{AF050217-9DB0-43B7-8CB1-460AD07A27F3}" type="presParOf" srcId="{0B3C1A3C-06AD-4710-878F-6518E5905A9D}" destId="{2CC24B89-67AC-4147-8013-2EB0CF5465E6}" srcOrd="6" destOrd="0" presId="urn:microsoft.com/office/officeart/2016/7/layout/BasicTimeline"/>
    <dgm:cxn modelId="{4614B379-EAFA-4E9A-9A96-B8BF04A4C588}" type="presParOf" srcId="{2CC24B89-67AC-4147-8013-2EB0CF5465E6}" destId="{CE40E32D-DBB5-444E-A815-F6B498E732F7}" srcOrd="0" destOrd="0" presId="urn:microsoft.com/office/officeart/2016/7/layout/BasicTimeline"/>
    <dgm:cxn modelId="{C8E5B979-E846-4418-97A6-B4D7DA5C7969}" type="presParOf" srcId="{2CC24B89-67AC-4147-8013-2EB0CF5465E6}" destId="{60F7A811-82F0-4B8A-A0FE-89DFB685F517}" srcOrd="1" destOrd="0" presId="urn:microsoft.com/office/officeart/2016/7/layout/BasicTimeline"/>
    <dgm:cxn modelId="{270FF0C8-8ACC-483A-9D63-5BBDF3ACF673}" type="presParOf" srcId="{60F7A811-82F0-4B8A-A0FE-89DFB685F517}" destId="{44C1334B-81CB-42C7-9209-12550DDF8E92}" srcOrd="0" destOrd="0" presId="urn:microsoft.com/office/officeart/2016/7/layout/BasicTimeline"/>
    <dgm:cxn modelId="{2DFB6316-C6A1-47D9-9EF1-C9A4D107FD66}" type="presParOf" srcId="{60F7A811-82F0-4B8A-A0FE-89DFB685F517}" destId="{9CD33397-6CD4-411F-84D4-DEAF5A0A2EEB}" srcOrd="1" destOrd="0" presId="urn:microsoft.com/office/officeart/2016/7/layout/BasicTimeline"/>
    <dgm:cxn modelId="{CEA17B2E-ACD8-42AE-9BB3-627C7CAE8627}" type="presParOf" srcId="{2CC24B89-67AC-4147-8013-2EB0CF5465E6}" destId="{70F6EB2B-4296-4FC6-B99C-A9ADFB2FC48F}" srcOrd="2" destOrd="0" presId="urn:microsoft.com/office/officeart/2016/7/layout/BasicTimeline"/>
    <dgm:cxn modelId="{B577DA08-4F27-400E-A03B-C7BA9EF86F1F}" type="presParOf" srcId="{2CC24B89-67AC-4147-8013-2EB0CF5465E6}" destId="{0000767F-5255-4616-BAA2-A127D8BB8A07}" srcOrd="3" destOrd="0" presId="urn:microsoft.com/office/officeart/2016/7/layout/BasicTimeline"/>
    <dgm:cxn modelId="{93508E74-CEC7-4311-93A1-97E2AD061E40}" type="presParOf" srcId="{2CC24B89-67AC-4147-8013-2EB0CF5465E6}" destId="{160EBDB8-18B9-4904-B42F-899F18A8DC33}" srcOrd="4" destOrd="0" presId="urn:microsoft.com/office/officeart/2016/7/layout/BasicTimeline"/>
    <dgm:cxn modelId="{0B0682C5-073E-4B4B-970B-F6AD2CA9AEC4}" type="presParOf" srcId="{0B3C1A3C-06AD-4710-878F-6518E5905A9D}" destId="{59014089-B7E9-47FA-BEA9-226804483740}" srcOrd="7" destOrd="0" presId="urn:microsoft.com/office/officeart/2016/7/layout/BasicTimeline"/>
    <dgm:cxn modelId="{DDF1D176-9E01-41B4-8BCB-8660AA15B622}" type="presParOf" srcId="{0B3C1A3C-06AD-4710-878F-6518E5905A9D}" destId="{F5146B0E-73D7-4920-89D9-D8576ED6A8C4}" srcOrd="8" destOrd="0" presId="urn:microsoft.com/office/officeart/2016/7/layout/BasicTimeline"/>
    <dgm:cxn modelId="{B56233D5-6003-4D16-945E-6998C224FEEF}" type="presParOf" srcId="{F5146B0E-73D7-4920-89D9-D8576ED6A8C4}" destId="{2EC1C26E-D85D-4ACA-AA5F-4BBFFA3A49CF}" srcOrd="0" destOrd="0" presId="urn:microsoft.com/office/officeart/2016/7/layout/BasicTimeline"/>
    <dgm:cxn modelId="{E59F030F-ACCB-401B-9957-8C3BA25E0A98}" type="presParOf" srcId="{F5146B0E-73D7-4920-89D9-D8576ED6A8C4}" destId="{0782D508-C078-4D14-BC09-E8FFD5D78210}" srcOrd="1" destOrd="0" presId="urn:microsoft.com/office/officeart/2016/7/layout/BasicTimeline"/>
    <dgm:cxn modelId="{4E1F7F01-782A-421D-8CB0-1ED42ABE191B}" type="presParOf" srcId="{0782D508-C078-4D14-BC09-E8FFD5D78210}" destId="{A201D701-D285-4742-8293-4F10CD9E6CCE}" srcOrd="0" destOrd="0" presId="urn:microsoft.com/office/officeart/2016/7/layout/BasicTimeline"/>
    <dgm:cxn modelId="{3EE7CD16-DB1C-4273-9431-5AE961F8C028}" type="presParOf" srcId="{0782D508-C078-4D14-BC09-E8FFD5D78210}" destId="{CFB52750-100B-4455-AC8A-3E4694F5510A}" srcOrd="1" destOrd="0" presId="urn:microsoft.com/office/officeart/2016/7/layout/BasicTimeline"/>
    <dgm:cxn modelId="{C37206CC-8286-443A-9C7C-CE49B51A595D}" type="presParOf" srcId="{F5146B0E-73D7-4920-89D9-D8576ED6A8C4}" destId="{6E3D96B0-0C6A-4643-94AF-AFEF75EB8706}" srcOrd="2" destOrd="0" presId="urn:microsoft.com/office/officeart/2016/7/layout/BasicTimeline"/>
    <dgm:cxn modelId="{66E2B04C-116C-40DB-B7EB-3D24FFA294F2}" type="presParOf" srcId="{F5146B0E-73D7-4920-89D9-D8576ED6A8C4}" destId="{315E52F3-9980-473B-B008-EACCAA609F20}" srcOrd="3" destOrd="0" presId="urn:microsoft.com/office/officeart/2016/7/layout/BasicTimeline"/>
    <dgm:cxn modelId="{3E0F4A5A-AF1A-4538-ADCD-EB55C56A10A1}" type="presParOf" srcId="{F5146B0E-73D7-4920-89D9-D8576ED6A8C4}" destId="{82DF83D5-2BD0-46C7-B14D-9B4B57115547}" srcOrd="4" destOrd="0" presId="urn:microsoft.com/office/officeart/2016/7/layout/BasicTimeline"/>
    <dgm:cxn modelId="{F0F440B8-8686-4C24-B4C1-5A134F6D233A}" type="presParOf" srcId="{0B3C1A3C-06AD-4710-878F-6518E5905A9D}" destId="{9B9CF2D7-2D30-4B9F-BCB9-6E6D87E6ECF4}" srcOrd="9" destOrd="0" presId="urn:microsoft.com/office/officeart/2016/7/layout/BasicTimeline"/>
    <dgm:cxn modelId="{06C987E8-1CD8-47FF-80FF-A4AE6B92257F}" type="presParOf" srcId="{0B3C1A3C-06AD-4710-878F-6518E5905A9D}" destId="{42BA5238-73ED-47CC-A96D-18F7A029AE7E}" srcOrd="10" destOrd="0" presId="urn:microsoft.com/office/officeart/2016/7/layout/BasicTimeline"/>
    <dgm:cxn modelId="{B64FCF64-65AC-4AFD-AEF8-2851FA526283}" type="presParOf" srcId="{42BA5238-73ED-47CC-A96D-18F7A029AE7E}" destId="{5BBB87B5-C57E-4F67-A4F4-71720A6FDD35}" srcOrd="0" destOrd="0" presId="urn:microsoft.com/office/officeart/2016/7/layout/BasicTimeline"/>
    <dgm:cxn modelId="{CB8921D8-5FF2-4BE9-A74F-BE2426A49295}" type="presParOf" srcId="{42BA5238-73ED-47CC-A96D-18F7A029AE7E}" destId="{5472CDB2-2A8F-4E56-882F-C1564CC234FA}" srcOrd="1" destOrd="0" presId="urn:microsoft.com/office/officeart/2016/7/layout/BasicTimeline"/>
    <dgm:cxn modelId="{85E15B75-7477-4FCD-A7F6-3E44A83C4D28}" type="presParOf" srcId="{5472CDB2-2A8F-4E56-882F-C1564CC234FA}" destId="{DF100C62-529D-4F83-BB5C-915BE51B93F8}" srcOrd="0" destOrd="0" presId="urn:microsoft.com/office/officeart/2016/7/layout/BasicTimeline"/>
    <dgm:cxn modelId="{331BE319-006F-49AF-A206-8C2809AF6516}" type="presParOf" srcId="{5472CDB2-2A8F-4E56-882F-C1564CC234FA}" destId="{80DA584D-28CB-4048-8C65-FB0F3C3D6F6C}" srcOrd="1" destOrd="0" presId="urn:microsoft.com/office/officeart/2016/7/layout/BasicTimeline"/>
    <dgm:cxn modelId="{7F4EED3F-7096-4CF1-A6FD-909F21AC6721}" type="presParOf" srcId="{42BA5238-73ED-47CC-A96D-18F7A029AE7E}" destId="{95368C95-8A5C-4BCE-9295-56288CE8471C}" srcOrd="2" destOrd="0" presId="urn:microsoft.com/office/officeart/2016/7/layout/BasicTimeline"/>
    <dgm:cxn modelId="{E580E994-BA9B-44B2-B543-7CF84ABD1591}" type="presParOf" srcId="{42BA5238-73ED-47CC-A96D-18F7A029AE7E}" destId="{97515FA6-4E74-4EFD-8B90-12222ED3E2B1}" srcOrd="3" destOrd="0" presId="urn:microsoft.com/office/officeart/2016/7/layout/BasicTimeline"/>
    <dgm:cxn modelId="{345C4977-66FA-4ED7-94C0-CB65C578BC68}" type="presParOf" srcId="{42BA5238-73ED-47CC-A96D-18F7A029AE7E}" destId="{169CF87D-B87E-4A8E-80EF-28405187C131}" srcOrd="4" destOrd="0" presId="urn:microsoft.com/office/officeart/2016/7/layout/BasicTimelin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F695980A-808E-4EC2-B888-C9410C8504F1}" type="doc">
      <dgm:prSet loTypeId="urn:microsoft.com/office/officeart/2005/8/layout/lProcess1" loCatId="process" qsTypeId="urn:microsoft.com/office/officeart/2005/8/quickstyle/simple4" qsCatId="simple" csTypeId="urn:microsoft.com/office/officeart/2005/8/colors/accent1_2" csCatId="accent1" phldr="1"/>
      <dgm:spPr/>
      <dgm:t>
        <a:bodyPr/>
        <a:lstStyle/>
        <a:p>
          <a:endParaRPr lang="en-US"/>
        </a:p>
      </dgm:t>
    </dgm:pt>
    <dgm:pt modelId="{ABD22439-3957-4E10-A94D-25D687C166DF}">
      <dgm:prSet phldrT="[Text]"/>
      <dgm:spPr/>
      <dgm:t>
        <a:bodyPr/>
        <a:lstStyle/>
        <a:p>
          <a:r>
            <a:rPr lang="en-US"/>
            <a:t>Static fMRI [P5]</a:t>
          </a:r>
        </a:p>
      </dgm:t>
    </dgm:pt>
    <dgm:pt modelId="{7E5C1FC4-A079-4F3C-B9E1-8F3845209D57}" type="parTrans" cxnId="{30F3E209-A662-4CD6-AACF-2E1BB41AA1B7}">
      <dgm:prSet/>
      <dgm:spPr/>
      <dgm:t>
        <a:bodyPr/>
        <a:lstStyle/>
        <a:p>
          <a:endParaRPr lang="en-US"/>
        </a:p>
      </dgm:t>
    </dgm:pt>
    <dgm:pt modelId="{02E8B5E8-0BE1-4C57-9E51-ED4A5A266A53}" type="sibTrans" cxnId="{30F3E209-A662-4CD6-AACF-2E1BB41AA1B7}">
      <dgm:prSet/>
      <dgm:spPr/>
      <dgm:t>
        <a:bodyPr/>
        <a:lstStyle/>
        <a:p>
          <a:endParaRPr lang="en-US"/>
        </a:p>
      </dgm:t>
    </dgm:pt>
    <dgm:pt modelId="{508E2868-717B-4DDB-861C-E6985119CF9A}">
      <dgm:prSet phldrT="[Text]"/>
      <dgm:spPr/>
      <dgm:t>
        <a:bodyPr/>
        <a:lstStyle/>
        <a:p>
          <a:r>
            <a:rPr lang="en-US"/>
            <a:t>Connected component based persistent barcodes used for static brain networks analysis</a:t>
          </a:r>
        </a:p>
      </dgm:t>
    </dgm:pt>
    <dgm:pt modelId="{FC356C7D-AC9F-49F8-B194-157098401BF8}" type="parTrans" cxnId="{D6E918F0-C2A3-44A9-B9FF-538CDAA972D9}">
      <dgm:prSet/>
      <dgm:spPr/>
      <dgm:t>
        <a:bodyPr/>
        <a:lstStyle/>
        <a:p>
          <a:endParaRPr lang="en-US"/>
        </a:p>
      </dgm:t>
    </dgm:pt>
    <dgm:pt modelId="{436D4AC8-152F-44DF-8B92-3F61B3397ABE}" type="sibTrans" cxnId="{D6E918F0-C2A3-44A9-B9FF-538CDAA972D9}">
      <dgm:prSet/>
      <dgm:spPr/>
      <dgm:t>
        <a:bodyPr/>
        <a:lstStyle/>
        <a:p>
          <a:endParaRPr lang="en-US"/>
        </a:p>
      </dgm:t>
    </dgm:pt>
    <dgm:pt modelId="{0D630365-BE6B-485A-8DEF-9E0E8E1739EB}">
      <dgm:prSet phldrT="[Text]"/>
      <dgm:spPr/>
      <dgm:t>
        <a:bodyPr/>
        <a:lstStyle/>
        <a:p>
          <a:r>
            <a:rPr lang="en-US"/>
            <a:t> Removes non neural variability due to different sampling periods</a:t>
          </a:r>
        </a:p>
      </dgm:t>
    </dgm:pt>
    <dgm:pt modelId="{645304C5-E231-4C75-8DC2-ED6CC42D82AE}" type="parTrans" cxnId="{1082B86F-35E9-487A-B97D-DBA01BE5D517}">
      <dgm:prSet/>
      <dgm:spPr/>
      <dgm:t>
        <a:bodyPr/>
        <a:lstStyle/>
        <a:p>
          <a:endParaRPr lang="en-US"/>
        </a:p>
      </dgm:t>
    </dgm:pt>
    <dgm:pt modelId="{08BB024A-E10C-4A6C-86D2-861133FB4ABD}" type="sibTrans" cxnId="{1082B86F-35E9-487A-B97D-DBA01BE5D517}">
      <dgm:prSet/>
      <dgm:spPr/>
      <dgm:t>
        <a:bodyPr/>
        <a:lstStyle/>
        <a:p>
          <a:endParaRPr lang="en-US"/>
        </a:p>
      </dgm:t>
    </dgm:pt>
    <dgm:pt modelId="{8320064E-9150-4783-8E8B-090F6A587EE9}">
      <dgm:prSet phldrT="[Text]"/>
      <dgm:spPr/>
      <dgm:t>
        <a:bodyPr/>
        <a:lstStyle/>
        <a:p>
          <a:r>
            <a:rPr lang="en-US"/>
            <a:t>Temporal fMRI [P6]</a:t>
          </a:r>
        </a:p>
      </dgm:t>
    </dgm:pt>
    <dgm:pt modelId="{D87882DB-6803-4455-951F-CD65E2E404FC}" type="parTrans" cxnId="{C77F477C-C552-46E8-801E-BB803270360A}">
      <dgm:prSet/>
      <dgm:spPr/>
      <dgm:t>
        <a:bodyPr/>
        <a:lstStyle/>
        <a:p>
          <a:endParaRPr lang="en-US"/>
        </a:p>
      </dgm:t>
    </dgm:pt>
    <dgm:pt modelId="{4D0D6C00-FE07-4FC3-A336-C75670084F2A}" type="sibTrans" cxnId="{C77F477C-C552-46E8-801E-BB803270360A}">
      <dgm:prSet/>
      <dgm:spPr/>
      <dgm:t>
        <a:bodyPr/>
        <a:lstStyle/>
        <a:p>
          <a:endParaRPr lang="en-US"/>
        </a:p>
      </dgm:t>
    </dgm:pt>
    <dgm:pt modelId="{02DD72D7-A0C7-42A7-8228-9D4089710B31}">
      <dgm:prSet phldrT="[Text]"/>
      <dgm:spPr/>
      <dgm:t>
        <a:bodyPr/>
        <a:lstStyle/>
        <a:p>
          <a:r>
            <a:rPr lang="en-US"/>
            <a:t>Topological clustering of temporal data with connected components</a:t>
          </a:r>
        </a:p>
      </dgm:t>
    </dgm:pt>
    <dgm:pt modelId="{6B82578C-FDF6-4904-8128-F97F779976CA}" type="parTrans" cxnId="{DC6E696C-1A2E-477A-867F-1FBABF9E2C7C}">
      <dgm:prSet/>
      <dgm:spPr/>
      <dgm:t>
        <a:bodyPr/>
        <a:lstStyle/>
        <a:p>
          <a:endParaRPr lang="en-US"/>
        </a:p>
      </dgm:t>
    </dgm:pt>
    <dgm:pt modelId="{5CCCBC3F-9544-4337-831D-22D4F8FECE68}" type="sibTrans" cxnId="{DC6E696C-1A2E-477A-867F-1FBABF9E2C7C}">
      <dgm:prSet/>
      <dgm:spPr/>
      <dgm:t>
        <a:bodyPr/>
        <a:lstStyle/>
        <a:p>
          <a:endParaRPr lang="en-US"/>
        </a:p>
      </dgm:t>
    </dgm:pt>
    <dgm:pt modelId="{82A0AFB4-CD96-47D6-90D3-87F385DEBB1C}">
      <dgm:prSet phldrT="[Text]"/>
      <dgm:spPr/>
      <dgm:t>
        <a:bodyPr/>
        <a:lstStyle/>
        <a:p>
          <a:r>
            <a:rPr lang="en-US"/>
            <a:t>A potential study of using declarative TDA on high dimensional data</a:t>
          </a:r>
        </a:p>
      </dgm:t>
    </dgm:pt>
    <dgm:pt modelId="{ABEB9624-F585-4271-8A5E-0DA5BB861DE9}" type="parTrans" cxnId="{7DEC59CD-56DA-478E-8F3E-0B2B79EEA944}">
      <dgm:prSet/>
      <dgm:spPr/>
      <dgm:t>
        <a:bodyPr/>
        <a:lstStyle/>
        <a:p>
          <a:endParaRPr lang="en-US"/>
        </a:p>
      </dgm:t>
    </dgm:pt>
    <dgm:pt modelId="{8FA6D5CC-0AB5-441C-9577-B55D2697705F}" type="sibTrans" cxnId="{7DEC59CD-56DA-478E-8F3E-0B2B79EEA944}">
      <dgm:prSet/>
      <dgm:spPr/>
      <dgm:t>
        <a:bodyPr/>
        <a:lstStyle/>
        <a:p>
          <a:endParaRPr lang="en-US"/>
        </a:p>
      </dgm:t>
    </dgm:pt>
    <dgm:pt modelId="{C0F1EBE5-C32E-4473-BDA4-760D39811D2B}" type="pres">
      <dgm:prSet presAssocID="{F695980A-808E-4EC2-B888-C9410C8504F1}" presName="Name0" presStyleCnt="0">
        <dgm:presLayoutVars>
          <dgm:dir/>
          <dgm:animLvl val="lvl"/>
          <dgm:resizeHandles val="exact"/>
        </dgm:presLayoutVars>
      </dgm:prSet>
      <dgm:spPr/>
    </dgm:pt>
    <dgm:pt modelId="{BEBE979A-47D7-4AF5-A72C-21928149156D}" type="pres">
      <dgm:prSet presAssocID="{ABD22439-3957-4E10-A94D-25D687C166DF}" presName="vertFlow" presStyleCnt="0"/>
      <dgm:spPr/>
    </dgm:pt>
    <dgm:pt modelId="{5EEC5EC7-950F-4804-9444-32B2752756E2}" type="pres">
      <dgm:prSet presAssocID="{ABD22439-3957-4E10-A94D-25D687C166DF}" presName="header" presStyleLbl="node1" presStyleIdx="0" presStyleCnt="2"/>
      <dgm:spPr/>
    </dgm:pt>
    <dgm:pt modelId="{551CAA23-FFC0-4927-9D58-5FC401399288}" type="pres">
      <dgm:prSet presAssocID="{FC356C7D-AC9F-49F8-B194-157098401BF8}" presName="parTrans" presStyleLbl="sibTrans2D1" presStyleIdx="0" presStyleCnt="4"/>
      <dgm:spPr/>
    </dgm:pt>
    <dgm:pt modelId="{6984CA3B-D86E-48BB-9F8A-0FE3FD9EBEDC}" type="pres">
      <dgm:prSet presAssocID="{508E2868-717B-4DDB-861C-E6985119CF9A}" presName="child" presStyleLbl="alignAccFollowNode1" presStyleIdx="0" presStyleCnt="4">
        <dgm:presLayoutVars>
          <dgm:chMax val="0"/>
          <dgm:bulletEnabled val="1"/>
        </dgm:presLayoutVars>
      </dgm:prSet>
      <dgm:spPr/>
    </dgm:pt>
    <dgm:pt modelId="{3D6AA936-3BCD-4FD3-B5AD-B07D5208F6AB}" type="pres">
      <dgm:prSet presAssocID="{436D4AC8-152F-44DF-8B92-3F61B3397ABE}" presName="sibTrans" presStyleLbl="sibTrans2D1" presStyleIdx="1" presStyleCnt="4"/>
      <dgm:spPr/>
    </dgm:pt>
    <dgm:pt modelId="{DE0EAE6D-370D-48AD-A27C-E9B837A72277}" type="pres">
      <dgm:prSet presAssocID="{0D630365-BE6B-485A-8DEF-9E0E8E1739EB}" presName="child" presStyleLbl="alignAccFollowNode1" presStyleIdx="1" presStyleCnt="4">
        <dgm:presLayoutVars>
          <dgm:chMax val="0"/>
          <dgm:bulletEnabled val="1"/>
        </dgm:presLayoutVars>
      </dgm:prSet>
      <dgm:spPr/>
    </dgm:pt>
    <dgm:pt modelId="{3CB91BCB-0466-4FD1-8CC0-4152461B5327}" type="pres">
      <dgm:prSet presAssocID="{ABD22439-3957-4E10-A94D-25D687C166DF}" presName="hSp" presStyleCnt="0"/>
      <dgm:spPr/>
    </dgm:pt>
    <dgm:pt modelId="{A34E407D-CA5D-48B7-AFCF-1138098C9B1B}" type="pres">
      <dgm:prSet presAssocID="{8320064E-9150-4783-8E8B-090F6A587EE9}" presName="vertFlow" presStyleCnt="0"/>
      <dgm:spPr/>
    </dgm:pt>
    <dgm:pt modelId="{889D6539-7F4F-46FD-B7BD-0B92A9FA62E7}" type="pres">
      <dgm:prSet presAssocID="{8320064E-9150-4783-8E8B-090F6A587EE9}" presName="header" presStyleLbl="node1" presStyleIdx="1" presStyleCnt="2"/>
      <dgm:spPr/>
    </dgm:pt>
    <dgm:pt modelId="{830570D3-6418-4DC3-A78D-DFCAE73F7C62}" type="pres">
      <dgm:prSet presAssocID="{6B82578C-FDF6-4904-8128-F97F779976CA}" presName="parTrans" presStyleLbl="sibTrans2D1" presStyleIdx="2" presStyleCnt="4"/>
      <dgm:spPr/>
    </dgm:pt>
    <dgm:pt modelId="{92DE54D3-D808-4D4C-ACDA-1376AEA785E1}" type="pres">
      <dgm:prSet presAssocID="{02DD72D7-A0C7-42A7-8228-9D4089710B31}" presName="child" presStyleLbl="alignAccFollowNode1" presStyleIdx="2" presStyleCnt="4">
        <dgm:presLayoutVars>
          <dgm:chMax val="0"/>
          <dgm:bulletEnabled val="1"/>
        </dgm:presLayoutVars>
      </dgm:prSet>
      <dgm:spPr/>
    </dgm:pt>
    <dgm:pt modelId="{3E9B25C0-0ED3-4275-88E1-AF6410AE15DD}" type="pres">
      <dgm:prSet presAssocID="{5CCCBC3F-9544-4337-831D-22D4F8FECE68}" presName="sibTrans" presStyleLbl="sibTrans2D1" presStyleIdx="3" presStyleCnt="4"/>
      <dgm:spPr/>
    </dgm:pt>
    <dgm:pt modelId="{3358919C-B43A-4422-AA27-70239D786083}" type="pres">
      <dgm:prSet presAssocID="{82A0AFB4-CD96-47D6-90D3-87F385DEBB1C}" presName="child" presStyleLbl="alignAccFollowNode1" presStyleIdx="3" presStyleCnt="4">
        <dgm:presLayoutVars>
          <dgm:chMax val="0"/>
          <dgm:bulletEnabled val="1"/>
        </dgm:presLayoutVars>
      </dgm:prSet>
      <dgm:spPr/>
    </dgm:pt>
  </dgm:ptLst>
  <dgm:cxnLst>
    <dgm:cxn modelId="{30F3E209-A662-4CD6-AACF-2E1BB41AA1B7}" srcId="{F695980A-808E-4EC2-B888-C9410C8504F1}" destId="{ABD22439-3957-4E10-A94D-25D687C166DF}" srcOrd="0" destOrd="0" parTransId="{7E5C1FC4-A079-4F3C-B9E1-8F3845209D57}" sibTransId="{02E8B5E8-0BE1-4C57-9E51-ED4A5A266A53}"/>
    <dgm:cxn modelId="{2BA03C3E-1705-447C-B649-72CD5F188E95}" type="presOf" srcId="{0D630365-BE6B-485A-8DEF-9E0E8E1739EB}" destId="{DE0EAE6D-370D-48AD-A27C-E9B837A72277}" srcOrd="0" destOrd="0" presId="urn:microsoft.com/office/officeart/2005/8/layout/lProcess1"/>
    <dgm:cxn modelId="{C936CC43-5E79-467B-8FE3-25535E58A04C}" type="presOf" srcId="{436D4AC8-152F-44DF-8B92-3F61B3397ABE}" destId="{3D6AA936-3BCD-4FD3-B5AD-B07D5208F6AB}" srcOrd="0" destOrd="0" presId="urn:microsoft.com/office/officeart/2005/8/layout/lProcess1"/>
    <dgm:cxn modelId="{551DAC46-E20D-4E46-B6D7-59CE49D6A8BD}" type="presOf" srcId="{508E2868-717B-4DDB-861C-E6985119CF9A}" destId="{6984CA3B-D86E-48BB-9F8A-0FE3FD9EBEDC}" srcOrd="0" destOrd="0" presId="urn:microsoft.com/office/officeart/2005/8/layout/lProcess1"/>
    <dgm:cxn modelId="{BA884969-FD5B-4365-B382-F517FF5B7C70}" type="presOf" srcId="{ABD22439-3957-4E10-A94D-25D687C166DF}" destId="{5EEC5EC7-950F-4804-9444-32B2752756E2}" srcOrd="0" destOrd="0" presId="urn:microsoft.com/office/officeart/2005/8/layout/lProcess1"/>
    <dgm:cxn modelId="{DC6E696C-1A2E-477A-867F-1FBABF9E2C7C}" srcId="{8320064E-9150-4783-8E8B-090F6A587EE9}" destId="{02DD72D7-A0C7-42A7-8228-9D4089710B31}" srcOrd="0" destOrd="0" parTransId="{6B82578C-FDF6-4904-8128-F97F779976CA}" sibTransId="{5CCCBC3F-9544-4337-831D-22D4F8FECE68}"/>
    <dgm:cxn modelId="{AF7F506F-FDC3-4222-A807-8FF860C7F8BC}" type="presOf" srcId="{02DD72D7-A0C7-42A7-8228-9D4089710B31}" destId="{92DE54D3-D808-4D4C-ACDA-1376AEA785E1}" srcOrd="0" destOrd="0" presId="urn:microsoft.com/office/officeart/2005/8/layout/lProcess1"/>
    <dgm:cxn modelId="{1082B86F-35E9-487A-B97D-DBA01BE5D517}" srcId="{ABD22439-3957-4E10-A94D-25D687C166DF}" destId="{0D630365-BE6B-485A-8DEF-9E0E8E1739EB}" srcOrd="1" destOrd="0" parTransId="{645304C5-E231-4C75-8DC2-ED6CC42D82AE}" sibTransId="{08BB024A-E10C-4A6C-86D2-861133FB4ABD}"/>
    <dgm:cxn modelId="{CB606175-8822-443B-AEBF-916E51301F4F}" type="presOf" srcId="{5CCCBC3F-9544-4337-831D-22D4F8FECE68}" destId="{3E9B25C0-0ED3-4275-88E1-AF6410AE15DD}" srcOrd="0" destOrd="0" presId="urn:microsoft.com/office/officeart/2005/8/layout/lProcess1"/>
    <dgm:cxn modelId="{C77F477C-C552-46E8-801E-BB803270360A}" srcId="{F695980A-808E-4EC2-B888-C9410C8504F1}" destId="{8320064E-9150-4783-8E8B-090F6A587EE9}" srcOrd="1" destOrd="0" parTransId="{D87882DB-6803-4455-951F-CD65E2E404FC}" sibTransId="{4D0D6C00-FE07-4FC3-A336-C75670084F2A}"/>
    <dgm:cxn modelId="{117C2A87-342D-4F81-941D-26D9460CC100}" type="presOf" srcId="{F695980A-808E-4EC2-B888-C9410C8504F1}" destId="{C0F1EBE5-C32E-4473-BDA4-760D39811D2B}" srcOrd="0" destOrd="0" presId="urn:microsoft.com/office/officeart/2005/8/layout/lProcess1"/>
    <dgm:cxn modelId="{7272EB8C-F7D7-43A1-A8D2-42332D8A7C6D}" type="presOf" srcId="{FC356C7D-AC9F-49F8-B194-157098401BF8}" destId="{551CAA23-FFC0-4927-9D58-5FC401399288}" srcOrd="0" destOrd="0" presId="urn:microsoft.com/office/officeart/2005/8/layout/lProcess1"/>
    <dgm:cxn modelId="{59ED75B4-3A19-41A4-8387-51EB6EB8ED77}" type="presOf" srcId="{8320064E-9150-4783-8E8B-090F6A587EE9}" destId="{889D6539-7F4F-46FD-B7BD-0B92A9FA62E7}" srcOrd="0" destOrd="0" presId="urn:microsoft.com/office/officeart/2005/8/layout/lProcess1"/>
    <dgm:cxn modelId="{082008C7-A845-4B0D-ABBA-50597D47C103}" type="presOf" srcId="{6B82578C-FDF6-4904-8128-F97F779976CA}" destId="{830570D3-6418-4DC3-A78D-DFCAE73F7C62}" srcOrd="0" destOrd="0" presId="urn:microsoft.com/office/officeart/2005/8/layout/lProcess1"/>
    <dgm:cxn modelId="{7DEC59CD-56DA-478E-8F3E-0B2B79EEA944}" srcId="{8320064E-9150-4783-8E8B-090F6A587EE9}" destId="{82A0AFB4-CD96-47D6-90D3-87F385DEBB1C}" srcOrd="1" destOrd="0" parTransId="{ABEB9624-F585-4271-8A5E-0DA5BB861DE9}" sibTransId="{8FA6D5CC-0AB5-441C-9577-B55D2697705F}"/>
    <dgm:cxn modelId="{BD334FE5-C751-49CD-B742-4E24B38890D9}" type="presOf" srcId="{82A0AFB4-CD96-47D6-90D3-87F385DEBB1C}" destId="{3358919C-B43A-4422-AA27-70239D786083}" srcOrd="0" destOrd="0" presId="urn:microsoft.com/office/officeart/2005/8/layout/lProcess1"/>
    <dgm:cxn modelId="{D6E918F0-C2A3-44A9-B9FF-538CDAA972D9}" srcId="{ABD22439-3957-4E10-A94D-25D687C166DF}" destId="{508E2868-717B-4DDB-861C-E6985119CF9A}" srcOrd="0" destOrd="0" parTransId="{FC356C7D-AC9F-49F8-B194-157098401BF8}" sibTransId="{436D4AC8-152F-44DF-8B92-3F61B3397ABE}"/>
    <dgm:cxn modelId="{DE11C0B3-2EA2-4DB5-8A8E-F046E531C15B}" type="presParOf" srcId="{C0F1EBE5-C32E-4473-BDA4-760D39811D2B}" destId="{BEBE979A-47D7-4AF5-A72C-21928149156D}" srcOrd="0" destOrd="0" presId="urn:microsoft.com/office/officeart/2005/8/layout/lProcess1"/>
    <dgm:cxn modelId="{B0F749D8-8949-4698-8525-5AA83D2A360B}" type="presParOf" srcId="{BEBE979A-47D7-4AF5-A72C-21928149156D}" destId="{5EEC5EC7-950F-4804-9444-32B2752756E2}" srcOrd="0" destOrd="0" presId="urn:microsoft.com/office/officeart/2005/8/layout/lProcess1"/>
    <dgm:cxn modelId="{37550A86-28AD-45A6-ABFA-FB5DF9E2E63A}" type="presParOf" srcId="{BEBE979A-47D7-4AF5-A72C-21928149156D}" destId="{551CAA23-FFC0-4927-9D58-5FC401399288}" srcOrd="1" destOrd="0" presId="urn:microsoft.com/office/officeart/2005/8/layout/lProcess1"/>
    <dgm:cxn modelId="{1CB57794-F5C4-44C5-BEAD-98830D7A66C4}" type="presParOf" srcId="{BEBE979A-47D7-4AF5-A72C-21928149156D}" destId="{6984CA3B-D86E-48BB-9F8A-0FE3FD9EBEDC}" srcOrd="2" destOrd="0" presId="urn:microsoft.com/office/officeart/2005/8/layout/lProcess1"/>
    <dgm:cxn modelId="{8F5C4FB0-7815-4551-A808-17C7E916AF5B}" type="presParOf" srcId="{BEBE979A-47D7-4AF5-A72C-21928149156D}" destId="{3D6AA936-3BCD-4FD3-B5AD-B07D5208F6AB}" srcOrd="3" destOrd="0" presId="urn:microsoft.com/office/officeart/2005/8/layout/lProcess1"/>
    <dgm:cxn modelId="{A15CA532-2307-4171-AE16-BB3C6B6521B9}" type="presParOf" srcId="{BEBE979A-47D7-4AF5-A72C-21928149156D}" destId="{DE0EAE6D-370D-48AD-A27C-E9B837A72277}" srcOrd="4" destOrd="0" presId="urn:microsoft.com/office/officeart/2005/8/layout/lProcess1"/>
    <dgm:cxn modelId="{4251453C-C46F-4D27-AEB0-DD8AB0901DC7}" type="presParOf" srcId="{C0F1EBE5-C32E-4473-BDA4-760D39811D2B}" destId="{3CB91BCB-0466-4FD1-8CC0-4152461B5327}" srcOrd="1" destOrd="0" presId="urn:microsoft.com/office/officeart/2005/8/layout/lProcess1"/>
    <dgm:cxn modelId="{273CBB86-7377-410A-8661-1061D0C8CFAF}" type="presParOf" srcId="{C0F1EBE5-C32E-4473-BDA4-760D39811D2B}" destId="{A34E407D-CA5D-48B7-AFCF-1138098C9B1B}" srcOrd="2" destOrd="0" presId="urn:microsoft.com/office/officeart/2005/8/layout/lProcess1"/>
    <dgm:cxn modelId="{8E661093-64A3-4723-B676-1DD3E34AF767}" type="presParOf" srcId="{A34E407D-CA5D-48B7-AFCF-1138098C9B1B}" destId="{889D6539-7F4F-46FD-B7BD-0B92A9FA62E7}" srcOrd="0" destOrd="0" presId="urn:microsoft.com/office/officeart/2005/8/layout/lProcess1"/>
    <dgm:cxn modelId="{DAC9BF62-BB9F-49EF-8679-3033DD5E98B3}" type="presParOf" srcId="{A34E407D-CA5D-48B7-AFCF-1138098C9B1B}" destId="{830570D3-6418-4DC3-A78D-DFCAE73F7C62}" srcOrd="1" destOrd="0" presId="urn:microsoft.com/office/officeart/2005/8/layout/lProcess1"/>
    <dgm:cxn modelId="{6598647D-FB54-46BD-8025-8BE3E06CB32A}" type="presParOf" srcId="{A34E407D-CA5D-48B7-AFCF-1138098C9B1B}" destId="{92DE54D3-D808-4D4C-ACDA-1376AEA785E1}" srcOrd="2" destOrd="0" presId="urn:microsoft.com/office/officeart/2005/8/layout/lProcess1"/>
    <dgm:cxn modelId="{808BC46C-A14E-4862-AD89-3B56C4D225FD}" type="presParOf" srcId="{A34E407D-CA5D-48B7-AFCF-1138098C9B1B}" destId="{3E9B25C0-0ED3-4275-88E1-AF6410AE15DD}" srcOrd="3" destOrd="0" presId="urn:microsoft.com/office/officeart/2005/8/layout/lProcess1"/>
    <dgm:cxn modelId="{FBCDD587-3CF8-44E7-9B22-794F9E087011}" type="presParOf" srcId="{A34E407D-CA5D-48B7-AFCF-1138098C9B1B}" destId="{3358919C-B43A-4422-AA27-70239D786083}" srcOrd="4" destOrd="0" presId="urn:microsoft.com/office/officeart/2005/8/layout/l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C864C6E2-5729-4B1E-8A35-0DC3B5CFBAF5}" type="doc">
      <dgm:prSet loTypeId="urn:microsoft.com/office/officeart/2016/7/layout/VerticalDownArrowProcess" loCatId="process" qsTypeId="urn:microsoft.com/office/officeart/2005/8/quickstyle/simple5" qsCatId="simple" csTypeId="urn:microsoft.com/office/officeart/2005/8/colors/accent3_2" csCatId="accent3"/>
      <dgm:spPr/>
      <dgm:t>
        <a:bodyPr/>
        <a:lstStyle/>
        <a:p>
          <a:endParaRPr lang="en-US"/>
        </a:p>
      </dgm:t>
    </dgm:pt>
    <dgm:pt modelId="{6509EB8D-8C10-40D8-B35D-E9DD9B37867D}">
      <dgm:prSet/>
      <dgm:spPr/>
      <dgm:t>
        <a:bodyPr/>
        <a:lstStyle/>
        <a:p>
          <a:r>
            <a:rPr lang="en-US"/>
            <a:t>Verify</a:t>
          </a:r>
        </a:p>
      </dgm:t>
    </dgm:pt>
    <dgm:pt modelId="{3170191E-2F37-4475-9047-0CAC05544EA9}" type="parTrans" cxnId="{5A63A15E-FBE1-4D57-9600-A6C55090EE32}">
      <dgm:prSet/>
      <dgm:spPr/>
      <dgm:t>
        <a:bodyPr/>
        <a:lstStyle/>
        <a:p>
          <a:endParaRPr lang="en-US"/>
        </a:p>
      </dgm:t>
    </dgm:pt>
    <dgm:pt modelId="{28C4805D-EE76-4A09-AB3C-16EBA2033805}" type="sibTrans" cxnId="{5A63A15E-FBE1-4D57-9600-A6C55090EE32}">
      <dgm:prSet/>
      <dgm:spPr/>
      <dgm:t>
        <a:bodyPr/>
        <a:lstStyle/>
        <a:p>
          <a:endParaRPr lang="en-US"/>
        </a:p>
      </dgm:t>
    </dgm:pt>
    <dgm:pt modelId="{AEB6B589-2DD9-45F4-A4E6-26966433CD24}">
      <dgm:prSet/>
      <dgm:spPr/>
      <dgm:t>
        <a:bodyPr/>
        <a:lstStyle/>
        <a:p>
          <a:pPr rtl="0"/>
          <a:r>
            <a:rPr lang="en-US">
              <a:latin typeface="Arial" panose="020B0604020202020204"/>
            </a:rPr>
            <a:t>Declarative</a:t>
          </a:r>
          <a:r>
            <a:rPr lang="en-US"/>
            <a:t> </a:t>
          </a:r>
          <a:r>
            <a:rPr lang="en-US">
              <a:latin typeface="Arial" panose="020B0604020202020204"/>
            </a:rPr>
            <a:t>TDA </a:t>
          </a:r>
          <a:r>
            <a:rPr lang="en-US"/>
            <a:t>can compactly represent topological features of FCNs</a:t>
          </a:r>
        </a:p>
      </dgm:t>
    </dgm:pt>
    <dgm:pt modelId="{A8261B2F-E7C0-4B66-B79B-EFDB941542FA}" type="parTrans" cxnId="{6A103154-4506-40AD-8462-A0420268481B}">
      <dgm:prSet/>
      <dgm:spPr/>
      <dgm:t>
        <a:bodyPr/>
        <a:lstStyle/>
        <a:p>
          <a:endParaRPr lang="en-US"/>
        </a:p>
      </dgm:t>
    </dgm:pt>
    <dgm:pt modelId="{25DF3951-F9E6-477A-A367-CF66AF132419}" type="sibTrans" cxnId="{6A103154-4506-40AD-8462-A0420268481B}">
      <dgm:prSet/>
      <dgm:spPr/>
      <dgm:t>
        <a:bodyPr/>
        <a:lstStyle/>
        <a:p>
          <a:endParaRPr lang="en-US"/>
        </a:p>
      </dgm:t>
    </dgm:pt>
    <dgm:pt modelId="{19AD58CA-139C-496B-BB53-25095AE624BA}">
      <dgm:prSet/>
      <dgm:spPr/>
      <dgm:t>
        <a:bodyPr/>
        <a:lstStyle/>
        <a:p>
          <a:r>
            <a:rPr lang="en-US"/>
            <a:t>Demonstrate</a:t>
          </a:r>
        </a:p>
      </dgm:t>
    </dgm:pt>
    <dgm:pt modelId="{0FB8D463-7E14-47AD-947F-CCCBDABDDDEE}" type="parTrans" cxnId="{6DF7668F-9D34-4BB0-94A2-D76A3C699C2F}">
      <dgm:prSet/>
      <dgm:spPr/>
      <dgm:t>
        <a:bodyPr/>
        <a:lstStyle/>
        <a:p>
          <a:endParaRPr lang="en-US"/>
        </a:p>
      </dgm:t>
    </dgm:pt>
    <dgm:pt modelId="{AF5CAA88-761C-4768-910A-CFDB5B67BBE0}" type="sibTrans" cxnId="{6DF7668F-9D34-4BB0-94A2-D76A3C699C2F}">
      <dgm:prSet/>
      <dgm:spPr/>
      <dgm:t>
        <a:bodyPr/>
        <a:lstStyle/>
        <a:p>
          <a:endParaRPr lang="en-US"/>
        </a:p>
      </dgm:t>
    </dgm:pt>
    <dgm:pt modelId="{EBFAF4A8-027E-4EFA-A98F-DE5087FDE43F}">
      <dgm:prSet/>
      <dgm:spPr/>
      <dgm:t>
        <a:bodyPr/>
        <a:lstStyle/>
        <a:p>
          <a:pPr rtl="0"/>
          <a:r>
            <a:rPr lang="en-US">
              <a:latin typeface="Proxima Nova Bl"/>
            </a:rPr>
            <a:t>FCN</a:t>
          </a:r>
          <a:r>
            <a:rPr lang="en-US"/>
            <a:t> networks are statistically similar despite variations in</a:t>
          </a:r>
          <a:r>
            <a:rPr lang="en-US">
              <a:latin typeface="Arial" panose="020B0604020202020204"/>
            </a:rPr>
            <a:t> input parameters</a:t>
          </a:r>
          <a:endParaRPr lang="en-US"/>
        </a:p>
      </dgm:t>
    </dgm:pt>
    <dgm:pt modelId="{D9689A93-FC42-4893-B9F8-AAC056EE03C9}" type="parTrans" cxnId="{DEC00271-A326-4AD5-8125-B1E099DCBF10}">
      <dgm:prSet/>
      <dgm:spPr/>
      <dgm:t>
        <a:bodyPr/>
        <a:lstStyle/>
        <a:p>
          <a:endParaRPr lang="en-US"/>
        </a:p>
      </dgm:t>
    </dgm:pt>
    <dgm:pt modelId="{FF738E0D-9D0F-4B21-B4C3-890DEA091DD1}" type="sibTrans" cxnId="{DEC00271-A326-4AD5-8125-B1E099DCBF10}">
      <dgm:prSet/>
      <dgm:spPr/>
      <dgm:t>
        <a:bodyPr/>
        <a:lstStyle/>
        <a:p>
          <a:endParaRPr lang="en-US"/>
        </a:p>
      </dgm:t>
    </dgm:pt>
    <dgm:pt modelId="{D1AF2887-86A6-4695-A739-EF99E8841931}">
      <dgm:prSet/>
      <dgm:spPr/>
      <dgm:t>
        <a:bodyPr/>
        <a:lstStyle/>
        <a:p>
          <a:r>
            <a:rPr lang="en-US"/>
            <a:t>Remove</a:t>
          </a:r>
        </a:p>
      </dgm:t>
    </dgm:pt>
    <dgm:pt modelId="{C9D928DC-2A77-452A-9191-35985DE1EEAB}" type="parTrans" cxnId="{E67003F6-B7A0-4649-AF0A-0AD3E4F94091}">
      <dgm:prSet/>
      <dgm:spPr/>
      <dgm:t>
        <a:bodyPr/>
        <a:lstStyle/>
        <a:p>
          <a:endParaRPr lang="en-US"/>
        </a:p>
      </dgm:t>
    </dgm:pt>
    <dgm:pt modelId="{01FA625D-927A-439D-8EDA-D2A29CADD020}" type="sibTrans" cxnId="{E67003F6-B7A0-4649-AF0A-0AD3E4F94091}">
      <dgm:prSet/>
      <dgm:spPr/>
      <dgm:t>
        <a:bodyPr/>
        <a:lstStyle/>
        <a:p>
          <a:endParaRPr lang="en-US"/>
        </a:p>
      </dgm:t>
    </dgm:pt>
    <dgm:pt modelId="{708241B4-C3CD-4AA7-A6A7-9999B827E8FB}">
      <dgm:prSet/>
      <dgm:spPr/>
      <dgm:t>
        <a:bodyPr/>
        <a:lstStyle/>
        <a:p>
          <a:r>
            <a:rPr lang="en-US">
              <a:latin typeface="Proxima Nova Bl"/>
            </a:rPr>
            <a:t>Non-neural</a:t>
          </a:r>
          <a:r>
            <a:rPr lang="en-US"/>
            <a:t> variability in multi-site case-control studies</a:t>
          </a:r>
        </a:p>
      </dgm:t>
    </dgm:pt>
    <dgm:pt modelId="{6C4AA916-2793-43FF-A95A-1203223BD04D}" type="parTrans" cxnId="{5123FEBE-EC78-47AE-A18A-FAA18FA90E6B}">
      <dgm:prSet/>
      <dgm:spPr/>
      <dgm:t>
        <a:bodyPr/>
        <a:lstStyle/>
        <a:p>
          <a:endParaRPr lang="en-US"/>
        </a:p>
      </dgm:t>
    </dgm:pt>
    <dgm:pt modelId="{04AD2328-804F-4ECF-9340-A56C485EA461}" type="sibTrans" cxnId="{5123FEBE-EC78-47AE-A18A-FAA18FA90E6B}">
      <dgm:prSet/>
      <dgm:spPr/>
      <dgm:t>
        <a:bodyPr/>
        <a:lstStyle/>
        <a:p>
          <a:endParaRPr lang="en-US"/>
        </a:p>
      </dgm:t>
    </dgm:pt>
    <dgm:pt modelId="{9512D45E-637E-4573-AEB2-641178829629}" type="pres">
      <dgm:prSet presAssocID="{C864C6E2-5729-4B1E-8A35-0DC3B5CFBAF5}" presName="Name0" presStyleCnt="0">
        <dgm:presLayoutVars>
          <dgm:dir/>
          <dgm:animLvl val="lvl"/>
          <dgm:resizeHandles val="exact"/>
        </dgm:presLayoutVars>
      </dgm:prSet>
      <dgm:spPr/>
    </dgm:pt>
    <dgm:pt modelId="{38A0DAD1-5F5A-4AD2-9F2F-B2168AAF013C}" type="pres">
      <dgm:prSet presAssocID="{D1AF2887-86A6-4695-A739-EF99E8841931}" presName="boxAndChildren" presStyleCnt="0"/>
      <dgm:spPr/>
    </dgm:pt>
    <dgm:pt modelId="{96FA28F6-4FE0-47BE-9EE6-F331B30993B7}" type="pres">
      <dgm:prSet presAssocID="{D1AF2887-86A6-4695-A739-EF99E8841931}" presName="parentTextBox" presStyleLbl="alignNode1" presStyleIdx="0" presStyleCnt="3"/>
      <dgm:spPr/>
    </dgm:pt>
    <dgm:pt modelId="{CD326330-D63B-4FD8-AAE0-A3DCC4C065AE}" type="pres">
      <dgm:prSet presAssocID="{D1AF2887-86A6-4695-A739-EF99E8841931}" presName="descendantBox" presStyleLbl="bgAccFollowNode1" presStyleIdx="0" presStyleCnt="3"/>
      <dgm:spPr/>
    </dgm:pt>
    <dgm:pt modelId="{580C7D42-3161-4C90-BB84-F5B27CB29F4A}" type="pres">
      <dgm:prSet presAssocID="{AF5CAA88-761C-4768-910A-CFDB5B67BBE0}" presName="sp" presStyleCnt="0"/>
      <dgm:spPr/>
    </dgm:pt>
    <dgm:pt modelId="{0DDA24C2-62FA-442E-9DF8-0765085DCE54}" type="pres">
      <dgm:prSet presAssocID="{19AD58CA-139C-496B-BB53-25095AE624BA}" presName="arrowAndChildren" presStyleCnt="0"/>
      <dgm:spPr/>
    </dgm:pt>
    <dgm:pt modelId="{F34E390B-9EEC-4695-811C-F5D9076049C1}" type="pres">
      <dgm:prSet presAssocID="{19AD58CA-139C-496B-BB53-25095AE624BA}" presName="parentTextArrow" presStyleLbl="node1" presStyleIdx="0" presStyleCnt="0"/>
      <dgm:spPr/>
    </dgm:pt>
    <dgm:pt modelId="{D8B37281-B47F-4091-A50A-44B22CBD6EC2}" type="pres">
      <dgm:prSet presAssocID="{19AD58CA-139C-496B-BB53-25095AE624BA}" presName="arrow" presStyleLbl="alignNode1" presStyleIdx="1" presStyleCnt="3"/>
      <dgm:spPr/>
    </dgm:pt>
    <dgm:pt modelId="{E3D69481-48FC-498C-AE4A-64E9235D7215}" type="pres">
      <dgm:prSet presAssocID="{19AD58CA-139C-496B-BB53-25095AE624BA}" presName="descendantArrow" presStyleLbl="bgAccFollowNode1" presStyleIdx="1" presStyleCnt="3"/>
      <dgm:spPr/>
    </dgm:pt>
    <dgm:pt modelId="{3F4D858B-ED37-4609-8E8A-F3DBEC22BD68}" type="pres">
      <dgm:prSet presAssocID="{28C4805D-EE76-4A09-AB3C-16EBA2033805}" presName="sp" presStyleCnt="0"/>
      <dgm:spPr/>
    </dgm:pt>
    <dgm:pt modelId="{41035902-0C7B-4CE5-B59D-A2727036C526}" type="pres">
      <dgm:prSet presAssocID="{6509EB8D-8C10-40D8-B35D-E9DD9B37867D}" presName="arrowAndChildren" presStyleCnt="0"/>
      <dgm:spPr/>
    </dgm:pt>
    <dgm:pt modelId="{5E28C482-9499-444F-9878-6D555D2097BB}" type="pres">
      <dgm:prSet presAssocID="{6509EB8D-8C10-40D8-B35D-E9DD9B37867D}" presName="parentTextArrow" presStyleLbl="node1" presStyleIdx="0" presStyleCnt="0"/>
      <dgm:spPr/>
    </dgm:pt>
    <dgm:pt modelId="{35DB0181-355B-456F-B38F-8F71173E678B}" type="pres">
      <dgm:prSet presAssocID="{6509EB8D-8C10-40D8-B35D-E9DD9B37867D}" presName="arrow" presStyleLbl="alignNode1" presStyleIdx="2" presStyleCnt="3"/>
      <dgm:spPr/>
    </dgm:pt>
    <dgm:pt modelId="{18C79BAF-865D-4385-B97F-1625776DAD5B}" type="pres">
      <dgm:prSet presAssocID="{6509EB8D-8C10-40D8-B35D-E9DD9B37867D}" presName="descendantArrow" presStyleLbl="bgAccFollowNode1" presStyleIdx="2" presStyleCnt="3"/>
      <dgm:spPr/>
    </dgm:pt>
  </dgm:ptLst>
  <dgm:cxnLst>
    <dgm:cxn modelId="{BA2D6703-EA8B-47B5-AD42-31ADE78C367F}" type="presOf" srcId="{6509EB8D-8C10-40D8-B35D-E9DD9B37867D}" destId="{5E28C482-9499-444F-9878-6D555D2097BB}" srcOrd="0" destOrd="0" presId="urn:microsoft.com/office/officeart/2016/7/layout/VerticalDownArrowProcess"/>
    <dgm:cxn modelId="{5A63A15E-FBE1-4D57-9600-A6C55090EE32}" srcId="{C864C6E2-5729-4B1E-8A35-0DC3B5CFBAF5}" destId="{6509EB8D-8C10-40D8-B35D-E9DD9B37867D}" srcOrd="0" destOrd="0" parTransId="{3170191E-2F37-4475-9047-0CAC05544EA9}" sibTransId="{28C4805D-EE76-4A09-AB3C-16EBA2033805}"/>
    <dgm:cxn modelId="{8E4A5F42-8D11-4A36-8105-E10198C29769}" type="presOf" srcId="{19AD58CA-139C-496B-BB53-25095AE624BA}" destId="{D8B37281-B47F-4091-A50A-44B22CBD6EC2}" srcOrd="1" destOrd="0" presId="urn:microsoft.com/office/officeart/2016/7/layout/VerticalDownArrowProcess"/>
    <dgm:cxn modelId="{AF8D9F65-61BA-47B6-BAA3-D088332C6343}" type="presOf" srcId="{19AD58CA-139C-496B-BB53-25095AE624BA}" destId="{F34E390B-9EEC-4695-811C-F5D9076049C1}" srcOrd="0" destOrd="0" presId="urn:microsoft.com/office/officeart/2016/7/layout/VerticalDownArrowProcess"/>
    <dgm:cxn modelId="{DEC00271-A326-4AD5-8125-B1E099DCBF10}" srcId="{19AD58CA-139C-496B-BB53-25095AE624BA}" destId="{EBFAF4A8-027E-4EFA-A98F-DE5087FDE43F}" srcOrd="0" destOrd="0" parTransId="{D9689A93-FC42-4893-B9F8-AAC056EE03C9}" sibTransId="{FF738E0D-9D0F-4B21-B4C3-890DEA091DD1}"/>
    <dgm:cxn modelId="{EFEFA372-8F3D-41FE-A8F4-89D1BCF8220C}" type="presOf" srcId="{AEB6B589-2DD9-45F4-A4E6-26966433CD24}" destId="{18C79BAF-865D-4385-B97F-1625776DAD5B}" srcOrd="0" destOrd="0" presId="urn:microsoft.com/office/officeart/2016/7/layout/VerticalDownArrowProcess"/>
    <dgm:cxn modelId="{6A103154-4506-40AD-8462-A0420268481B}" srcId="{6509EB8D-8C10-40D8-B35D-E9DD9B37867D}" destId="{AEB6B589-2DD9-45F4-A4E6-26966433CD24}" srcOrd="0" destOrd="0" parTransId="{A8261B2F-E7C0-4B66-B79B-EFDB941542FA}" sibTransId="{25DF3951-F9E6-477A-A367-CF66AF132419}"/>
    <dgm:cxn modelId="{B3CFC484-1310-4CF9-AE68-35D7323BA076}" type="presOf" srcId="{EBFAF4A8-027E-4EFA-A98F-DE5087FDE43F}" destId="{E3D69481-48FC-498C-AE4A-64E9235D7215}" srcOrd="0" destOrd="0" presId="urn:microsoft.com/office/officeart/2016/7/layout/VerticalDownArrowProcess"/>
    <dgm:cxn modelId="{6DF7668F-9D34-4BB0-94A2-D76A3C699C2F}" srcId="{C864C6E2-5729-4B1E-8A35-0DC3B5CFBAF5}" destId="{19AD58CA-139C-496B-BB53-25095AE624BA}" srcOrd="1" destOrd="0" parTransId="{0FB8D463-7E14-47AD-947F-CCCBDABDDDEE}" sibTransId="{AF5CAA88-761C-4768-910A-CFDB5B67BBE0}"/>
    <dgm:cxn modelId="{67A95197-E9A2-472A-9743-39ABF05BC47B}" type="presOf" srcId="{D1AF2887-86A6-4695-A739-EF99E8841931}" destId="{96FA28F6-4FE0-47BE-9EE6-F331B30993B7}" srcOrd="0" destOrd="0" presId="urn:microsoft.com/office/officeart/2016/7/layout/VerticalDownArrowProcess"/>
    <dgm:cxn modelId="{5123FEBE-EC78-47AE-A18A-FAA18FA90E6B}" srcId="{D1AF2887-86A6-4695-A739-EF99E8841931}" destId="{708241B4-C3CD-4AA7-A6A7-9999B827E8FB}" srcOrd="0" destOrd="0" parTransId="{6C4AA916-2793-43FF-A95A-1203223BD04D}" sibTransId="{04AD2328-804F-4ECF-9340-A56C485EA461}"/>
    <dgm:cxn modelId="{4B049CD8-E91D-4260-AED5-1672AC99C19F}" type="presOf" srcId="{6509EB8D-8C10-40D8-B35D-E9DD9B37867D}" destId="{35DB0181-355B-456F-B38F-8F71173E678B}" srcOrd="1" destOrd="0" presId="urn:microsoft.com/office/officeart/2016/7/layout/VerticalDownArrowProcess"/>
    <dgm:cxn modelId="{62A112E7-B854-4421-901B-F9697BA3722A}" type="presOf" srcId="{C864C6E2-5729-4B1E-8A35-0DC3B5CFBAF5}" destId="{9512D45E-637E-4573-AEB2-641178829629}" srcOrd="0" destOrd="0" presId="urn:microsoft.com/office/officeart/2016/7/layout/VerticalDownArrowProcess"/>
    <dgm:cxn modelId="{E67003F6-B7A0-4649-AF0A-0AD3E4F94091}" srcId="{C864C6E2-5729-4B1E-8A35-0DC3B5CFBAF5}" destId="{D1AF2887-86A6-4695-A739-EF99E8841931}" srcOrd="2" destOrd="0" parTransId="{C9D928DC-2A77-452A-9191-35985DE1EEAB}" sibTransId="{01FA625D-927A-439D-8EDA-D2A29CADD020}"/>
    <dgm:cxn modelId="{F9A8AEF8-BEBC-4C53-815A-AEB7CB59DDC9}" type="presOf" srcId="{708241B4-C3CD-4AA7-A6A7-9999B827E8FB}" destId="{CD326330-D63B-4FD8-AAE0-A3DCC4C065AE}" srcOrd="0" destOrd="0" presId="urn:microsoft.com/office/officeart/2016/7/layout/VerticalDownArrowProcess"/>
    <dgm:cxn modelId="{5A0F720D-9657-4811-A10C-9BCAC0B99661}" type="presParOf" srcId="{9512D45E-637E-4573-AEB2-641178829629}" destId="{38A0DAD1-5F5A-4AD2-9F2F-B2168AAF013C}" srcOrd="0" destOrd="0" presId="urn:microsoft.com/office/officeart/2016/7/layout/VerticalDownArrowProcess"/>
    <dgm:cxn modelId="{50339F0E-796B-4460-A1EB-F0FB363D9A06}" type="presParOf" srcId="{38A0DAD1-5F5A-4AD2-9F2F-B2168AAF013C}" destId="{96FA28F6-4FE0-47BE-9EE6-F331B30993B7}" srcOrd="0" destOrd="0" presId="urn:microsoft.com/office/officeart/2016/7/layout/VerticalDownArrowProcess"/>
    <dgm:cxn modelId="{B8E381CD-E2D6-400F-8B72-13B4071054EF}" type="presParOf" srcId="{38A0DAD1-5F5A-4AD2-9F2F-B2168AAF013C}" destId="{CD326330-D63B-4FD8-AAE0-A3DCC4C065AE}" srcOrd="1" destOrd="0" presId="urn:microsoft.com/office/officeart/2016/7/layout/VerticalDownArrowProcess"/>
    <dgm:cxn modelId="{A574FE9D-738C-49BB-8BBA-6A309FC2FFB3}" type="presParOf" srcId="{9512D45E-637E-4573-AEB2-641178829629}" destId="{580C7D42-3161-4C90-BB84-F5B27CB29F4A}" srcOrd="1" destOrd="0" presId="urn:microsoft.com/office/officeart/2016/7/layout/VerticalDownArrowProcess"/>
    <dgm:cxn modelId="{AAE909B8-0932-4CD1-BED3-7D09C22C803E}" type="presParOf" srcId="{9512D45E-637E-4573-AEB2-641178829629}" destId="{0DDA24C2-62FA-442E-9DF8-0765085DCE54}" srcOrd="2" destOrd="0" presId="urn:microsoft.com/office/officeart/2016/7/layout/VerticalDownArrowProcess"/>
    <dgm:cxn modelId="{F0CB6D26-4408-4C4F-B1F6-1371CFECB4FB}" type="presParOf" srcId="{0DDA24C2-62FA-442E-9DF8-0765085DCE54}" destId="{F34E390B-9EEC-4695-811C-F5D9076049C1}" srcOrd="0" destOrd="0" presId="urn:microsoft.com/office/officeart/2016/7/layout/VerticalDownArrowProcess"/>
    <dgm:cxn modelId="{F053C106-2F9B-4289-81D8-B7F9F760F605}" type="presParOf" srcId="{0DDA24C2-62FA-442E-9DF8-0765085DCE54}" destId="{D8B37281-B47F-4091-A50A-44B22CBD6EC2}" srcOrd="1" destOrd="0" presId="urn:microsoft.com/office/officeart/2016/7/layout/VerticalDownArrowProcess"/>
    <dgm:cxn modelId="{E3B134E3-A7F6-451F-8D93-0DDA878F5CFD}" type="presParOf" srcId="{0DDA24C2-62FA-442E-9DF8-0765085DCE54}" destId="{E3D69481-48FC-498C-AE4A-64E9235D7215}" srcOrd="2" destOrd="0" presId="urn:microsoft.com/office/officeart/2016/7/layout/VerticalDownArrowProcess"/>
    <dgm:cxn modelId="{3909AE0A-6486-45A0-9923-75E754BA256B}" type="presParOf" srcId="{9512D45E-637E-4573-AEB2-641178829629}" destId="{3F4D858B-ED37-4609-8E8A-F3DBEC22BD68}" srcOrd="3" destOrd="0" presId="urn:microsoft.com/office/officeart/2016/7/layout/VerticalDownArrowProcess"/>
    <dgm:cxn modelId="{46AEA828-5FA6-4BDB-AB9D-500098524617}" type="presParOf" srcId="{9512D45E-637E-4573-AEB2-641178829629}" destId="{41035902-0C7B-4CE5-B59D-A2727036C526}" srcOrd="4" destOrd="0" presId="urn:microsoft.com/office/officeart/2016/7/layout/VerticalDownArrowProcess"/>
    <dgm:cxn modelId="{EDA9C524-52F2-41B5-833A-F6238561D7E1}" type="presParOf" srcId="{41035902-0C7B-4CE5-B59D-A2727036C526}" destId="{5E28C482-9499-444F-9878-6D555D2097BB}" srcOrd="0" destOrd="0" presId="urn:microsoft.com/office/officeart/2016/7/layout/VerticalDownArrowProcess"/>
    <dgm:cxn modelId="{9AB79112-1712-40B7-911A-DD169BF9307D}" type="presParOf" srcId="{41035902-0C7B-4CE5-B59D-A2727036C526}" destId="{35DB0181-355B-456F-B38F-8F71173E678B}" srcOrd="1" destOrd="0" presId="urn:microsoft.com/office/officeart/2016/7/layout/VerticalDownArrowProcess"/>
    <dgm:cxn modelId="{65F4ECBA-42AC-4350-8EAF-EFDFBEBF464A}" type="presParOf" srcId="{41035902-0C7B-4CE5-B59D-A2727036C526}" destId="{18C79BAF-865D-4385-B97F-1625776DAD5B}" srcOrd="2" destOrd="0" presId="urn:microsoft.com/office/officeart/2016/7/layout/VerticalDownArrow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B7C03AE-A151-443A-A341-BE40A1EC9BAE}" type="doc">
      <dgm:prSet loTypeId="urn:microsoft.com/office/officeart/2008/layout/HorizontalMultiLevelHierarchy" loCatId="hierarchy" qsTypeId="urn:microsoft.com/office/officeart/2005/8/quickstyle/simple4" qsCatId="simple" csTypeId="urn:microsoft.com/office/officeart/2005/8/colors/accent0_2" csCatId="mainScheme" phldr="1"/>
      <dgm:spPr/>
      <dgm:t>
        <a:bodyPr/>
        <a:lstStyle/>
        <a:p>
          <a:endParaRPr lang="en-US"/>
        </a:p>
      </dgm:t>
    </dgm:pt>
    <dgm:pt modelId="{7D2C13CD-E560-4E1B-BBAB-500E17176103}">
      <dgm:prSet/>
      <dgm:spPr/>
      <dgm:t>
        <a:bodyPr/>
        <a:lstStyle/>
        <a:p>
          <a:r>
            <a:rPr lang="en-US" b="0" i="0"/>
            <a:t>Applications</a:t>
          </a:r>
          <a:endParaRPr lang="en-US"/>
        </a:p>
      </dgm:t>
    </dgm:pt>
    <dgm:pt modelId="{7A3A65E7-0132-4244-9439-FD68C4FC6EF9}" type="parTrans" cxnId="{AC297104-85D2-4DD2-B6CA-0EAAFD710B39}">
      <dgm:prSet/>
      <dgm:spPr/>
      <dgm:t>
        <a:bodyPr/>
        <a:lstStyle/>
        <a:p>
          <a:endParaRPr lang="en-US"/>
        </a:p>
      </dgm:t>
    </dgm:pt>
    <dgm:pt modelId="{847EA80E-70A6-4BE5-82DE-54529F366BB2}" type="sibTrans" cxnId="{AC297104-85D2-4DD2-B6CA-0EAAFD710B39}">
      <dgm:prSet/>
      <dgm:spPr/>
      <dgm:t>
        <a:bodyPr/>
        <a:lstStyle/>
        <a:p>
          <a:endParaRPr lang="en-US"/>
        </a:p>
      </dgm:t>
    </dgm:pt>
    <dgm:pt modelId="{3A46977E-110F-4ABF-AE63-4C4A93AA5E65}">
      <dgm:prSet/>
      <dgm:spPr/>
      <dgm:t>
        <a:bodyPr/>
        <a:lstStyle/>
        <a:p>
          <a:r>
            <a:rPr lang="en-US" b="0" i="0"/>
            <a:t>Transitive closure</a:t>
          </a:r>
          <a:endParaRPr lang="en-US"/>
        </a:p>
      </dgm:t>
    </dgm:pt>
    <dgm:pt modelId="{70DC02D4-857B-4C3D-8B5D-AF3708EF773E}" type="parTrans" cxnId="{CDF2A1A2-4EE8-491C-94A1-0AE72BEB0C74}">
      <dgm:prSet/>
      <dgm:spPr/>
      <dgm:t>
        <a:bodyPr/>
        <a:lstStyle/>
        <a:p>
          <a:endParaRPr lang="en-US"/>
        </a:p>
      </dgm:t>
    </dgm:pt>
    <dgm:pt modelId="{140C74AF-03C0-454C-99EB-1DAF51672E23}" type="sibTrans" cxnId="{CDF2A1A2-4EE8-491C-94A1-0AE72BEB0C74}">
      <dgm:prSet/>
      <dgm:spPr/>
      <dgm:t>
        <a:bodyPr/>
        <a:lstStyle/>
        <a:p>
          <a:endParaRPr lang="en-US"/>
        </a:p>
      </dgm:t>
    </dgm:pt>
    <dgm:pt modelId="{6E759A1E-C61E-42B5-B9B7-F5A00754F83F}">
      <dgm:prSet/>
      <dgm:spPr/>
      <dgm:t>
        <a:bodyPr/>
        <a:lstStyle/>
        <a:p>
          <a:r>
            <a:rPr lang="en-US"/>
            <a:t>Connected components</a:t>
          </a:r>
        </a:p>
      </dgm:t>
    </dgm:pt>
    <dgm:pt modelId="{F7F8FAD6-D0C3-4DAB-8C7C-1CBC5752D675}" type="parTrans" cxnId="{558A6F52-4E39-4873-B53B-A5D774C50FED}">
      <dgm:prSet/>
      <dgm:spPr/>
      <dgm:t>
        <a:bodyPr/>
        <a:lstStyle/>
        <a:p>
          <a:endParaRPr lang="en-US"/>
        </a:p>
      </dgm:t>
    </dgm:pt>
    <dgm:pt modelId="{AA48C616-AE70-4232-8F44-06DAEAEB6118}" type="sibTrans" cxnId="{558A6F52-4E39-4873-B53B-A5D774C50FED}">
      <dgm:prSet/>
      <dgm:spPr/>
      <dgm:t>
        <a:bodyPr/>
        <a:lstStyle/>
        <a:p>
          <a:endParaRPr lang="en-US"/>
        </a:p>
      </dgm:t>
    </dgm:pt>
    <dgm:pt modelId="{41F8E3CC-C33A-426F-BFD2-C5C22F8A27AD}">
      <dgm:prSet/>
      <dgm:spPr/>
      <dgm:t>
        <a:bodyPr/>
        <a:lstStyle/>
        <a:p>
          <a:r>
            <a:rPr lang="en-US"/>
            <a:t>Same generation</a:t>
          </a:r>
        </a:p>
      </dgm:t>
    </dgm:pt>
    <dgm:pt modelId="{25B396A7-87AA-4DFA-897A-AB4E21C5A5DB}" type="parTrans" cxnId="{98546ECE-248B-4B46-9791-9AB2F623BD73}">
      <dgm:prSet/>
      <dgm:spPr/>
      <dgm:t>
        <a:bodyPr/>
        <a:lstStyle/>
        <a:p>
          <a:endParaRPr lang="en-US"/>
        </a:p>
      </dgm:t>
    </dgm:pt>
    <dgm:pt modelId="{AF5AE224-8E70-4183-BEA8-E5AD60DE7E8A}" type="sibTrans" cxnId="{98546ECE-248B-4B46-9791-9AB2F623BD73}">
      <dgm:prSet/>
      <dgm:spPr/>
      <dgm:t>
        <a:bodyPr/>
        <a:lstStyle/>
        <a:p>
          <a:endParaRPr lang="en-US"/>
        </a:p>
      </dgm:t>
    </dgm:pt>
    <dgm:pt modelId="{38757007-C160-4166-90BD-639BE46AE936}">
      <dgm:prSet/>
      <dgm:spPr/>
      <dgm:t>
        <a:bodyPr/>
        <a:lstStyle/>
        <a:p>
          <a:r>
            <a:rPr lang="en-US"/>
            <a:t>Triangle counting</a:t>
          </a:r>
        </a:p>
      </dgm:t>
    </dgm:pt>
    <dgm:pt modelId="{2229AB71-E30B-42FE-97BA-DAFDA8E8B3A6}" type="parTrans" cxnId="{471B199E-C93B-46BC-920A-9C6C973E087A}">
      <dgm:prSet/>
      <dgm:spPr/>
      <dgm:t>
        <a:bodyPr/>
        <a:lstStyle/>
        <a:p>
          <a:endParaRPr lang="en-US"/>
        </a:p>
      </dgm:t>
    </dgm:pt>
    <dgm:pt modelId="{B68006B5-1AB7-48D0-ACA8-564906D3A3A8}" type="sibTrans" cxnId="{471B199E-C93B-46BC-920A-9C6C973E087A}">
      <dgm:prSet/>
      <dgm:spPr/>
      <dgm:t>
        <a:bodyPr/>
        <a:lstStyle/>
        <a:p>
          <a:endParaRPr lang="en-US"/>
        </a:p>
      </dgm:t>
    </dgm:pt>
    <dgm:pt modelId="{5BD03766-AD3F-4FC4-8AC3-0C357023D9F2}" type="pres">
      <dgm:prSet presAssocID="{DB7C03AE-A151-443A-A341-BE40A1EC9BAE}" presName="Name0" presStyleCnt="0">
        <dgm:presLayoutVars>
          <dgm:chPref val="1"/>
          <dgm:dir/>
          <dgm:animOne val="branch"/>
          <dgm:animLvl val="lvl"/>
          <dgm:resizeHandles val="exact"/>
        </dgm:presLayoutVars>
      </dgm:prSet>
      <dgm:spPr/>
    </dgm:pt>
    <dgm:pt modelId="{63A05F2F-0E12-4142-A65C-682705F009C7}" type="pres">
      <dgm:prSet presAssocID="{7D2C13CD-E560-4E1B-BBAB-500E17176103}" presName="root1" presStyleCnt="0"/>
      <dgm:spPr/>
    </dgm:pt>
    <dgm:pt modelId="{8115945C-4122-4891-BDCA-4800A692E1D9}" type="pres">
      <dgm:prSet presAssocID="{7D2C13CD-E560-4E1B-BBAB-500E17176103}" presName="LevelOneTextNode" presStyleLbl="node0" presStyleIdx="0" presStyleCnt="1">
        <dgm:presLayoutVars>
          <dgm:chPref val="3"/>
        </dgm:presLayoutVars>
      </dgm:prSet>
      <dgm:spPr/>
    </dgm:pt>
    <dgm:pt modelId="{9B9B15D8-5661-47BE-B870-C2F16A653C29}" type="pres">
      <dgm:prSet presAssocID="{7D2C13CD-E560-4E1B-BBAB-500E17176103}" presName="level2hierChild" presStyleCnt="0"/>
      <dgm:spPr/>
    </dgm:pt>
    <dgm:pt modelId="{0621F7A8-5A5C-49FC-81FF-0138DC7D87D3}" type="pres">
      <dgm:prSet presAssocID="{70DC02D4-857B-4C3D-8B5D-AF3708EF773E}" presName="conn2-1" presStyleLbl="parChTrans1D2" presStyleIdx="0" presStyleCnt="4"/>
      <dgm:spPr/>
    </dgm:pt>
    <dgm:pt modelId="{E06BFBEB-3348-4821-BF5F-EE6EF69A2CEA}" type="pres">
      <dgm:prSet presAssocID="{70DC02D4-857B-4C3D-8B5D-AF3708EF773E}" presName="connTx" presStyleLbl="parChTrans1D2" presStyleIdx="0" presStyleCnt="4"/>
      <dgm:spPr/>
    </dgm:pt>
    <dgm:pt modelId="{2C8A715B-DD64-4A1C-A590-4679503CC237}" type="pres">
      <dgm:prSet presAssocID="{3A46977E-110F-4ABF-AE63-4C4A93AA5E65}" presName="root2" presStyleCnt="0"/>
      <dgm:spPr/>
    </dgm:pt>
    <dgm:pt modelId="{049F6536-B4F9-4630-BD92-15D7A104BA5F}" type="pres">
      <dgm:prSet presAssocID="{3A46977E-110F-4ABF-AE63-4C4A93AA5E65}" presName="LevelTwoTextNode" presStyleLbl="node2" presStyleIdx="0" presStyleCnt="4">
        <dgm:presLayoutVars>
          <dgm:chPref val="3"/>
        </dgm:presLayoutVars>
      </dgm:prSet>
      <dgm:spPr/>
    </dgm:pt>
    <dgm:pt modelId="{47961426-440E-4FF5-A28C-9D98717A41B0}" type="pres">
      <dgm:prSet presAssocID="{3A46977E-110F-4ABF-AE63-4C4A93AA5E65}" presName="level3hierChild" presStyleCnt="0"/>
      <dgm:spPr/>
    </dgm:pt>
    <dgm:pt modelId="{ED7980F8-79E6-4C88-BA6E-EEFA03FC0369}" type="pres">
      <dgm:prSet presAssocID="{2229AB71-E30B-42FE-97BA-DAFDA8E8B3A6}" presName="conn2-1" presStyleLbl="parChTrans1D2" presStyleIdx="1" presStyleCnt="4"/>
      <dgm:spPr/>
    </dgm:pt>
    <dgm:pt modelId="{225D77E9-F82D-451D-B8C4-EC97265DB6FD}" type="pres">
      <dgm:prSet presAssocID="{2229AB71-E30B-42FE-97BA-DAFDA8E8B3A6}" presName="connTx" presStyleLbl="parChTrans1D2" presStyleIdx="1" presStyleCnt="4"/>
      <dgm:spPr/>
    </dgm:pt>
    <dgm:pt modelId="{CBCF6FD7-327B-49E1-87D2-4622BD6F78A1}" type="pres">
      <dgm:prSet presAssocID="{38757007-C160-4166-90BD-639BE46AE936}" presName="root2" presStyleCnt="0"/>
      <dgm:spPr/>
    </dgm:pt>
    <dgm:pt modelId="{A8F8D7F1-A70D-4FF7-872E-46EE772FE632}" type="pres">
      <dgm:prSet presAssocID="{38757007-C160-4166-90BD-639BE46AE936}" presName="LevelTwoTextNode" presStyleLbl="node2" presStyleIdx="1" presStyleCnt="4">
        <dgm:presLayoutVars>
          <dgm:chPref val="3"/>
        </dgm:presLayoutVars>
      </dgm:prSet>
      <dgm:spPr/>
    </dgm:pt>
    <dgm:pt modelId="{1F4FDCAF-F19A-4FC1-93D7-B3DEDBE17C7D}" type="pres">
      <dgm:prSet presAssocID="{38757007-C160-4166-90BD-639BE46AE936}" presName="level3hierChild" presStyleCnt="0"/>
      <dgm:spPr/>
    </dgm:pt>
    <dgm:pt modelId="{D38D6935-D3EF-498C-AD14-4AB314040246}" type="pres">
      <dgm:prSet presAssocID="{F7F8FAD6-D0C3-4DAB-8C7C-1CBC5752D675}" presName="conn2-1" presStyleLbl="parChTrans1D2" presStyleIdx="2" presStyleCnt="4"/>
      <dgm:spPr/>
    </dgm:pt>
    <dgm:pt modelId="{159A984D-97BC-4ACB-97CE-7182D2586189}" type="pres">
      <dgm:prSet presAssocID="{F7F8FAD6-D0C3-4DAB-8C7C-1CBC5752D675}" presName="connTx" presStyleLbl="parChTrans1D2" presStyleIdx="2" presStyleCnt="4"/>
      <dgm:spPr/>
    </dgm:pt>
    <dgm:pt modelId="{A9DCFCDC-809A-4D72-94B4-B1FE48295CEC}" type="pres">
      <dgm:prSet presAssocID="{6E759A1E-C61E-42B5-B9B7-F5A00754F83F}" presName="root2" presStyleCnt="0"/>
      <dgm:spPr/>
    </dgm:pt>
    <dgm:pt modelId="{0BAE29E8-B619-4472-9EE3-24E3C4C22D78}" type="pres">
      <dgm:prSet presAssocID="{6E759A1E-C61E-42B5-B9B7-F5A00754F83F}" presName="LevelTwoTextNode" presStyleLbl="node2" presStyleIdx="2" presStyleCnt="4">
        <dgm:presLayoutVars>
          <dgm:chPref val="3"/>
        </dgm:presLayoutVars>
      </dgm:prSet>
      <dgm:spPr/>
    </dgm:pt>
    <dgm:pt modelId="{723089DE-A801-4A1C-AD4A-C8EE01143B0D}" type="pres">
      <dgm:prSet presAssocID="{6E759A1E-C61E-42B5-B9B7-F5A00754F83F}" presName="level3hierChild" presStyleCnt="0"/>
      <dgm:spPr/>
    </dgm:pt>
    <dgm:pt modelId="{FB5EC251-CD00-4A02-A318-7E89E47D7242}" type="pres">
      <dgm:prSet presAssocID="{25B396A7-87AA-4DFA-897A-AB4E21C5A5DB}" presName="conn2-1" presStyleLbl="parChTrans1D2" presStyleIdx="3" presStyleCnt="4"/>
      <dgm:spPr/>
    </dgm:pt>
    <dgm:pt modelId="{EBA661BC-323E-48CC-BD82-9E10EF2B05E2}" type="pres">
      <dgm:prSet presAssocID="{25B396A7-87AA-4DFA-897A-AB4E21C5A5DB}" presName="connTx" presStyleLbl="parChTrans1D2" presStyleIdx="3" presStyleCnt="4"/>
      <dgm:spPr/>
    </dgm:pt>
    <dgm:pt modelId="{DB88E278-12AC-4084-B669-356CDD7183B9}" type="pres">
      <dgm:prSet presAssocID="{41F8E3CC-C33A-426F-BFD2-C5C22F8A27AD}" presName="root2" presStyleCnt="0"/>
      <dgm:spPr/>
    </dgm:pt>
    <dgm:pt modelId="{2683D858-D9F9-411C-8E3C-C4B5CF979DE2}" type="pres">
      <dgm:prSet presAssocID="{41F8E3CC-C33A-426F-BFD2-C5C22F8A27AD}" presName="LevelTwoTextNode" presStyleLbl="node2" presStyleIdx="3" presStyleCnt="4">
        <dgm:presLayoutVars>
          <dgm:chPref val="3"/>
        </dgm:presLayoutVars>
      </dgm:prSet>
      <dgm:spPr/>
    </dgm:pt>
    <dgm:pt modelId="{B66DD1B9-5E67-4114-9445-8B76A7857384}" type="pres">
      <dgm:prSet presAssocID="{41F8E3CC-C33A-426F-BFD2-C5C22F8A27AD}" presName="level3hierChild" presStyleCnt="0"/>
      <dgm:spPr/>
    </dgm:pt>
  </dgm:ptLst>
  <dgm:cxnLst>
    <dgm:cxn modelId="{AC297104-85D2-4DD2-B6CA-0EAAFD710B39}" srcId="{DB7C03AE-A151-443A-A341-BE40A1EC9BAE}" destId="{7D2C13CD-E560-4E1B-BBAB-500E17176103}" srcOrd="0" destOrd="0" parTransId="{7A3A65E7-0132-4244-9439-FD68C4FC6EF9}" sibTransId="{847EA80E-70A6-4BE5-82DE-54529F366BB2}"/>
    <dgm:cxn modelId="{0144CD04-5F79-4323-9D84-557ED2AE8786}" type="presOf" srcId="{41F8E3CC-C33A-426F-BFD2-C5C22F8A27AD}" destId="{2683D858-D9F9-411C-8E3C-C4B5CF979DE2}" srcOrd="0" destOrd="0" presId="urn:microsoft.com/office/officeart/2008/layout/HorizontalMultiLevelHierarchy"/>
    <dgm:cxn modelId="{92F53717-B77D-4D31-A40C-F956EDB781D6}" type="presOf" srcId="{70DC02D4-857B-4C3D-8B5D-AF3708EF773E}" destId="{0621F7A8-5A5C-49FC-81FF-0138DC7D87D3}" srcOrd="0" destOrd="0" presId="urn:microsoft.com/office/officeart/2008/layout/HorizontalMultiLevelHierarchy"/>
    <dgm:cxn modelId="{0E914D2D-7E16-426C-AAFC-EE3BA0808A47}" type="presOf" srcId="{F7F8FAD6-D0C3-4DAB-8C7C-1CBC5752D675}" destId="{159A984D-97BC-4ACB-97CE-7182D2586189}" srcOrd="1" destOrd="0" presId="urn:microsoft.com/office/officeart/2008/layout/HorizontalMultiLevelHierarchy"/>
    <dgm:cxn modelId="{F75C542D-DE73-425B-A79B-CB199C4AAEA5}" type="presOf" srcId="{3A46977E-110F-4ABF-AE63-4C4A93AA5E65}" destId="{049F6536-B4F9-4630-BD92-15D7A104BA5F}" srcOrd="0" destOrd="0" presId="urn:microsoft.com/office/officeart/2008/layout/HorizontalMultiLevelHierarchy"/>
    <dgm:cxn modelId="{84FDFE3B-4EEB-4093-8838-1BB6FB611F3C}" type="presOf" srcId="{2229AB71-E30B-42FE-97BA-DAFDA8E8B3A6}" destId="{ED7980F8-79E6-4C88-BA6E-EEFA03FC0369}" srcOrd="0" destOrd="0" presId="urn:microsoft.com/office/officeart/2008/layout/HorizontalMultiLevelHierarchy"/>
    <dgm:cxn modelId="{A58E7041-6B4E-4469-8EDC-2694C6C9329B}" type="presOf" srcId="{DB7C03AE-A151-443A-A341-BE40A1EC9BAE}" destId="{5BD03766-AD3F-4FC4-8AC3-0C357023D9F2}" srcOrd="0" destOrd="0" presId="urn:microsoft.com/office/officeart/2008/layout/HorizontalMultiLevelHierarchy"/>
    <dgm:cxn modelId="{03709251-E25D-45A3-BF0F-0EB5C79DD0B9}" type="presOf" srcId="{F7F8FAD6-D0C3-4DAB-8C7C-1CBC5752D675}" destId="{D38D6935-D3EF-498C-AD14-4AB314040246}" srcOrd="0" destOrd="0" presId="urn:microsoft.com/office/officeart/2008/layout/HorizontalMultiLevelHierarchy"/>
    <dgm:cxn modelId="{558A6F52-4E39-4873-B53B-A5D774C50FED}" srcId="{7D2C13CD-E560-4E1B-BBAB-500E17176103}" destId="{6E759A1E-C61E-42B5-B9B7-F5A00754F83F}" srcOrd="2" destOrd="0" parTransId="{F7F8FAD6-D0C3-4DAB-8C7C-1CBC5752D675}" sibTransId="{AA48C616-AE70-4232-8F44-06DAEAEB6118}"/>
    <dgm:cxn modelId="{D7B81580-CE2E-46A8-8F87-914D4616195D}" type="presOf" srcId="{25B396A7-87AA-4DFA-897A-AB4E21C5A5DB}" destId="{EBA661BC-323E-48CC-BD82-9E10EF2B05E2}" srcOrd="1" destOrd="0" presId="urn:microsoft.com/office/officeart/2008/layout/HorizontalMultiLevelHierarchy"/>
    <dgm:cxn modelId="{471B199E-C93B-46BC-920A-9C6C973E087A}" srcId="{7D2C13CD-E560-4E1B-BBAB-500E17176103}" destId="{38757007-C160-4166-90BD-639BE46AE936}" srcOrd="1" destOrd="0" parTransId="{2229AB71-E30B-42FE-97BA-DAFDA8E8B3A6}" sibTransId="{B68006B5-1AB7-48D0-ACA8-564906D3A3A8}"/>
    <dgm:cxn modelId="{CDF2A1A2-4EE8-491C-94A1-0AE72BEB0C74}" srcId="{7D2C13CD-E560-4E1B-BBAB-500E17176103}" destId="{3A46977E-110F-4ABF-AE63-4C4A93AA5E65}" srcOrd="0" destOrd="0" parTransId="{70DC02D4-857B-4C3D-8B5D-AF3708EF773E}" sibTransId="{140C74AF-03C0-454C-99EB-1DAF51672E23}"/>
    <dgm:cxn modelId="{BDCBF5A2-6851-45BE-93CD-BF93A175BAA2}" type="presOf" srcId="{70DC02D4-857B-4C3D-8B5D-AF3708EF773E}" destId="{E06BFBEB-3348-4821-BF5F-EE6EF69A2CEA}" srcOrd="1" destOrd="0" presId="urn:microsoft.com/office/officeart/2008/layout/HorizontalMultiLevelHierarchy"/>
    <dgm:cxn modelId="{E9184EBC-F7DE-421C-B34C-7BBA964F79B8}" type="presOf" srcId="{38757007-C160-4166-90BD-639BE46AE936}" destId="{A8F8D7F1-A70D-4FF7-872E-46EE772FE632}" srcOrd="0" destOrd="0" presId="urn:microsoft.com/office/officeart/2008/layout/HorizontalMultiLevelHierarchy"/>
    <dgm:cxn modelId="{167E2DC5-8028-4837-B95B-7B1E38265E56}" type="presOf" srcId="{6E759A1E-C61E-42B5-B9B7-F5A00754F83F}" destId="{0BAE29E8-B619-4472-9EE3-24E3C4C22D78}" srcOrd="0" destOrd="0" presId="urn:microsoft.com/office/officeart/2008/layout/HorizontalMultiLevelHierarchy"/>
    <dgm:cxn modelId="{98546ECE-248B-4B46-9791-9AB2F623BD73}" srcId="{7D2C13CD-E560-4E1B-BBAB-500E17176103}" destId="{41F8E3CC-C33A-426F-BFD2-C5C22F8A27AD}" srcOrd="3" destOrd="0" parTransId="{25B396A7-87AA-4DFA-897A-AB4E21C5A5DB}" sibTransId="{AF5AE224-8E70-4183-BEA8-E5AD60DE7E8A}"/>
    <dgm:cxn modelId="{044E82D0-260D-4CB5-BC30-85F9984B2CEE}" type="presOf" srcId="{7D2C13CD-E560-4E1B-BBAB-500E17176103}" destId="{8115945C-4122-4891-BDCA-4800A692E1D9}" srcOrd="0" destOrd="0" presId="urn:microsoft.com/office/officeart/2008/layout/HorizontalMultiLevelHierarchy"/>
    <dgm:cxn modelId="{AE141DE6-4B34-443C-BCBE-736B2904418C}" type="presOf" srcId="{25B396A7-87AA-4DFA-897A-AB4E21C5A5DB}" destId="{FB5EC251-CD00-4A02-A318-7E89E47D7242}" srcOrd="0" destOrd="0" presId="urn:microsoft.com/office/officeart/2008/layout/HorizontalMultiLevelHierarchy"/>
    <dgm:cxn modelId="{2D091BF0-EF84-481C-8C5F-24509C800D8A}" type="presOf" srcId="{2229AB71-E30B-42FE-97BA-DAFDA8E8B3A6}" destId="{225D77E9-F82D-451D-B8C4-EC97265DB6FD}" srcOrd="1" destOrd="0" presId="urn:microsoft.com/office/officeart/2008/layout/HorizontalMultiLevelHierarchy"/>
    <dgm:cxn modelId="{03EE7136-8A97-49DF-93D4-239D9C0131AF}" type="presParOf" srcId="{5BD03766-AD3F-4FC4-8AC3-0C357023D9F2}" destId="{63A05F2F-0E12-4142-A65C-682705F009C7}" srcOrd="0" destOrd="0" presId="urn:microsoft.com/office/officeart/2008/layout/HorizontalMultiLevelHierarchy"/>
    <dgm:cxn modelId="{AB7F71C2-4ABD-4136-AB4B-A1969BD1B496}" type="presParOf" srcId="{63A05F2F-0E12-4142-A65C-682705F009C7}" destId="{8115945C-4122-4891-BDCA-4800A692E1D9}" srcOrd="0" destOrd="0" presId="urn:microsoft.com/office/officeart/2008/layout/HorizontalMultiLevelHierarchy"/>
    <dgm:cxn modelId="{3963980F-AD4C-4167-ACA0-0F45F9C9DFD2}" type="presParOf" srcId="{63A05F2F-0E12-4142-A65C-682705F009C7}" destId="{9B9B15D8-5661-47BE-B870-C2F16A653C29}" srcOrd="1" destOrd="0" presId="urn:microsoft.com/office/officeart/2008/layout/HorizontalMultiLevelHierarchy"/>
    <dgm:cxn modelId="{6D8B9977-7883-49A3-9634-DFD3BE35B28E}" type="presParOf" srcId="{9B9B15D8-5661-47BE-B870-C2F16A653C29}" destId="{0621F7A8-5A5C-49FC-81FF-0138DC7D87D3}" srcOrd="0" destOrd="0" presId="urn:microsoft.com/office/officeart/2008/layout/HorizontalMultiLevelHierarchy"/>
    <dgm:cxn modelId="{2D0F77B8-A3EE-4C5B-A0EC-630B0645175A}" type="presParOf" srcId="{0621F7A8-5A5C-49FC-81FF-0138DC7D87D3}" destId="{E06BFBEB-3348-4821-BF5F-EE6EF69A2CEA}" srcOrd="0" destOrd="0" presId="urn:microsoft.com/office/officeart/2008/layout/HorizontalMultiLevelHierarchy"/>
    <dgm:cxn modelId="{7F1A9545-E58F-409B-9366-C7121BDBA0EB}" type="presParOf" srcId="{9B9B15D8-5661-47BE-B870-C2F16A653C29}" destId="{2C8A715B-DD64-4A1C-A590-4679503CC237}" srcOrd="1" destOrd="0" presId="urn:microsoft.com/office/officeart/2008/layout/HorizontalMultiLevelHierarchy"/>
    <dgm:cxn modelId="{BD92049D-3D0B-4FD6-B466-7AF61D8AD0A0}" type="presParOf" srcId="{2C8A715B-DD64-4A1C-A590-4679503CC237}" destId="{049F6536-B4F9-4630-BD92-15D7A104BA5F}" srcOrd="0" destOrd="0" presId="urn:microsoft.com/office/officeart/2008/layout/HorizontalMultiLevelHierarchy"/>
    <dgm:cxn modelId="{237DEFDD-A959-4D9E-8F80-E0C85F5D2606}" type="presParOf" srcId="{2C8A715B-DD64-4A1C-A590-4679503CC237}" destId="{47961426-440E-4FF5-A28C-9D98717A41B0}" srcOrd="1" destOrd="0" presId="urn:microsoft.com/office/officeart/2008/layout/HorizontalMultiLevelHierarchy"/>
    <dgm:cxn modelId="{65EA5D69-7D1E-4BEC-99C1-4C59D76FAA34}" type="presParOf" srcId="{9B9B15D8-5661-47BE-B870-C2F16A653C29}" destId="{ED7980F8-79E6-4C88-BA6E-EEFA03FC0369}" srcOrd="2" destOrd="0" presId="urn:microsoft.com/office/officeart/2008/layout/HorizontalMultiLevelHierarchy"/>
    <dgm:cxn modelId="{C579ED71-4877-4F9E-8511-821D10BAF67D}" type="presParOf" srcId="{ED7980F8-79E6-4C88-BA6E-EEFA03FC0369}" destId="{225D77E9-F82D-451D-B8C4-EC97265DB6FD}" srcOrd="0" destOrd="0" presId="urn:microsoft.com/office/officeart/2008/layout/HorizontalMultiLevelHierarchy"/>
    <dgm:cxn modelId="{E984ACF1-4A48-461C-973F-F8A8F1B383D6}" type="presParOf" srcId="{9B9B15D8-5661-47BE-B870-C2F16A653C29}" destId="{CBCF6FD7-327B-49E1-87D2-4622BD6F78A1}" srcOrd="3" destOrd="0" presId="urn:microsoft.com/office/officeart/2008/layout/HorizontalMultiLevelHierarchy"/>
    <dgm:cxn modelId="{0CE8D1FA-9536-4E06-B9B4-21B6DDF824A4}" type="presParOf" srcId="{CBCF6FD7-327B-49E1-87D2-4622BD6F78A1}" destId="{A8F8D7F1-A70D-4FF7-872E-46EE772FE632}" srcOrd="0" destOrd="0" presId="urn:microsoft.com/office/officeart/2008/layout/HorizontalMultiLevelHierarchy"/>
    <dgm:cxn modelId="{F3AD7F7E-5F6D-49B5-99F2-A265A76E69B1}" type="presParOf" srcId="{CBCF6FD7-327B-49E1-87D2-4622BD6F78A1}" destId="{1F4FDCAF-F19A-4FC1-93D7-B3DEDBE17C7D}" srcOrd="1" destOrd="0" presId="urn:microsoft.com/office/officeart/2008/layout/HorizontalMultiLevelHierarchy"/>
    <dgm:cxn modelId="{9DADC779-40C6-4489-AF35-F3E3B97F46EC}" type="presParOf" srcId="{9B9B15D8-5661-47BE-B870-C2F16A653C29}" destId="{D38D6935-D3EF-498C-AD14-4AB314040246}" srcOrd="4" destOrd="0" presId="urn:microsoft.com/office/officeart/2008/layout/HorizontalMultiLevelHierarchy"/>
    <dgm:cxn modelId="{96D0F3E2-D2F1-4CEE-866A-CFC6997CBA38}" type="presParOf" srcId="{D38D6935-D3EF-498C-AD14-4AB314040246}" destId="{159A984D-97BC-4ACB-97CE-7182D2586189}" srcOrd="0" destOrd="0" presId="urn:microsoft.com/office/officeart/2008/layout/HorizontalMultiLevelHierarchy"/>
    <dgm:cxn modelId="{4C447F74-3BBD-4A78-AB7E-77F0CA448DC6}" type="presParOf" srcId="{9B9B15D8-5661-47BE-B870-C2F16A653C29}" destId="{A9DCFCDC-809A-4D72-94B4-B1FE48295CEC}" srcOrd="5" destOrd="0" presId="urn:microsoft.com/office/officeart/2008/layout/HorizontalMultiLevelHierarchy"/>
    <dgm:cxn modelId="{8EC44F54-4673-4BA5-9BB1-DC6BE07F7813}" type="presParOf" srcId="{A9DCFCDC-809A-4D72-94B4-B1FE48295CEC}" destId="{0BAE29E8-B619-4472-9EE3-24E3C4C22D78}" srcOrd="0" destOrd="0" presId="urn:microsoft.com/office/officeart/2008/layout/HorizontalMultiLevelHierarchy"/>
    <dgm:cxn modelId="{AD358BE1-5F20-40DF-B5F3-4D66F8B6946D}" type="presParOf" srcId="{A9DCFCDC-809A-4D72-94B4-B1FE48295CEC}" destId="{723089DE-A801-4A1C-AD4A-C8EE01143B0D}" srcOrd="1" destOrd="0" presId="urn:microsoft.com/office/officeart/2008/layout/HorizontalMultiLevelHierarchy"/>
    <dgm:cxn modelId="{832F83FF-6914-46A5-B6AE-F99B14503F2F}" type="presParOf" srcId="{9B9B15D8-5661-47BE-B870-C2F16A653C29}" destId="{FB5EC251-CD00-4A02-A318-7E89E47D7242}" srcOrd="6" destOrd="0" presId="urn:microsoft.com/office/officeart/2008/layout/HorizontalMultiLevelHierarchy"/>
    <dgm:cxn modelId="{ED031B7D-14DD-42DB-95FB-D2ABF249A240}" type="presParOf" srcId="{FB5EC251-CD00-4A02-A318-7E89E47D7242}" destId="{EBA661BC-323E-48CC-BD82-9E10EF2B05E2}" srcOrd="0" destOrd="0" presId="urn:microsoft.com/office/officeart/2008/layout/HorizontalMultiLevelHierarchy"/>
    <dgm:cxn modelId="{F62E2D46-A70F-4DA2-867E-FD133E86C83D}" type="presParOf" srcId="{9B9B15D8-5661-47BE-B870-C2F16A653C29}" destId="{DB88E278-12AC-4084-B669-356CDD7183B9}" srcOrd="7" destOrd="0" presId="urn:microsoft.com/office/officeart/2008/layout/HorizontalMultiLevelHierarchy"/>
    <dgm:cxn modelId="{189E0953-9C31-465F-BF1B-16EEC9BA3859}" type="presParOf" srcId="{DB88E278-12AC-4084-B669-356CDD7183B9}" destId="{2683D858-D9F9-411C-8E3C-C4B5CF979DE2}" srcOrd="0" destOrd="0" presId="urn:microsoft.com/office/officeart/2008/layout/HorizontalMultiLevelHierarchy"/>
    <dgm:cxn modelId="{697F62F3-27F5-4AAE-B6A6-B16CCE61C0D0}" type="presParOf" srcId="{DB88E278-12AC-4084-B669-356CDD7183B9}" destId="{B66DD1B9-5E67-4114-9445-8B76A7857384}"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7F5BEE5-AE5B-45F5-9D9E-5C14844A88E9}" type="doc">
      <dgm:prSet loTypeId="urn:microsoft.com/office/officeart/2005/8/layout/process4" loCatId="process" qsTypeId="urn:microsoft.com/office/officeart/2005/8/quickstyle/simple4" qsCatId="simple" csTypeId="urn:microsoft.com/office/officeart/2005/8/colors/accent1_2" csCatId="accent1" phldr="1"/>
      <dgm:spPr/>
      <dgm:t>
        <a:bodyPr/>
        <a:lstStyle/>
        <a:p>
          <a:endParaRPr lang="en-US"/>
        </a:p>
      </dgm:t>
    </dgm:pt>
    <dgm:pt modelId="{BF511F54-3DD3-474C-BAA4-F7C01E607FD9}">
      <dgm:prSet/>
      <dgm:spPr/>
      <dgm:t>
        <a:bodyPr/>
        <a:lstStyle/>
        <a:p>
          <a:r>
            <a:rPr lang="en-US"/>
            <a:t>Common Algorithms</a:t>
          </a:r>
        </a:p>
      </dgm:t>
    </dgm:pt>
    <dgm:pt modelId="{A360C53B-F5E6-4E23-A459-188BC78C5F6A}" type="parTrans" cxnId="{E384F61A-E587-47B9-95F7-90EE8288E0A3}">
      <dgm:prSet/>
      <dgm:spPr/>
      <dgm:t>
        <a:bodyPr/>
        <a:lstStyle/>
        <a:p>
          <a:endParaRPr lang="en-US"/>
        </a:p>
      </dgm:t>
    </dgm:pt>
    <dgm:pt modelId="{06F60F9B-E711-4214-B03E-3BE9E20FDA09}" type="sibTrans" cxnId="{E384F61A-E587-47B9-95F7-90EE8288E0A3}">
      <dgm:prSet/>
      <dgm:spPr/>
      <dgm:t>
        <a:bodyPr/>
        <a:lstStyle/>
        <a:p>
          <a:endParaRPr lang="en-US"/>
        </a:p>
      </dgm:t>
    </dgm:pt>
    <dgm:pt modelId="{53A30763-6D7E-458A-9CBE-3E06DEC3DEEA}">
      <dgm:prSet/>
      <dgm:spPr/>
      <dgm:t>
        <a:bodyPr/>
        <a:lstStyle/>
        <a:p>
          <a:r>
            <a:rPr lang="en-US" b="0" i="0">
              <a:latin typeface="Proxima Nova Bl"/>
            </a:rPr>
            <a:t>Hash</a:t>
          </a:r>
          <a:r>
            <a:rPr lang="en-US" b="0" i="0"/>
            <a:t> Join (HJ)</a:t>
          </a:r>
          <a:endParaRPr lang="en-US"/>
        </a:p>
      </dgm:t>
    </dgm:pt>
    <dgm:pt modelId="{78CF3DF6-DC66-4DEA-B63B-7556C322FB65}" type="parTrans" cxnId="{7FF6C8CC-95A7-4B7F-86B0-2C31C0725489}">
      <dgm:prSet/>
      <dgm:spPr/>
      <dgm:t>
        <a:bodyPr/>
        <a:lstStyle/>
        <a:p>
          <a:endParaRPr lang="en-US"/>
        </a:p>
      </dgm:t>
    </dgm:pt>
    <dgm:pt modelId="{C38FED8A-C5F8-4B3D-92A4-4918452E372D}" type="sibTrans" cxnId="{7FF6C8CC-95A7-4B7F-86B0-2C31C0725489}">
      <dgm:prSet/>
      <dgm:spPr/>
      <dgm:t>
        <a:bodyPr/>
        <a:lstStyle/>
        <a:p>
          <a:endParaRPr lang="en-US"/>
        </a:p>
      </dgm:t>
    </dgm:pt>
    <dgm:pt modelId="{EB9AFE3D-0913-4DB2-BEA3-021CCA62B877}">
      <dgm:prSet/>
      <dgm:spPr/>
      <dgm:t>
        <a:bodyPr/>
        <a:lstStyle/>
        <a:p>
          <a:pPr rtl="0"/>
          <a:r>
            <a:rPr lang="en-US" b="0" i="0">
              <a:latin typeface="Proxima Nova Bl"/>
            </a:rPr>
            <a:t>NLJ is suitable for small dataset</a:t>
          </a:r>
          <a:br>
            <a:rPr lang="en-US" b="0" i="0">
              <a:latin typeface="Proxima Nova Bl"/>
            </a:rPr>
          </a:br>
          <a:r>
            <a:rPr lang="en-US" b="0" i="0">
              <a:latin typeface="Proxima Nova Bl"/>
            </a:rPr>
            <a:t>SMJ is efficient with pre-sorted data</a:t>
          </a:r>
          <a:br>
            <a:rPr lang="en-US" b="0" i="0">
              <a:latin typeface="Proxima Nova Bl"/>
            </a:rPr>
          </a:br>
          <a:r>
            <a:rPr lang="en-US" b="0" i="0">
              <a:latin typeface="Proxima Nova Bl"/>
            </a:rPr>
            <a:t>HJ works on unsorted datasets through hash-based partitioning</a:t>
          </a:r>
        </a:p>
      </dgm:t>
    </dgm:pt>
    <dgm:pt modelId="{CC6DFEB1-1932-438C-B9DC-D1B713CCFBCD}" type="parTrans" cxnId="{C7832997-A06B-4CA6-ADEB-CE130785A7C3}">
      <dgm:prSet/>
      <dgm:spPr/>
      <dgm:t>
        <a:bodyPr/>
        <a:lstStyle/>
        <a:p>
          <a:endParaRPr lang="en-US"/>
        </a:p>
      </dgm:t>
    </dgm:pt>
    <dgm:pt modelId="{52D2057B-D677-4D2B-AE79-EBEA045D97AA}" type="sibTrans" cxnId="{C7832997-A06B-4CA6-ADEB-CE130785A7C3}">
      <dgm:prSet/>
      <dgm:spPr/>
      <dgm:t>
        <a:bodyPr/>
        <a:lstStyle/>
        <a:p>
          <a:endParaRPr lang="en-US"/>
        </a:p>
      </dgm:t>
    </dgm:pt>
    <dgm:pt modelId="{16598BDB-4D47-4C2A-94CE-7700731C4CA5}">
      <dgm:prSet/>
      <dgm:spPr/>
      <dgm:t>
        <a:bodyPr/>
        <a:lstStyle/>
        <a:p>
          <a:r>
            <a:rPr lang="en-US" b="0" i="0"/>
            <a:t>Sort-Merge Join (SMJ)</a:t>
          </a:r>
          <a:endParaRPr lang="en-US"/>
        </a:p>
      </dgm:t>
    </dgm:pt>
    <dgm:pt modelId="{16A3F9E1-3014-482A-AFB8-1F82EA666524}" type="parTrans" cxnId="{7F24D0E6-63A7-48F7-BD08-83236846D5F3}">
      <dgm:prSet/>
      <dgm:spPr/>
      <dgm:t>
        <a:bodyPr/>
        <a:lstStyle/>
        <a:p>
          <a:endParaRPr lang="en-US"/>
        </a:p>
      </dgm:t>
    </dgm:pt>
    <dgm:pt modelId="{41E957C4-9874-4D88-A907-9564316B01D7}" type="sibTrans" cxnId="{7F24D0E6-63A7-48F7-BD08-83236846D5F3}">
      <dgm:prSet/>
      <dgm:spPr/>
      <dgm:t>
        <a:bodyPr/>
        <a:lstStyle/>
        <a:p>
          <a:endParaRPr lang="en-US"/>
        </a:p>
      </dgm:t>
    </dgm:pt>
    <dgm:pt modelId="{9BE1FEA6-36C6-483C-A71A-23F5FB449110}">
      <dgm:prSet/>
      <dgm:spPr/>
      <dgm:t>
        <a:bodyPr/>
        <a:lstStyle/>
        <a:p>
          <a:r>
            <a:rPr lang="en-US"/>
            <a:t>Nested Loop Join (NLJ)</a:t>
          </a:r>
        </a:p>
      </dgm:t>
    </dgm:pt>
    <dgm:pt modelId="{C6FFBBBE-8D48-4216-A9C8-D703E0BDF4AE}" type="parTrans" cxnId="{3543D6E2-D9BC-40CD-AF2E-CB49C00ED4F3}">
      <dgm:prSet/>
      <dgm:spPr/>
      <dgm:t>
        <a:bodyPr/>
        <a:lstStyle/>
        <a:p>
          <a:endParaRPr lang="en-US"/>
        </a:p>
      </dgm:t>
    </dgm:pt>
    <dgm:pt modelId="{08E7B055-0243-4E17-9031-BBC49DA62B8E}" type="sibTrans" cxnId="{3543D6E2-D9BC-40CD-AF2E-CB49C00ED4F3}">
      <dgm:prSet/>
      <dgm:spPr/>
      <dgm:t>
        <a:bodyPr/>
        <a:lstStyle/>
        <a:p>
          <a:endParaRPr lang="en-US"/>
        </a:p>
      </dgm:t>
    </dgm:pt>
    <dgm:pt modelId="{FC6FE399-AC8B-4AC2-A9E5-EB80FD1610EB}" type="pres">
      <dgm:prSet presAssocID="{97F5BEE5-AE5B-45F5-9D9E-5C14844A88E9}" presName="Name0" presStyleCnt="0">
        <dgm:presLayoutVars>
          <dgm:dir/>
          <dgm:animLvl val="lvl"/>
          <dgm:resizeHandles val="exact"/>
        </dgm:presLayoutVars>
      </dgm:prSet>
      <dgm:spPr/>
    </dgm:pt>
    <dgm:pt modelId="{9B8786C7-6855-4EC3-A596-A8236772BA97}" type="pres">
      <dgm:prSet presAssocID="{EB9AFE3D-0913-4DB2-BEA3-021CCA62B877}" presName="boxAndChildren" presStyleCnt="0"/>
      <dgm:spPr/>
    </dgm:pt>
    <dgm:pt modelId="{ADB5AE0A-7E73-45F4-9F79-11D8C41F0B7C}" type="pres">
      <dgm:prSet presAssocID="{EB9AFE3D-0913-4DB2-BEA3-021CCA62B877}" presName="parentTextBox" presStyleLbl="node1" presStyleIdx="0" presStyleCnt="2"/>
      <dgm:spPr/>
    </dgm:pt>
    <dgm:pt modelId="{DC1C7B01-FD05-4A2E-A512-6CCA6CB1A005}" type="pres">
      <dgm:prSet presAssocID="{06F60F9B-E711-4214-B03E-3BE9E20FDA09}" presName="sp" presStyleCnt="0"/>
      <dgm:spPr/>
    </dgm:pt>
    <dgm:pt modelId="{2D475606-B1D3-4DCB-858F-5DDF4ACAA37C}" type="pres">
      <dgm:prSet presAssocID="{BF511F54-3DD3-474C-BAA4-F7C01E607FD9}" presName="arrowAndChildren" presStyleCnt="0"/>
      <dgm:spPr/>
    </dgm:pt>
    <dgm:pt modelId="{5C192D1C-EFD7-4AFD-BD43-BFABA08F3981}" type="pres">
      <dgm:prSet presAssocID="{BF511F54-3DD3-474C-BAA4-F7C01E607FD9}" presName="parentTextArrow" presStyleLbl="node1" presStyleIdx="0" presStyleCnt="2"/>
      <dgm:spPr/>
    </dgm:pt>
    <dgm:pt modelId="{C2F90538-D42F-4930-969F-24C8FF1389B8}" type="pres">
      <dgm:prSet presAssocID="{BF511F54-3DD3-474C-BAA4-F7C01E607FD9}" presName="arrow" presStyleLbl="node1" presStyleIdx="1" presStyleCnt="2"/>
      <dgm:spPr/>
    </dgm:pt>
    <dgm:pt modelId="{432B4850-87BE-4823-A024-6D45E2355065}" type="pres">
      <dgm:prSet presAssocID="{BF511F54-3DD3-474C-BAA4-F7C01E607FD9}" presName="descendantArrow" presStyleCnt="0"/>
      <dgm:spPr/>
    </dgm:pt>
    <dgm:pt modelId="{1B871D06-D18F-4F17-8B76-C3A18636C9F9}" type="pres">
      <dgm:prSet presAssocID="{9BE1FEA6-36C6-483C-A71A-23F5FB449110}" presName="childTextArrow" presStyleLbl="fgAccFollowNode1" presStyleIdx="0" presStyleCnt="3">
        <dgm:presLayoutVars>
          <dgm:bulletEnabled val="1"/>
        </dgm:presLayoutVars>
      </dgm:prSet>
      <dgm:spPr/>
    </dgm:pt>
    <dgm:pt modelId="{44BE531F-4855-4167-B2FE-C1554EC40F05}" type="pres">
      <dgm:prSet presAssocID="{16598BDB-4D47-4C2A-94CE-7700731C4CA5}" presName="childTextArrow" presStyleLbl="fgAccFollowNode1" presStyleIdx="1" presStyleCnt="3">
        <dgm:presLayoutVars>
          <dgm:bulletEnabled val="1"/>
        </dgm:presLayoutVars>
      </dgm:prSet>
      <dgm:spPr/>
    </dgm:pt>
    <dgm:pt modelId="{63423F4F-932A-4CB9-886B-D10BB0A63AD6}" type="pres">
      <dgm:prSet presAssocID="{53A30763-6D7E-458A-9CBE-3E06DEC3DEEA}" presName="childTextArrow" presStyleLbl="fgAccFollowNode1" presStyleIdx="2" presStyleCnt="3">
        <dgm:presLayoutVars>
          <dgm:bulletEnabled val="1"/>
        </dgm:presLayoutVars>
      </dgm:prSet>
      <dgm:spPr/>
    </dgm:pt>
  </dgm:ptLst>
  <dgm:cxnLst>
    <dgm:cxn modelId="{E384F61A-E587-47B9-95F7-90EE8288E0A3}" srcId="{97F5BEE5-AE5B-45F5-9D9E-5C14844A88E9}" destId="{BF511F54-3DD3-474C-BAA4-F7C01E607FD9}" srcOrd="0" destOrd="0" parTransId="{A360C53B-F5E6-4E23-A459-188BC78C5F6A}" sibTransId="{06F60F9B-E711-4214-B03E-3BE9E20FDA09}"/>
    <dgm:cxn modelId="{5B3FE421-05B3-4F1D-B188-783305C4994C}" type="presOf" srcId="{BF511F54-3DD3-474C-BAA4-F7C01E607FD9}" destId="{C2F90538-D42F-4930-969F-24C8FF1389B8}" srcOrd="1" destOrd="0" presId="urn:microsoft.com/office/officeart/2005/8/layout/process4"/>
    <dgm:cxn modelId="{C7832997-A06B-4CA6-ADEB-CE130785A7C3}" srcId="{97F5BEE5-AE5B-45F5-9D9E-5C14844A88E9}" destId="{EB9AFE3D-0913-4DB2-BEA3-021CCA62B877}" srcOrd="1" destOrd="0" parTransId="{CC6DFEB1-1932-438C-B9DC-D1B713CCFBCD}" sibTransId="{52D2057B-D677-4D2B-AE79-EBEA045D97AA}"/>
    <dgm:cxn modelId="{5F824D99-3CC1-403F-AB62-8661952037DD}" type="presOf" srcId="{53A30763-6D7E-458A-9CBE-3E06DEC3DEEA}" destId="{63423F4F-932A-4CB9-886B-D10BB0A63AD6}" srcOrd="0" destOrd="0" presId="urn:microsoft.com/office/officeart/2005/8/layout/process4"/>
    <dgm:cxn modelId="{34BD16B9-5B88-43BB-A6F8-F13D64AA3C2A}" type="presOf" srcId="{97F5BEE5-AE5B-45F5-9D9E-5C14844A88E9}" destId="{FC6FE399-AC8B-4AC2-A9E5-EB80FD1610EB}" srcOrd="0" destOrd="0" presId="urn:microsoft.com/office/officeart/2005/8/layout/process4"/>
    <dgm:cxn modelId="{7FF6C8CC-95A7-4B7F-86B0-2C31C0725489}" srcId="{BF511F54-3DD3-474C-BAA4-F7C01E607FD9}" destId="{53A30763-6D7E-458A-9CBE-3E06DEC3DEEA}" srcOrd="2" destOrd="0" parTransId="{78CF3DF6-DC66-4DEA-B63B-7556C322FB65}" sibTransId="{C38FED8A-C5F8-4B3D-92A4-4918452E372D}"/>
    <dgm:cxn modelId="{18A147D0-AB4F-4675-9EB6-08CCB7486DD5}" type="presOf" srcId="{16598BDB-4D47-4C2A-94CE-7700731C4CA5}" destId="{44BE531F-4855-4167-B2FE-C1554EC40F05}" srcOrd="0" destOrd="0" presId="urn:microsoft.com/office/officeart/2005/8/layout/process4"/>
    <dgm:cxn modelId="{D9931BD4-06FC-44C5-950C-2ECE3B141A65}" type="presOf" srcId="{BF511F54-3DD3-474C-BAA4-F7C01E607FD9}" destId="{5C192D1C-EFD7-4AFD-BD43-BFABA08F3981}" srcOrd="0" destOrd="0" presId="urn:microsoft.com/office/officeart/2005/8/layout/process4"/>
    <dgm:cxn modelId="{82316ED9-15C3-4C21-AF14-39BA794BF5A3}" type="presOf" srcId="{EB9AFE3D-0913-4DB2-BEA3-021CCA62B877}" destId="{ADB5AE0A-7E73-45F4-9F79-11D8C41F0B7C}" srcOrd="0" destOrd="0" presId="urn:microsoft.com/office/officeart/2005/8/layout/process4"/>
    <dgm:cxn modelId="{57B162DC-ECE3-4184-A303-A82C280BCAE6}" type="presOf" srcId="{9BE1FEA6-36C6-483C-A71A-23F5FB449110}" destId="{1B871D06-D18F-4F17-8B76-C3A18636C9F9}" srcOrd="0" destOrd="0" presId="urn:microsoft.com/office/officeart/2005/8/layout/process4"/>
    <dgm:cxn modelId="{3543D6E2-D9BC-40CD-AF2E-CB49C00ED4F3}" srcId="{BF511F54-3DD3-474C-BAA4-F7C01E607FD9}" destId="{9BE1FEA6-36C6-483C-A71A-23F5FB449110}" srcOrd="0" destOrd="0" parTransId="{C6FFBBBE-8D48-4216-A9C8-D703E0BDF4AE}" sibTransId="{08E7B055-0243-4E17-9031-BBC49DA62B8E}"/>
    <dgm:cxn modelId="{7F24D0E6-63A7-48F7-BD08-83236846D5F3}" srcId="{BF511F54-3DD3-474C-BAA4-F7C01E607FD9}" destId="{16598BDB-4D47-4C2A-94CE-7700731C4CA5}" srcOrd="1" destOrd="0" parTransId="{16A3F9E1-3014-482A-AFB8-1F82EA666524}" sibTransId="{41E957C4-9874-4D88-A907-9564316B01D7}"/>
    <dgm:cxn modelId="{14FA8EA1-A863-4302-96CE-3B18ED9DCAC3}" type="presParOf" srcId="{FC6FE399-AC8B-4AC2-A9E5-EB80FD1610EB}" destId="{9B8786C7-6855-4EC3-A596-A8236772BA97}" srcOrd="0" destOrd="0" presId="urn:microsoft.com/office/officeart/2005/8/layout/process4"/>
    <dgm:cxn modelId="{7080DABF-5B6B-432D-BEC6-81A5EF49BB7D}" type="presParOf" srcId="{9B8786C7-6855-4EC3-A596-A8236772BA97}" destId="{ADB5AE0A-7E73-45F4-9F79-11D8C41F0B7C}" srcOrd="0" destOrd="0" presId="urn:microsoft.com/office/officeart/2005/8/layout/process4"/>
    <dgm:cxn modelId="{B3C6C2B6-0E75-4CEB-9EAE-4507E646BA22}" type="presParOf" srcId="{FC6FE399-AC8B-4AC2-A9E5-EB80FD1610EB}" destId="{DC1C7B01-FD05-4A2E-A512-6CCA6CB1A005}" srcOrd="1" destOrd="0" presId="urn:microsoft.com/office/officeart/2005/8/layout/process4"/>
    <dgm:cxn modelId="{C14AAA06-7BDA-4CB5-B66C-12EE3200992A}" type="presParOf" srcId="{FC6FE399-AC8B-4AC2-A9E5-EB80FD1610EB}" destId="{2D475606-B1D3-4DCB-858F-5DDF4ACAA37C}" srcOrd="2" destOrd="0" presId="urn:microsoft.com/office/officeart/2005/8/layout/process4"/>
    <dgm:cxn modelId="{6C1C96AC-ABCD-484E-A320-9032A3CB5313}" type="presParOf" srcId="{2D475606-B1D3-4DCB-858F-5DDF4ACAA37C}" destId="{5C192D1C-EFD7-4AFD-BD43-BFABA08F3981}" srcOrd="0" destOrd="0" presId="urn:microsoft.com/office/officeart/2005/8/layout/process4"/>
    <dgm:cxn modelId="{9BCA0844-6083-490B-83C2-CFDF46424719}" type="presParOf" srcId="{2D475606-B1D3-4DCB-858F-5DDF4ACAA37C}" destId="{C2F90538-D42F-4930-969F-24C8FF1389B8}" srcOrd="1" destOrd="0" presId="urn:microsoft.com/office/officeart/2005/8/layout/process4"/>
    <dgm:cxn modelId="{998C3F3E-5D7E-454F-A705-651D2210EC1F}" type="presParOf" srcId="{2D475606-B1D3-4DCB-858F-5DDF4ACAA37C}" destId="{432B4850-87BE-4823-A024-6D45E2355065}" srcOrd="2" destOrd="0" presId="urn:microsoft.com/office/officeart/2005/8/layout/process4"/>
    <dgm:cxn modelId="{0CBFD441-F0D5-448C-9C4F-98D0FA13FEBD}" type="presParOf" srcId="{432B4850-87BE-4823-A024-6D45E2355065}" destId="{1B871D06-D18F-4F17-8B76-C3A18636C9F9}" srcOrd="0" destOrd="0" presId="urn:microsoft.com/office/officeart/2005/8/layout/process4"/>
    <dgm:cxn modelId="{398DCDE6-CCF9-43D2-BF20-1EE4CE733BD8}" type="presParOf" srcId="{432B4850-87BE-4823-A024-6D45E2355065}" destId="{44BE531F-4855-4167-B2FE-C1554EC40F05}" srcOrd="1" destOrd="0" presId="urn:microsoft.com/office/officeart/2005/8/layout/process4"/>
    <dgm:cxn modelId="{F6D2B05C-273D-41BA-8566-426C5119D459}" type="presParOf" srcId="{432B4850-87BE-4823-A024-6D45E2355065}" destId="{63423F4F-932A-4CB9-886B-D10BB0A63AD6}" srcOrd="2"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695980A-808E-4EC2-B888-C9410C8504F1}" type="doc">
      <dgm:prSet loTypeId="urn:microsoft.com/office/officeart/2005/8/layout/lProcess1" loCatId="process" qsTypeId="urn:microsoft.com/office/officeart/2005/8/quickstyle/simple4" qsCatId="simple" csTypeId="urn:microsoft.com/office/officeart/2005/8/colors/accent1_2" csCatId="accent1" phldr="1"/>
      <dgm:spPr/>
      <dgm:t>
        <a:bodyPr/>
        <a:lstStyle/>
        <a:p>
          <a:endParaRPr lang="en-US"/>
        </a:p>
      </dgm:t>
    </dgm:pt>
    <dgm:pt modelId="{ABD22439-3957-4E10-A94D-25D687C166DF}">
      <dgm:prSet phldrT="[Text]" phldr="0"/>
      <dgm:spPr/>
      <dgm:t>
        <a:bodyPr/>
        <a:lstStyle/>
        <a:p>
          <a:pPr rtl="0"/>
          <a:r>
            <a:rPr lang="en-US">
              <a:latin typeface="Arial" panose="020B0604020202020204"/>
            </a:rPr>
            <a:t>Off-the-shelf</a:t>
          </a:r>
          <a:endParaRPr lang="en-US"/>
        </a:p>
      </dgm:t>
    </dgm:pt>
    <dgm:pt modelId="{7E5C1FC4-A079-4F3C-B9E1-8F3845209D57}" type="parTrans" cxnId="{30F3E209-A662-4CD6-AACF-2E1BB41AA1B7}">
      <dgm:prSet/>
      <dgm:spPr/>
      <dgm:t>
        <a:bodyPr/>
        <a:lstStyle/>
        <a:p>
          <a:endParaRPr lang="en-US"/>
        </a:p>
      </dgm:t>
    </dgm:pt>
    <dgm:pt modelId="{02E8B5E8-0BE1-4C57-9E51-ED4A5A266A53}" type="sibTrans" cxnId="{30F3E209-A662-4CD6-AACF-2E1BB41AA1B7}">
      <dgm:prSet/>
      <dgm:spPr/>
      <dgm:t>
        <a:bodyPr/>
        <a:lstStyle/>
        <a:p>
          <a:endParaRPr lang="en-US"/>
        </a:p>
      </dgm:t>
    </dgm:pt>
    <dgm:pt modelId="{508E2868-717B-4DDB-861C-E6985119CF9A}">
      <dgm:prSet phldrT="[Text]"/>
      <dgm:spPr/>
      <dgm:t>
        <a:bodyPr/>
        <a:lstStyle/>
        <a:p>
          <a:r>
            <a:rPr lang="en-US"/>
            <a:t>Started with CPU and GPU based Python libraries </a:t>
          </a:r>
        </a:p>
      </dgm:t>
    </dgm:pt>
    <dgm:pt modelId="{FC356C7D-AC9F-49F8-B194-157098401BF8}" type="parTrans" cxnId="{D6E918F0-C2A3-44A9-B9FF-538CDAA972D9}">
      <dgm:prSet/>
      <dgm:spPr/>
      <dgm:t>
        <a:bodyPr/>
        <a:lstStyle/>
        <a:p>
          <a:endParaRPr lang="en-US"/>
        </a:p>
      </dgm:t>
    </dgm:pt>
    <dgm:pt modelId="{436D4AC8-152F-44DF-8B92-3F61B3397ABE}" type="sibTrans" cxnId="{D6E918F0-C2A3-44A9-B9FF-538CDAA972D9}">
      <dgm:prSet/>
      <dgm:spPr/>
      <dgm:t>
        <a:bodyPr/>
        <a:lstStyle/>
        <a:p>
          <a:endParaRPr lang="en-US"/>
        </a:p>
      </dgm:t>
    </dgm:pt>
    <dgm:pt modelId="{0D630365-BE6B-485A-8DEF-9E0E8E1739EB}">
      <dgm:prSet phldrT="[Text]"/>
      <dgm:spPr/>
      <dgm:t>
        <a:bodyPr/>
        <a:lstStyle/>
        <a:p>
          <a:r>
            <a:rPr lang="en-US"/>
            <a:t>Compare GPU capabilities for iterative join operations</a:t>
          </a:r>
        </a:p>
      </dgm:t>
    </dgm:pt>
    <dgm:pt modelId="{645304C5-E231-4C75-8DC2-ED6CC42D82AE}" type="parTrans" cxnId="{1082B86F-35E9-487A-B97D-DBA01BE5D517}">
      <dgm:prSet/>
      <dgm:spPr/>
      <dgm:t>
        <a:bodyPr/>
        <a:lstStyle/>
        <a:p>
          <a:endParaRPr lang="en-US"/>
        </a:p>
      </dgm:t>
    </dgm:pt>
    <dgm:pt modelId="{08BB024A-E10C-4A6C-86D2-861133FB4ABD}" type="sibTrans" cxnId="{1082B86F-35E9-487A-B97D-DBA01BE5D517}">
      <dgm:prSet/>
      <dgm:spPr/>
      <dgm:t>
        <a:bodyPr/>
        <a:lstStyle/>
        <a:p>
          <a:endParaRPr lang="en-US"/>
        </a:p>
      </dgm:t>
    </dgm:pt>
    <dgm:pt modelId="{8320064E-9150-4783-8E8B-090F6A587EE9}">
      <dgm:prSet phldrT="[Text]"/>
      <dgm:spPr/>
      <dgm:t>
        <a:bodyPr/>
        <a:lstStyle/>
        <a:p>
          <a:r>
            <a:rPr lang="en-US" err="1"/>
            <a:t>GPUJoin</a:t>
          </a:r>
        </a:p>
      </dgm:t>
    </dgm:pt>
    <dgm:pt modelId="{D87882DB-6803-4455-951F-CD65E2E404FC}" type="parTrans" cxnId="{C77F477C-C552-46E8-801E-BB803270360A}">
      <dgm:prSet/>
      <dgm:spPr/>
      <dgm:t>
        <a:bodyPr/>
        <a:lstStyle/>
        <a:p>
          <a:endParaRPr lang="en-US"/>
        </a:p>
      </dgm:t>
    </dgm:pt>
    <dgm:pt modelId="{4D0D6C00-FE07-4FC3-A336-C75670084F2A}" type="sibTrans" cxnId="{C77F477C-C552-46E8-801E-BB803270360A}">
      <dgm:prSet/>
      <dgm:spPr/>
      <dgm:t>
        <a:bodyPr/>
        <a:lstStyle/>
        <a:p>
          <a:endParaRPr lang="en-US"/>
        </a:p>
      </dgm:t>
    </dgm:pt>
    <dgm:pt modelId="{02DD72D7-A0C7-42A7-8228-9D4089710B31}">
      <dgm:prSet phldrT="[Text]"/>
      <dgm:spPr/>
      <dgm:t>
        <a:bodyPr/>
        <a:lstStyle/>
        <a:p>
          <a:r>
            <a:rPr lang="en-US"/>
            <a:t>Relational Algebra (RA) operations using CUDA</a:t>
          </a:r>
        </a:p>
      </dgm:t>
    </dgm:pt>
    <dgm:pt modelId="{6B82578C-FDF6-4904-8128-F97F779976CA}" type="parTrans" cxnId="{DC6E696C-1A2E-477A-867F-1FBABF9E2C7C}">
      <dgm:prSet/>
      <dgm:spPr/>
      <dgm:t>
        <a:bodyPr/>
        <a:lstStyle/>
        <a:p>
          <a:endParaRPr lang="en-US"/>
        </a:p>
      </dgm:t>
    </dgm:pt>
    <dgm:pt modelId="{5CCCBC3F-9544-4337-831D-22D4F8FECE68}" type="sibTrans" cxnId="{DC6E696C-1A2E-477A-867F-1FBABF9E2C7C}">
      <dgm:prSet/>
      <dgm:spPr/>
      <dgm:t>
        <a:bodyPr/>
        <a:lstStyle/>
        <a:p>
          <a:endParaRPr lang="en-US"/>
        </a:p>
      </dgm:t>
    </dgm:pt>
    <dgm:pt modelId="{82A0AFB4-CD96-47D6-90D3-87F385DEBB1C}">
      <dgm:prSet phldrT="[Text]"/>
      <dgm:spPr/>
      <dgm:t>
        <a:bodyPr/>
        <a:lstStyle/>
        <a:p>
          <a:r>
            <a:rPr lang="en-US"/>
            <a:t>High performance GPU </a:t>
          </a:r>
          <a:r>
            <a:rPr lang="en-US" err="1"/>
            <a:t>hashtable</a:t>
          </a:r>
          <a:r>
            <a:rPr lang="en-US"/>
            <a:t> for iterative RA</a:t>
          </a:r>
        </a:p>
      </dgm:t>
    </dgm:pt>
    <dgm:pt modelId="{ABEB9624-F585-4271-8A5E-0DA5BB861DE9}" type="parTrans" cxnId="{7DEC59CD-56DA-478E-8F3E-0B2B79EEA944}">
      <dgm:prSet/>
      <dgm:spPr/>
      <dgm:t>
        <a:bodyPr/>
        <a:lstStyle/>
        <a:p>
          <a:endParaRPr lang="en-US"/>
        </a:p>
      </dgm:t>
    </dgm:pt>
    <dgm:pt modelId="{8FA6D5CC-0AB5-441C-9577-B55D2697705F}" type="sibTrans" cxnId="{7DEC59CD-56DA-478E-8F3E-0B2B79EEA944}">
      <dgm:prSet/>
      <dgm:spPr/>
      <dgm:t>
        <a:bodyPr/>
        <a:lstStyle/>
        <a:p>
          <a:endParaRPr lang="en-US"/>
        </a:p>
      </dgm:t>
    </dgm:pt>
    <dgm:pt modelId="{3BB82761-4DF0-4AF3-977B-71054C2A2DA5}">
      <dgm:prSet phldrT="[Text]"/>
      <dgm:spPr/>
      <dgm:t>
        <a:bodyPr/>
        <a:lstStyle/>
        <a:p>
          <a:r>
            <a:rPr lang="en-US" err="1"/>
            <a:t>GPULog</a:t>
          </a:r>
        </a:p>
      </dgm:t>
    </dgm:pt>
    <dgm:pt modelId="{EEADF9DE-3538-4B2E-A069-9922087F04FC}" type="parTrans" cxnId="{5D7E5A84-797F-4F81-8FFD-01DBB0BFA6CC}">
      <dgm:prSet/>
      <dgm:spPr/>
      <dgm:t>
        <a:bodyPr/>
        <a:lstStyle/>
        <a:p>
          <a:endParaRPr lang="en-US"/>
        </a:p>
      </dgm:t>
    </dgm:pt>
    <dgm:pt modelId="{F9B41877-EAD6-493F-8473-972D6198D70B}" type="sibTrans" cxnId="{5D7E5A84-797F-4F81-8FFD-01DBB0BFA6CC}">
      <dgm:prSet/>
      <dgm:spPr/>
      <dgm:t>
        <a:bodyPr/>
        <a:lstStyle/>
        <a:p>
          <a:endParaRPr lang="en-US"/>
        </a:p>
      </dgm:t>
    </dgm:pt>
    <dgm:pt modelId="{3AD29A21-82AF-478C-8222-7E329815F1E3}">
      <dgm:prSet phldrT="[Text]"/>
      <dgm:spPr/>
      <dgm:t>
        <a:bodyPr/>
        <a:lstStyle/>
        <a:p>
          <a:r>
            <a:rPr lang="en-US"/>
            <a:t>CUDA based SIMD API for deductive analytics</a:t>
          </a:r>
        </a:p>
      </dgm:t>
    </dgm:pt>
    <dgm:pt modelId="{B5E6A3A5-219B-45A8-ACB0-25EE34346559}" type="parTrans" cxnId="{800E750E-D4AD-4C3A-B93D-00C51CFAD0A4}">
      <dgm:prSet/>
      <dgm:spPr/>
      <dgm:t>
        <a:bodyPr/>
        <a:lstStyle/>
        <a:p>
          <a:endParaRPr lang="en-US"/>
        </a:p>
      </dgm:t>
    </dgm:pt>
    <dgm:pt modelId="{B1F6CF33-85AD-4C87-9F9B-C16A0BFFDE9A}" type="sibTrans" cxnId="{800E750E-D4AD-4C3A-B93D-00C51CFAD0A4}">
      <dgm:prSet/>
      <dgm:spPr/>
      <dgm:t>
        <a:bodyPr/>
        <a:lstStyle/>
        <a:p>
          <a:endParaRPr lang="en-US"/>
        </a:p>
      </dgm:t>
    </dgm:pt>
    <dgm:pt modelId="{D54D7A21-0F48-41E8-B0B7-ABF93BB53D37}">
      <dgm:prSet phldrT="[Text]"/>
      <dgm:spPr/>
      <dgm:t>
        <a:bodyPr/>
        <a:lstStyle/>
        <a:p>
          <a:r>
            <a:rPr lang="en-US"/>
            <a:t>Novel Hash-Indexed Sorted Array data structure</a:t>
          </a:r>
        </a:p>
      </dgm:t>
    </dgm:pt>
    <dgm:pt modelId="{8948EBDB-7EA6-4B9B-91CF-C2C4FE8FA249}" type="parTrans" cxnId="{9C15DA16-A067-4551-81D6-33A80574B274}">
      <dgm:prSet/>
      <dgm:spPr/>
      <dgm:t>
        <a:bodyPr/>
        <a:lstStyle/>
        <a:p>
          <a:endParaRPr lang="en-US"/>
        </a:p>
      </dgm:t>
    </dgm:pt>
    <dgm:pt modelId="{EE477E9A-21FE-4D05-A2ED-E9499E474096}" type="sibTrans" cxnId="{9C15DA16-A067-4551-81D6-33A80574B274}">
      <dgm:prSet/>
      <dgm:spPr/>
      <dgm:t>
        <a:bodyPr/>
        <a:lstStyle/>
        <a:p>
          <a:endParaRPr lang="en-US"/>
        </a:p>
      </dgm:t>
    </dgm:pt>
    <dgm:pt modelId="{91508A5D-0679-4186-BE36-35FBCBB0CD30}">
      <dgm:prSet phldrT="[Text]"/>
      <dgm:spPr/>
      <dgm:t>
        <a:bodyPr/>
        <a:lstStyle/>
        <a:p>
          <a:r>
            <a:rPr lang="en-US">
              <a:latin typeface="Arial" panose="020B0604020202020204"/>
            </a:rPr>
            <a:t>mnmgJOIN</a:t>
          </a:r>
          <a:endParaRPr lang="en-US"/>
        </a:p>
      </dgm:t>
    </dgm:pt>
    <dgm:pt modelId="{D1986941-F75E-4017-949A-D4AF4C8DBC25}" type="sibTrans" cxnId="{D08B1292-16FB-4684-9CE2-7CDC173A27BB}">
      <dgm:prSet/>
      <dgm:spPr/>
      <dgm:t>
        <a:bodyPr/>
        <a:lstStyle/>
        <a:p>
          <a:endParaRPr lang="en-US"/>
        </a:p>
      </dgm:t>
    </dgm:pt>
    <dgm:pt modelId="{3F0BCAA4-6F95-4E75-9F72-22A73A0C23B6}" type="parTrans" cxnId="{D08B1292-16FB-4684-9CE2-7CDC173A27BB}">
      <dgm:prSet/>
      <dgm:spPr/>
      <dgm:t>
        <a:bodyPr/>
        <a:lstStyle/>
        <a:p>
          <a:endParaRPr lang="en-US"/>
        </a:p>
      </dgm:t>
    </dgm:pt>
    <dgm:pt modelId="{3232FA10-46CA-454F-8A73-8396185BCFD5}">
      <dgm:prSet phldrT="[Text]"/>
      <dgm:spPr/>
      <dgm:t>
        <a:bodyPr/>
        <a:lstStyle/>
        <a:p>
          <a:r>
            <a:rPr lang="en-US"/>
            <a:t>CUDA + MPI based design (Work in progress )</a:t>
          </a:r>
        </a:p>
      </dgm:t>
    </dgm:pt>
    <dgm:pt modelId="{82AE7F25-FDE6-4A2C-B445-AE4E137BE24D}" type="parTrans" cxnId="{F5A7F5D2-77C0-4B5D-8947-F211DD2F1541}">
      <dgm:prSet/>
      <dgm:spPr/>
      <dgm:t>
        <a:bodyPr/>
        <a:lstStyle/>
        <a:p>
          <a:endParaRPr lang="en-US"/>
        </a:p>
      </dgm:t>
    </dgm:pt>
    <dgm:pt modelId="{060B8872-A4E1-4141-A672-2537B16F83A4}" type="sibTrans" cxnId="{F5A7F5D2-77C0-4B5D-8947-F211DD2F1541}">
      <dgm:prSet/>
      <dgm:spPr/>
      <dgm:t>
        <a:bodyPr/>
        <a:lstStyle/>
        <a:p>
          <a:endParaRPr lang="en-US"/>
        </a:p>
      </dgm:t>
    </dgm:pt>
    <dgm:pt modelId="{C2BF52C1-0204-4E64-90B3-3D659A125889}">
      <dgm:prSet phldr="0"/>
      <dgm:spPr/>
      <dgm:t>
        <a:bodyPr/>
        <a:lstStyle/>
        <a:p>
          <a:pPr rtl="0"/>
          <a:r>
            <a:rPr lang="en-US"/>
            <a:t>Multi node multi GPU based engine</a:t>
          </a:r>
        </a:p>
      </dgm:t>
    </dgm:pt>
    <dgm:pt modelId="{F66202A7-BB13-41F2-8D8E-A077F95F6D4B}" type="parTrans" cxnId="{73E275FC-03CF-4D80-981C-99363E9BB490}">
      <dgm:prSet/>
      <dgm:spPr/>
    </dgm:pt>
    <dgm:pt modelId="{1CBF6539-2378-41E6-82D0-F2F4B6A8445A}" type="sibTrans" cxnId="{73E275FC-03CF-4D80-981C-99363E9BB490}">
      <dgm:prSet/>
      <dgm:spPr/>
    </dgm:pt>
    <dgm:pt modelId="{C0F1EBE5-C32E-4473-BDA4-760D39811D2B}" type="pres">
      <dgm:prSet presAssocID="{F695980A-808E-4EC2-B888-C9410C8504F1}" presName="Name0" presStyleCnt="0">
        <dgm:presLayoutVars>
          <dgm:dir/>
          <dgm:animLvl val="lvl"/>
          <dgm:resizeHandles val="exact"/>
        </dgm:presLayoutVars>
      </dgm:prSet>
      <dgm:spPr/>
    </dgm:pt>
    <dgm:pt modelId="{BEBE979A-47D7-4AF5-A72C-21928149156D}" type="pres">
      <dgm:prSet presAssocID="{ABD22439-3957-4E10-A94D-25D687C166DF}" presName="vertFlow" presStyleCnt="0"/>
      <dgm:spPr/>
    </dgm:pt>
    <dgm:pt modelId="{5EEC5EC7-950F-4804-9444-32B2752756E2}" type="pres">
      <dgm:prSet presAssocID="{ABD22439-3957-4E10-A94D-25D687C166DF}" presName="header" presStyleLbl="node1" presStyleIdx="0" presStyleCnt="4"/>
      <dgm:spPr/>
    </dgm:pt>
    <dgm:pt modelId="{551CAA23-FFC0-4927-9D58-5FC401399288}" type="pres">
      <dgm:prSet presAssocID="{FC356C7D-AC9F-49F8-B194-157098401BF8}" presName="parTrans" presStyleLbl="sibTrans2D1" presStyleIdx="0" presStyleCnt="8"/>
      <dgm:spPr/>
    </dgm:pt>
    <dgm:pt modelId="{6984CA3B-D86E-48BB-9F8A-0FE3FD9EBEDC}" type="pres">
      <dgm:prSet presAssocID="{508E2868-717B-4DDB-861C-E6985119CF9A}" presName="child" presStyleLbl="alignAccFollowNode1" presStyleIdx="0" presStyleCnt="8">
        <dgm:presLayoutVars>
          <dgm:chMax val="0"/>
          <dgm:bulletEnabled val="1"/>
        </dgm:presLayoutVars>
      </dgm:prSet>
      <dgm:spPr/>
    </dgm:pt>
    <dgm:pt modelId="{3D6AA936-3BCD-4FD3-B5AD-B07D5208F6AB}" type="pres">
      <dgm:prSet presAssocID="{436D4AC8-152F-44DF-8B92-3F61B3397ABE}" presName="sibTrans" presStyleLbl="sibTrans2D1" presStyleIdx="1" presStyleCnt="8"/>
      <dgm:spPr/>
    </dgm:pt>
    <dgm:pt modelId="{DE0EAE6D-370D-48AD-A27C-E9B837A72277}" type="pres">
      <dgm:prSet presAssocID="{0D630365-BE6B-485A-8DEF-9E0E8E1739EB}" presName="child" presStyleLbl="alignAccFollowNode1" presStyleIdx="1" presStyleCnt="8">
        <dgm:presLayoutVars>
          <dgm:chMax val="0"/>
          <dgm:bulletEnabled val="1"/>
        </dgm:presLayoutVars>
      </dgm:prSet>
      <dgm:spPr/>
    </dgm:pt>
    <dgm:pt modelId="{3CB91BCB-0466-4FD1-8CC0-4152461B5327}" type="pres">
      <dgm:prSet presAssocID="{ABD22439-3957-4E10-A94D-25D687C166DF}" presName="hSp" presStyleCnt="0"/>
      <dgm:spPr/>
    </dgm:pt>
    <dgm:pt modelId="{A34E407D-CA5D-48B7-AFCF-1138098C9B1B}" type="pres">
      <dgm:prSet presAssocID="{8320064E-9150-4783-8E8B-090F6A587EE9}" presName="vertFlow" presStyleCnt="0"/>
      <dgm:spPr/>
    </dgm:pt>
    <dgm:pt modelId="{889D6539-7F4F-46FD-B7BD-0B92A9FA62E7}" type="pres">
      <dgm:prSet presAssocID="{8320064E-9150-4783-8E8B-090F6A587EE9}" presName="header" presStyleLbl="node1" presStyleIdx="1" presStyleCnt="4"/>
      <dgm:spPr/>
    </dgm:pt>
    <dgm:pt modelId="{830570D3-6418-4DC3-A78D-DFCAE73F7C62}" type="pres">
      <dgm:prSet presAssocID="{6B82578C-FDF6-4904-8128-F97F779976CA}" presName="parTrans" presStyleLbl="sibTrans2D1" presStyleIdx="2" presStyleCnt="8"/>
      <dgm:spPr/>
    </dgm:pt>
    <dgm:pt modelId="{92DE54D3-D808-4D4C-ACDA-1376AEA785E1}" type="pres">
      <dgm:prSet presAssocID="{02DD72D7-A0C7-42A7-8228-9D4089710B31}" presName="child" presStyleLbl="alignAccFollowNode1" presStyleIdx="2" presStyleCnt="8">
        <dgm:presLayoutVars>
          <dgm:chMax val="0"/>
          <dgm:bulletEnabled val="1"/>
        </dgm:presLayoutVars>
      </dgm:prSet>
      <dgm:spPr/>
    </dgm:pt>
    <dgm:pt modelId="{3E9B25C0-0ED3-4275-88E1-AF6410AE15DD}" type="pres">
      <dgm:prSet presAssocID="{5CCCBC3F-9544-4337-831D-22D4F8FECE68}" presName="sibTrans" presStyleLbl="sibTrans2D1" presStyleIdx="3" presStyleCnt="8"/>
      <dgm:spPr/>
    </dgm:pt>
    <dgm:pt modelId="{3358919C-B43A-4422-AA27-70239D786083}" type="pres">
      <dgm:prSet presAssocID="{82A0AFB4-CD96-47D6-90D3-87F385DEBB1C}" presName="child" presStyleLbl="alignAccFollowNode1" presStyleIdx="3" presStyleCnt="8">
        <dgm:presLayoutVars>
          <dgm:chMax val="0"/>
          <dgm:bulletEnabled val="1"/>
        </dgm:presLayoutVars>
      </dgm:prSet>
      <dgm:spPr/>
    </dgm:pt>
    <dgm:pt modelId="{25273BDD-E9B4-48D3-8600-C8D6C55320D3}" type="pres">
      <dgm:prSet presAssocID="{8320064E-9150-4783-8E8B-090F6A587EE9}" presName="hSp" presStyleCnt="0"/>
      <dgm:spPr/>
    </dgm:pt>
    <dgm:pt modelId="{C42E3E3F-58D5-4221-BD88-7A3343F25B17}" type="pres">
      <dgm:prSet presAssocID="{3BB82761-4DF0-4AF3-977B-71054C2A2DA5}" presName="vertFlow" presStyleCnt="0"/>
      <dgm:spPr/>
    </dgm:pt>
    <dgm:pt modelId="{481726BF-B8A6-4475-988C-FEB4F90F63A3}" type="pres">
      <dgm:prSet presAssocID="{3BB82761-4DF0-4AF3-977B-71054C2A2DA5}" presName="header" presStyleLbl="node1" presStyleIdx="2" presStyleCnt="4"/>
      <dgm:spPr/>
    </dgm:pt>
    <dgm:pt modelId="{71814FD4-6731-434D-A315-01F71894C348}" type="pres">
      <dgm:prSet presAssocID="{B5E6A3A5-219B-45A8-ACB0-25EE34346559}" presName="parTrans" presStyleLbl="sibTrans2D1" presStyleIdx="4" presStyleCnt="8"/>
      <dgm:spPr/>
    </dgm:pt>
    <dgm:pt modelId="{2AA5E28C-1F73-4E54-8B0C-3DC8C92C9A9E}" type="pres">
      <dgm:prSet presAssocID="{3AD29A21-82AF-478C-8222-7E329815F1E3}" presName="child" presStyleLbl="alignAccFollowNode1" presStyleIdx="4" presStyleCnt="8">
        <dgm:presLayoutVars>
          <dgm:chMax val="0"/>
          <dgm:bulletEnabled val="1"/>
        </dgm:presLayoutVars>
      </dgm:prSet>
      <dgm:spPr/>
    </dgm:pt>
    <dgm:pt modelId="{5F80D8E1-B7AD-463A-95CA-85F761A132A5}" type="pres">
      <dgm:prSet presAssocID="{B1F6CF33-85AD-4C87-9F9B-C16A0BFFDE9A}" presName="sibTrans" presStyleLbl="sibTrans2D1" presStyleIdx="5" presStyleCnt="8"/>
      <dgm:spPr/>
    </dgm:pt>
    <dgm:pt modelId="{803C5B0C-E45D-4861-984A-10547FC6321E}" type="pres">
      <dgm:prSet presAssocID="{D54D7A21-0F48-41E8-B0B7-ABF93BB53D37}" presName="child" presStyleLbl="alignAccFollowNode1" presStyleIdx="5" presStyleCnt="8">
        <dgm:presLayoutVars>
          <dgm:chMax val="0"/>
          <dgm:bulletEnabled val="1"/>
        </dgm:presLayoutVars>
      </dgm:prSet>
      <dgm:spPr/>
    </dgm:pt>
    <dgm:pt modelId="{B16D3F17-633E-4E59-B553-8161C6C73678}" type="pres">
      <dgm:prSet presAssocID="{3BB82761-4DF0-4AF3-977B-71054C2A2DA5}" presName="hSp" presStyleCnt="0"/>
      <dgm:spPr/>
    </dgm:pt>
    <dgm:pt modelId="{A3AFD797-17D5-4F99-8E0B-8D654D9B5282}" type="pres">
      <dgm:prSet presAssocID="{91508A5D-0679-4186-BE36-35FBCBB0CD30}" presName="vertFlow" presStyleCnt="0"/>
      <dgm:spPr/>
    </dgm:pt>
    <dgm:pt modelId="{A23F141E-71AC-490A-84A8-5F17791BC338}" type="pres">
      <dgm:prSet presAssocID="{91508A5D-0679-4186-BE36-35FBCBB0CD30}" presName="header" presStyleLbl="node1" presStyleIdx="3" presStyleCnt="4"/>
      <dgm:spPr/>
    </dgm:pt>
    <dgm:pt modelId="{4F2B738B-EBA2-4A12-812E-49DF20540202}" type="pres">
      <dgm:prSet presAssocID="{F66202A7-BB13-41F2-8D8E-A077F95F6D4B}" presName="parTrans" presStyleLbl="sibTrans2D1" presStyleIdx="6" presStyleCnt="8"/>
      <dgm:spPr/>
    </dgm:pt>
    <dgm:pt modelId="{F5F7B9F1-FDEC-46D9-AE7D-5C55B1A04658}" type="pres">
      <dgm:prSet presAssocID="{C2BF52C1-0204-4E64-90B3-3D659A125889}" presName="child" presStyleLbl="alignAccFollowNode1" presStyleIdx="6" presStyleCnt="8">
        <dgm:presLayoutVars>
          <dgm:chMax val="0"/>
          <dgm:bulletEnabled val="1"/>
        </dgm:presLayoutVars>
      </dgm:prSet>
      <dgm:spPr/>
    </dgm:pt>
    <dgm:pt modelId="{6FF8A74C-1FD8-4D92-96CC-6C1E85CE7771}" type="pres">
      <dgm:prSet presAssocID="{1CBF6539-2378-41E6-82D0-F2F4B6A8445A}" presName="sibTrans" presStyleLbl="sibTrans2D1" presStyleIdx="7" presStyleCnt="8"/>
      <dgm:spPr/>
    </dgm:pt>
    <dgm:pt modelId="{5F2B8B62-6B87-4E2B-B2A4-846C04CF4953}" type="pres">
      <dgm:prSet presAssocID="{3232FA10-46CA-454F-8A73-8396185BCFD5}" presName="child" presStyleLbl="alignAccFollowNode1" presStyleIdx="7" presStyleCnt="8">
        <dgm:presLayoutVars>
          <dgm:chMax val="0"/>
          <dgm:bulletEnabled val="1"/>
        </dgm:presLayoutVars>
      </dgm:prSet>
      <dgm:spPr/>
    </dgm:pt>
  </dgm:ptLst>
  <dgm:cxnLst>
    <dgm:cxn modelId="{30F3E209-A662-4CD6-AACF-2E1BB41AA1B7}" srcId="{F695980A-808E-4EC2-B888-C9410C8504F1}" destId="{ABD22439-3957-4E10-A94D-25D687C166DF}" srcOrd="0" destOrd="0" parTransId="{7E5C1FC4-A079-4F3C-B9E1-8F3845209D57}" sibTransId="{02E8B5E8-0BE1-4C57-9E51-ED4A5A266A53}"/>
    <dgm:cxn modelId="{FFBB510E-83CB-4961-A55F-C5F3F3482246}" type="presOf" srcId="{C2BF52C1-0204-4E64-90B3-3D659A125889}" destId="{F5F7B9F1-FDEC-46D9-AE7D-5C55B1A04658}" srcOrd="0" destOrd="0" presId="urn:microsoft.com/office/officeart/2005/8/layout/lProcess1"/>
    <dgm:cxn modelId="{800E750E-D4AD-4C3A-B93D-00C51CFAD0A4}" srcId="{3BB82761-4DF0-4AF3-977B-71054C2A2DA5}" destId="{3AD29A21-82AF-478C-8222-7E329815F1E3}" srcOrd="0" destOrd="0" parTransId="{B5E6A3A5-219B-45A8-ACB0-25EE34346559}" sibTransId="{B1F6CF33-85AD-4C87-9F9B-C16A0BFFDE9A}"/>
    <dgm:cxn modelId="{9C15DA16-A067-4551-81D6-33A80574B274}" srcId="{3BB82761-4DF0-4AF3-977B-71054C2A2DA5}" destId="{D54D7A21-0F48-41E8-B0B7-ABF93BB53D37}" srcOrd="1" destOrd="0" parTransId="{8948EBDB-7EA6-4B9B-91CF-C2C4FE8FA249}" sibTransId="{EE477E9A-21FE-4D05-A2ED-E9499E474096}"/>
    <dgm:cxn modelId="{888D7318-5480-4BCC-A248-DEDD4D719458}" type="presOf" srcId="{F66202A7-BB13-41F2-8D8E-A077F95F6D4B}" destId="{4F2B738B-EBA2-4A12-812E-49DF20540202}" srcOrd="0" destOrd="0" presId="urn:microsoft.com/office/officeart/2005/8/layout/lProcess1"/>
    <dgm:cxn modelId="{D5F52E1D-725F-4905-AD5B-FE19FF3160F4}" type="presOf" srcId="{91508A5D-0679-4186-BE36-35FBCBB0CD30}" destId="{A23F141E-71AC-490A-84A8-5F17791BC338}" srcOrd="0" destOrd="0" presId="urn:microsoft.com/office/officeart/2005/8/layout/lProcess1"/>
    <dgm:cxn modelId="{4A076A36-0E5F-49EC-AB43-098B2771A31F}" type="presOf" srcId="{3232FA10-46CA-454F-8A73-8396185BCFD5}" destId="{5F2B8B62-6B87-4E2B-B2A4-846C04CF4953}" srcOrd="0" destOrd="0" presId="urn:microsoft.com/office/officeart/2005/8/layout/lProcess1"/>
    <dgm:cxn modelId="{DC6E696C-1A2E-477A-867F-1FBABF9E2C7C}" srcId="{8320064E-9150-4783-8E8B-090F6A587EE9}" destId="{02DD72D7-A0C7-42A7-8228-9D4089710B31}" srcOrd="0" destOrd="0" parTransId="{6B82578C-FDF6-4904-8128-F97F779976CA}" sibTransId="{5CCCBC3F-9544-4337-831D-22D4F8FECE68}"/>
    <dgm:cxn modelId="{2766A74F-2902-4D8D-BF55-12501318F4DC}" type="presOf" srcId="{ABD22439-3957-4E10-A94D-25D687C166DF}" destId="{5EEC5EC7-950F-4804-9444-32B2752756E2}" srcOrd="0" destOrd="0" presId="urn:microsoft.com/office/officeart/2005/8/layout/lProcess1"/>
    <dgm:cxn modelId="{1082B86F-35E9-487A-B97D-DBA01BE5D517}" srcId="{ABD22439-3957-4E10-A94D-25D687C166DF}" destId="{0D630365-BE6B-485A-8DEF-9E0E8E1739EB}" srcOrd="1" destOrd="0" parTransId="{645304C5-E231-4C75-8DC2-ED6CC42D82AE}" sibTransId="{08BB024A-E10C-4A6C-86D2-861133FB4ABD}"/>
    <dgm:cxn modelId="{7DA0F472-2CAD-4826-9978-72BB561710D2}" type="presOf" srcId="{02DD72D7-A0C7-42A7-8228-9D4089710B31}" destId="{92DE54D3-D808-4D4C-ACDA-1376AEA785E1}" srcOrd="0" destOrd="0" presId="urn:microsoft.com/office/officeart/2005/8/layout/lProcess1"/>
    <dgm:cxn modelId="{BBA34A55-B167-4845-AD31-DF3D92EC9257}" type="presOf" srcId="{B1F6CF33-85AD-4C87-9F9B-C16A0BFFDE9A}" destId="{5F80D8E1-B7AD-463A-95CA-85F761A132A5}" srcOrd="0" destOrd="0" presId="urn:microsoft.com/office/officeart/2005/8/layout/lProcess1"/>
    <dgm:cxn modelId="{C77F477C-C552-46E8-801E-BB803270360A}" srcId="{F695980A-808E-4EC2-B888-C9410C8504F1}" destId="{8320064E-9150-4783-8E8B-090F6A587EE9}" srcOrd="1" destOrd="0" parTransId="{D87882DB-6803-4455-951F-CD65E2E404FC}" sibTransId="{4D0D6C00-FE07-4FC3-A336-C75670084F2A}"/>
    <dgm:cxn modelId="{C8CFE682-98F2-423A-B0AE-5BFFB6CE4F3F}" type="presOf" srcId="{5CCCBC3F-9544-4337-831D-22D4F8FECE68}" destId="{3E9B25C0-0ED3-4275-88E1-AF6410AE15DD}" srcOrd="0" destOrd="0" presId="urn:microsoft.com/office/officeart/2005/8/layout/lProcess1"/>
    <dgm:cxn modelId="{5D7E5A84-797F-4F81-8FFD-01DBB0BFA6CC}" srcId="{F695980A-808E-4EC2-B888-C9410C8504F1}" destId="{3BB82761-4DF0-4AF3-977B-71054C2A2DA5}" srcOrd="2" destOrd="0" parTransId="{EEADF9DE-3538-4B2E-A069-9922087F04FC}" sibTransId="{F9B41877-EAD6-493F-8473-972D6198D70B}"/>
    <dgm:cxn modelId="{117C2A87-342D-4F81-941D-26D9460CC100}" type="presOf" srcId="{F695980A-808E-4EC2-B888-C9410C8504F1}" destId="{C0F1EBE5-C32E-4473-BDA4-760D39811D2B}" srcOrd="0" destOrd="0" presId="urn:microsoft.com/office/officeart/2005/8/layout/lProcess1"/>
    <dgm:cxn modelId="{92197089-2319-4BB1-9E75-CDC5E06CEACB}" type="presOf" srcId="{8320064E-9150-4783-8E8B-090F6A587EE9}" destId="{889D6539-7F4F-46FD-B7BD-0B92A9FA62E7}" srcOrd="0" destOrd="0" presId="urn:microsoft.com/office/officeart/2005/8/layout/lProcess1"/>
    <dgm:cxn modelId="{699A3D8F-3B7F-4EBB-AEAE-F12C9DEAA1C5}" type="presOf" srcId="{1CBF6539-2378-41E6-82D0-F2F4B6A8445A}" destId="{6FF8A74C-1FD8-4D92-96CC-6C1E85CE7771}" srcOrd="0" destOrd="0" presId="urn:microsoft.com/office/officeart/2005/8/layout/lProcess1"/>
    <dgm:cxn modelId="{D08B1292-16FB-4684-9CE2-7CDC173A27BB}" srcId="{F695980A-808E-4EC2-B888-C9410C8504F1}" destId="{91508A5D-0679-4186-BE36-35FBCBB0CD30}" srcOrd="3" destOrd="0" parTransId="{3F0BCAA4-6F95-4E75-9F72-22A73A0C23B6}" sibTransId="{D1986941-F75E-4017-949A-D4AF4C8DBC25}"/>
    <dgm:cxn modelId="{684E639E-E740-4AAE-9B03-303CBDAE250D}" type="presOf" srcId="{6B82578C-FDF6-4904-8128-F97F779976CA}" destId="{830570D3-6418-4DC3-A78D-DFCAE73F7C62}" srcOrd="0" destOrd="0" presId="urn:microsoft.com/office/officeart/2005/8/layout/lProcess1"/>
    <dgm:cxn modelId="{09D2F0A0-C413-4617-8543-BFD783A55A7D}" type="presOf" srcId="{0D630365-BE6B-485A-8DEF-9E0E8E1739EB}" destId="{DE0EAE6D-370D-48AD-A27C-E9B837A72277}" srcOrd="0" destOrd="0" presId="urn:microsoft.com/office/officeart/2005/8/layout/lProcess1"/>
    <dgm:cxn modelId="{3CC10DA4-40AB-40E9-910D-09D40B4359E8}" type="presOf" srcId="{508E2868-717B-4DDB-861C-E6985119CF9A}" destId="{6984CA3B-D86E-48BB-9F8A-0FE3FD9EBEDC}" srcOrd="0" destOrd="0" presId="urn:microsoft.com/office/officeart/2005/8/layout/lProcess1"/>
    <dgm:cxn modelId="{527A3EB0-E46B-49F4-9838-03518B7222E1}" type="presOf" srcId="{3AD29A21-82AF-478C-8222-7E329815F1E3}" destId="{2AA5E28C-1F73-4E54-8B0C-3DC8C92C9A9E}" srcOrd="0" destOrd="0" presId="urn:microsoft.com/office/officeart/2005/8/layout/lProcess1"/>
    <dgm:cxn modelId="{BEA90BB4-5DDA-47D4-9350-2C5D22DE7BE6}" type="presOf" srcId="{D54D7A21-0F48-41E8-B0B7-ABF93BB53D37}" destId="{803C5B0C-E45D-4861-984A-10547FC6321E}" srcOrd="0" destOrd="0" presId="urn:microsoft.com/office/officeart/2005/8/layout/lProcess1"/>
    <dgm:cxn modelId="{E26F12B4-7657-42AF-8A2A-F550269AFE5B}" type="presOf" srcId="{B5E6A3A5-219B-45A8-ACB0-25EE34346559}" destId="{71814FD4-6731-434D-A315-01F71894C348}" srcOrd="0" destOrd="0" presId="urn:microsoft.com/office/officeart/2005/8/layout/lProcess1"/>
    <dgm:cxn modelId="{0541F2CB-4E28-4785-8D3E-73D62B404C55}" type="presOf" srcId="{FC356C7D-AC9F-49F8-B194-157098401BF8}" destId="{551CAA23-FFC0-4927-9D58-5FC401399288}" srcOrd="0" destOrd="0" presId="urn:microsoft.com/office/officeart/2005/8/layout/lProcess1"/>
    <dgm:cxn modelId="{DCA578CC-484F-4896-B414-DC6B4E45DD8C}" type="presOf" srcId="{3BB82761-4DF0-4AF3-977B-71054C2A2DA5}" destId="{481726BF-B8A6-4475-988C-FEB4F90F63A3}" srcOrd="0" destOrd="0" presId="urn:microsoft.com/office/officeart/2005/8/layout/lProcess1"/>
    <dgm:cxn modelId="{7DEC59CD-56DA-478E-8F3E-0B2B79EEA944}" srcId="{8320064E-9150-4783-8E8B-090F6A587EE9}" destId="{82A0AFB4-CD96-47D6-90D3-87F385DEBB1C}" srcOrd="1" destOrd="0" parTransId="{ABEB9624-F585-4271-8A5E-0DA5BB861DE9}" sibTransId="{8FA6D5CC-0AB5-441C-9577-B55D2697705F}"/>
    <dgm:cxn modelId="{F5A7F5D2-77C0-4B5D-8947-F211DD2F1541}" srcId="{91508A5D-0679-4186-BE36-35FBCBB0CD30}" destId="{3232FA10-46CA-454F-8A73-8396185BCFD5}" srcOrd="1" destOrd="0" parTransId="{82AE7F25-FDE6-4A2C-B445-AE4E137BE24D}" sibTransId="{060B8872-A4E1-4141-A672-2537B16F83A4}"/>
    <dgm:cxn modelId="{1C8F24E5-390E-4121-BCB3-6F98949DBD54}" type="presOf" srcId="{436D4AC8-152F-44DF-8B92-3F61B3397ABE}" destId="{3D6AA936-3BCD-4FD3-B5AD-B07D5208F6AB}" srcOrd="0" destOrd="0" presId="urn:microsoft.com/office/officeart/2005/8/layout/lProcess1"/>
    <dgm:cxn modelId="{928F81E7-EEA7-4A6E-97F7-328DFF03D7B4}" type="presOf" srcId="{82A0AFB4-CD96-47D6-90D3-87F385DEBB1C}" destId="{3358919C-B43A-4422-AA27-70239D786083}" srcOrd="0" destOrd="0" presId="urn:microsoft.com/office/officeart/2005/8/layout/lProcess1"/>
    <dgm:cxn modelId="{D6E918F0-C2A3-44A9-B9FF-538CDAA972D9}" srcId="{ABD22439-3957-4E10-A94D-25D687C166DF}" destId="{508E2868-717B-4DDB-861C-E6985119CF9A}" srcOrd="0" destOrd="0" parTransId="{FC356C7D-AC9F-49F8-B194-157098401BF8}" sibTransId="{436D4AC8-152F-44DF-8B92-3F61B3397ABE}"/>
    <dgm:cxn modelId="{73E275FC-03CF-4D80-981C-99363E9BB490}" srcId="{91508A5D-0679-4186-BE36-35FBCBB0CD30}" destId="{C2BF52C1-0204-4E64-90B3-3D659A125889}" srcOrd="0" destOrd="0" parTransId="{F66202A7-BB13-41F2-8D8E-A077F95F6D4B}" sibTransId="{1CBF6539-2378-41E6-82D0-F2F4B6A8445A}"/>
    <dgm:cxn modelId="{6858D407-B2F9-4CF5-BBC5-36140DF98F08}" type="presParOf" srcId="{C0F1EBE5-C32E-4473-BDA4-760D39811D2B}" destId="{BEBE979A-47D7-4AF5-A72C-21928149156D}" srcOrd="0" destOrd="0" presId="urn:microsoft.com/office/officeart/2005/8/layout/lProcess1"/>
    <dgm:cxn modelId="{54D9DE93-6353-465F-8395-7B9B91C472E0}" type="presParOf" srcId="{BEBE979A-47D7-4AF5-A72C-21928149156D}" destId="{5EEC5EC7-950F-4804-9444-32B2752756E2}" srcOrd="0" destOrd="0" presId="urn:microsoft.com/office/officeart/2005/8/layout/lProcess1"/>
    <dgm:cxn modelId="{7A12AB97-B03A-4402-B111-01CB8B8C99D3}" type="presParOf" srcId="{BEBE979A-47D7-4AF5-A72C-21928149156D}" destId="{551CAA23-FFC0-4927-9D58-5FC401399288}" srcOrd="1" destOrd="0" presId="urn:microsoft.com/office/officeart/2005/8/layout/lProcess1"/>
    <dgm:cxn modelId="{ACDB59A4-56FC-4593-8C72-F27A35F5BB1F}" type="presParOf" srcId="{BEBE979A-47D7-4AF5-A72C-21928149156D}" destId="{6984CA3B-D86E-48BB-9F8A-0FE3FD9EBEDC}" srcOrd="2" destOrd="0" presId="urn:microsoft.com/office/officeart/2005/8/layout/lProcess1"/>
    <dgm:cxn modelId="{A9F66C0D-CBEC-4E0C-9936-0FC18E316DC5}" type="presParOf" srcId="{BEBE979A-47D7-4AF5-A72C-21928149156D}" destId="{3D6AA936-3BCD-4FD3-B5AD-B07D5208F6AB}" srcOrd="3" destOrd="0" presId="urn:microsoft.com/office/officeart/2005/8/layout/lProcess1"/>
    <dgm:cxn modelId="{7BA0CF01-2920-4BC2-B421-D527C251FB6B}" type="presParOf" srcId="{BEBE979A-47D7-4AF5-A72C-21928149156D}" destId="{DE0EAE6D-370D-48AD-A27C-E9B837A72277}" srcOrd="4" destOrd="0" presId="urn:microsoft.com/office/officeart/2005/8/layout/lProcess1"/>
    <dgm:cxn modelId="{A8D14945-7C83-4B7B-A0EC-936F2B57C090}" type="presParOf" srcId="{C0F1EBE5-C32E-4473-BDA4-760D39811D2B}" destId="{3CB91BCB-0466-4FD1-8CC0-4152461B5327}" srcOrd="1" destOrd="0" presId="urn:microsoft.com/office/officeart/2005/8/layout/lProcess1"/>
    <dgm:cxn modelId="{EF7E9153-355A-4130-95BC-4A85FFED3C37}" type="presParOf" srcId="{C0F1EBE5-C32E-4473-BDA4-760D39811D2B}" destId="{A34E407D-CA5D-48B7-AFCF-1138098C9B1B}" srcOrd="2" destOrd="0" presId="urn:microsoft.com/office/officeart/2005/8/layout/lProcess1"/>
    <dgm:cxn modelId="{6E31D9AB-F72C-4A60-A0CC-9E3F623D973B}" type="presParOf" srcId="{A34E407D-CA5D-48B7-AFCF-1138098C9B1B}" destId="{889D6539-7F4F-46FD-B7BD-0B92A9FA62E7}" srcOrd="0" destOrd="0" presId="urn:microsoft.com/office/officeart/2005/8/layout/lProcess1"/>
    <dgm:cxn modelId="{3D5E786A-45B9-47CA-AAF0-BFEBAE39E091}" type="presParOf" srcId="{A34E407D-CA5D-48B7-AFCF-1138098C9B1B}" destId="{830570D3-6418-4DC3-A78D-DFCAE73F7C62}" srcOrd="1" destOrd="0" presId="urn:microsoft.com/office/officeart/2005/8/layout/lProcess1"/>
    <dgm:cxn modelId="{D803924D-01DB-41BC-A69A-11B55233E800}" type="presParOf" srcId="{A34E407D-CA5D-48B7-AFCF-1138098C9B1B}" destId="{92DE54D3-D808-4D4C-ACDA-1376AEA785E1}" srcOrd="2" destOrd="0" presId="urn:microsoft.com/office/officeart/2005/8/layout/lProcess1"/>
    <dgm:cxn modelId="{9106529E-F7DB-4B74-851B-78B8F691AB28}" type="presParOf" srcId="{A34E407D-CA5D-48B7-AFCF-1138098C9B1B}" destId="{3E9B25C0-0ED3-4275-88E1-AF6410AE15DD}" srcOrd="3" destOrd="0" presId="urn:microsoft.com/office/officeart/2005/8/layout/lProcess1"/>
    <dgm:cxn modelId="{30C95CC4-D0C4-452D-8F73-F372C1849F1A}" type="presParOf" srcId="{A34E407D-CA5D-48B7-AFCF-1138098C9B1B}" destId="{3358919C-B43A-4422-AA27-70239D786083}" srcOrd="4" destOrd="0" presId="urn:microsoft.com/office/officeart/2005/8/layout/lProcess1"/>
    <dgm:cxn modelId="{A0D2E8E0-114D-48A1-A5E0-DF61425646F6}" type="presParOf" srcId="{C0F1EBE5-C32E-4473-BDA4-760D39811D2B}" destId="{25273BDD-E9B4-48D3-8600-C8D6C55320D3}" srcOrd="3" destOrd="0" presId="urn:microsoft.com/office/officeart/2005/8/layout/lProcess1"/>
    <dgm:cxn modelId="{24A87DC5-1368-458E-9447-28AECFA5E1E1}" type="presParOf" srcId="{C0F1EBE5-C32E-4473-BDA4-760D39811D2B}" destId="{C42E3E3F-58D5-4221-BD88-7A3343F25B17}" srcOrd="4" destOrd="0" presId="urn:microsoft.com/office/officeart/2005/8/layout/lProcess1"/>
    <dgm:cxn modelId="{B058CAD6-FDFB-4CC6-9593-2EB0ADAB6FF8}" type="presParOf" srcId="{C42E3E3F-58D5-4221-BD88-7A3343F25B17}" destId="{481726BF-B8A6-4475-988C-FEB4F90F63A3}" srcOrd="0" destOrd="0" presId="urn:microsoft.com/office/officeart/2005/8/layout/lProcess1"/>
    <dgm:cxn modelId="{0169D38E-A268-4A3A-BB42-AED63302CA42}" type="presParOf" srcId="{C42E3E3F-58D5-4221-BD88-7A3343F25B17}" destId="{71814FD4-6731-434D-A315-01F71894C348}" srcOrd="1" destOrd="0" presId="urn:microsoft.com/office/officeart/2005/8/layout/lProcess1"/>
    <dgm:cxn modelId="{06B118C6-4C4D-408F-A306-2C0562A425FC}" type="presParOf" srcId="{C42E3E3F-58D5-4221-BD88-7A3343F25B17}" destId="{2AA5E28C-1F73-4E54-8B0C-3DC8C92C9A9E}" srcOrd="2" destOrd="0" presId="urn:microsoft.com/office/officeart/2005/8/layout/lProcess1"/>
    <dgm:cxn modelId="{EC9B1065-24C7-40BC-9AFC-014008BD1F32}" type="presParOf" srcId="{C42E3E3F-58D5-4221-BD88-7A3343F25B17}" destId="{5F80D8E1-B7AD-463A-95CA-85F761A132A5}" srcOrd="3" destOrd="0" presId="urn:microsoft.com/office/officeart/2005/8/layout/lProcess1"/>
    <dgm:cxn modelId="{C3C78FC9-BEA3-4452-843D-CA23BDB3D094}" type="presParOf" srcId="{C42E3E3F-58D5-4221-BD88-7A3343F25B17}" destId="{803C5B0C-E45D-4861-984A-10547FC6321E}" srcOrd="4" destOrd="0" presId="urn:microsoft.com/office/officeart/2005/8/layout/lProcess1"/>
    <dgm:cxn modelId="{50130C7B-F128-4E59-83C2-A54195877205}" type="presParOf" srcId="{C0F1EBE5-C32E-4473-BDA4-760D39811D2B}" destId="{B16D3F17-633E-4E59-B553-8161C6C73678}" srcOrd="5" destOrd="0" presId="urn:microsoft.com/office/officeart/2005/8/layout/lProcess1"/>
    <dgm:cxn modelId="{6C162CC1-2DA9-47C1-BDFF-6931813D44E6}" type="presParOf" srcId="{C0F1EBE5-C32E-4473-BDA4-760D39811D2B}" destId="{A3AFD797-17D5-4F99-8E0B-8D654D9B5282}" srcOrd="6" destOrd="0" presId="urn:microsoft.com/office/officeart/2005/8/layout/lProcess1"/>
    <dgm:cxn modelId="{450F08A3-9D2C-422F-8B27-80A8C8FF463B}" type="presParOf" srcId="{A3AFD797-17D5-4F99-8E0B-8D654D9B5282}" destId="{A23F141E-71AC-490A-84A8-5F17791BC338}" srcOrd="0" destOrd="0" presId="urn:microsoft.com/office/officeart/2005/8/layout/lProcess1"/>
    <dgm:cxn modelId="{48824A58-9528-4841-A688-2B29BD3A319F}" type="presParOf" srcId="{A3AFD797-17D5-4F99-8E0B-8D654D9B5282}" destId="{4F2B738B-EBA2-4A12-812E-49DF20540202}" srcOrd="1" destOrd="0" presId="urn:microsoft.com/office/officeart/2005/8/layout/lProcess1"/>
    <dgm:cxn modelId="{E092229D-6C0C-4352-8BEB-9E7EF5ED2F92}" type="presParOf" srcId="{A3AFD797-17D5-4F99-8E0B-8D654D9B5282}" destId="{F5F7B9F1-FDEC-46D9-AE7D-5C55B1A04658}" srcOrd="2" destOrd="0" presId="urn:microsoft.com/office/officeart/2005/8/layout/lProcess1"/>
    <dgm:cxn modelId="{3812EB2F-AA24-496F-8B03-29BBDFD320E8}" type="presParOf" srcId="{A3AFD797-17D5-4F99-8E0B-8D654D9B5282}" destId="{6FF8A74C-1FD8-4D92-96CC-6C1E85CE7771}" srcOrd="3" destOrd="0" presId="urn:microsoft.com/office/officeart/2005/8/layout/lProcess1"/>
    <dgm:cxn modelId="{C177BC66-1831-4A74-926C-65BAB1FF168C}" type="presParOf" srcId="{A3AFD797-17D5-4F99-8E0B-8D654D9B5282}" destId="{5F2B8B62-6B87-4E2B-B2A4-846C04CF4953}" srcOrd="4" destOrd="0" presId="urn:microsoft.com/office/officeart/2005/8/layout/l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B5B24D1-52DE-4B1B-8ED1-036759BD7997}" type="doc">
      <dgm:prSet loTypeId="urn:microsoft.com/office/officeart/2005/8/layout/vProcess5" loCatId="process" qsTypeId="urn:microsoft.com/office/officeart/2005/8/quickstyle/simple4" qsCatId="simple" csTypeId="urn:microsoft.com/office/officeart/2005/8/colors/accent2_2" csCatId="accent2"/>
      <dgm:spPr/>
      <dgm:t>
        <a:bodyPr/>
        <a:lstStyle/>
        <a:p>
          <a:endParaRPr lang="en-US"/>
        </a:p>
      </dgm:t>
    </dgm:pt>
    <dgm:pt modelId="{5AFC28D1-9FED-4796-A158-3846C4B6C6BB}">
      <dgm:prSet/>
      <dgm:spPr/>
      <dgm:t>
        <a:bodyPr/>
        <a:lstStyle/>
        <a:p>
          <a:r>
            <a:rPr lang="en-US" b="0" i="0"/>
            <a:t>Open-addressing based hashtable</a:t>
          </a:r>
          <a:endParaRPr lang="en-US"/>
        </a:p>
      </dgm:t>
    </dgm:pt>
    <dgm:pt modelId="{B1496CB8-DC7A-4ACF-9C6D-B3A4CEA64C68}" type="parTrans" cxnId="{42F3287A-EE32-4909-A855-0F18504CCE7B}">
      <dgm:prSet/>
      <dgm:spPr/>
      <dgm:t>
        <a:bodyPr/>
        <a:lstStyle/>
        <a:p>
          <a:endParaRPr lang="en-US"/>
        </a:p>
      </dgm:t>
    </dgm:pt>
    <dgm:pt modelId="{176E9839-B894-4E47-95D9-A219ABF1BBBB}" type="sibTrans" cxnId="{42F3287A-EE32-4909-A855-0F18504CCE7B}">
      <dgm:prSet/>
      <dgm:spPr/>
      <dgm:t>
        <a:bodyPr/>
        <a:lstStyle/>
        <a:p>
          <a:endParaRPr lang="en-US"/>
        </a:p>
      </dgm:t>
    </dgm:pt>
    <dgm:pt modelId="{DBCD2B6D-4B5A-40D8-9CE8-2B6452395953}">
      <dgm:prSet/>
      <dgm:spPr/>
      <dgm:t>
        <a:bodyPr/>
        <a:lstStyle/>
        <a:p>
          <a:r>
            <a:rPr lang="en-US" b="0" i="0"/>
            <a:t>Fuse join and projection</a:t>
          </a:r>
          <a:endParaRPr lang="en-US"/>
        </a:p>
      </dgm:t>
    </dgm:pt>
    <dgm:pt modelId="{B7A8D86E-A198-431C-8F57-5C2D12BD1409}" type="parTrans" cxnId="{C2423F06-37B3-43B9-A4FC-6AEB2DCD9C5A}">
      <dgm:prSet/>
      <dgm:spPr/>
      <dgm:t>
        <a:bodyPr/>
        <a:lstStyle/>
        <a:p>
          <a:endParaRPr lang="en-US"/>
        </a:p>
      </dgm:t>
    </dgm:pt>
    <dgm:pt modelId="{67B96395-C6B7-4DD9-BA98-BC4B41FA1B3D}" type="sibTrans" cxnId="{C2423F06-37B3-43B9-A4FC-6AEB2DCD9C5A}">
      <dgm:prSet/>
      <dgm:spPr/>
      <dgm:t>
        <a:bodyPr/>
        <a:lstStyle/>
        <a:p>
          <a:endParaRPr lang="en-US"/>
        </a:p>
      </dgm:t>
    </dgm:pt>
    <dgm:pt modelId="{10EE20C4-6B7F-4F58-9E9B-024DE1F8BB1D}">
      <dgm:prSet/>
      <dgm:spPr/>
      <dgm:t>
        <a:bodyPr/>
        <a:lstStyle/>
        <a:p>
          <a:r>
            <a:rPr lang="en-US" b="0" i="0"/>
            <a:t>Sorted results for deduplication</a:t>
          </a:r>
          <a:endParaRPr lang="en-US"/>
        </a:p>
      </dgm:t>
    </dgm:pt>
    <dgm:pt modelId="{27843881-050B-4495-8E73-7A2683550183}" type="parTrans" cxnId="{AF27842E-44F7-49A4-B459-1A4F085B50D7}">
      <dgm:prSet/>
      <dgm:spPr/>
      <dgm:t>
        <a:bodyPr/>
        <a:lstStyle/>
        <a:p>
          <a:endParaRPr lang="en-US"/>
        </a:p>
      </dgm:t>
    </dgm:pt>
    <dgm:pt modelId="{B4BE8E04-05B3-4E67-BF65-1654F120ED68}" type="sibTrans" cxnId="{AF27842E-44F7-49A4-B459-1A4F085B50D7}">
      <dgm:prSet/>
      <dgm:spPr/>
      <dgm:t>
        <a:bodyPr/>
        <a:lstStyle/>
        <a:p>
          <a:endParaRPr lang="en-US"/>
        </a:p>
      </dgm:t>
    </dgm:pt>
    <dgm:pt modelId="{AC9ABEB8-A95D-4FA7-A787-B8DD8D98DF8D}">
      <dgm:prSet/>
      <dgm:spPr/>
      <dgm:t>
        <a:bodyPr/>
        <a:lstStyle/>
        <a:p>
          <a:r>
            <a:rPr lang="en-US" b="0" i="0"/>
            <a:t>Pinned memory scheme</a:t>
          </a:r>
          <a:endParaRPr lang="en-US"/>
        </a:p>
      </dgm:t>
    </dgm:pt>
    <dgm:pt modelId="{1574C7B4-5DF4-4F8B-82BB-ACECF785D0D0}" type="parTrans" cxnId="{07498A89-4DB4-4ABA-A0CF-79061B81470A}">
      <dgm:prSet/>
      <dgm:spPr/>
      <dgm:t>
        <a:bodyPr/>
        <a:lstStyle/>
        <a:p>
          <a:endParaRPr lang="en-US"/>
        </a:p>
      </dgm:t>
    </dgm:pt>
    <dgm:pt modelId="{5A8878BB-FAC4-49F9-8C60-99B88A22A976}" type="sibTrans" cxnId="{07498A89-4DB4-4ABA-A0CF-79061B81470A}">
      <dgm:prSet/>
      <dgm:spPr/>
      <dgm:t>
        <a:bodyPr/>
        <a:lstStyle/>
        <a:p>
          <a:endParaRPr lang="en-US"/>
        </a:p>
      </dgm:t>
    </dgm:pt>
    <dgm:pt modelId="{411C6DB2-CA9F-4A93-A558-251DDAB992B6}">
      <dgm:prSet/>
      <dgm:spPr/>
      <dgm:t>
        <a:bodyPr/>
        <a:lstStyle/>
        <a:p>
          <a:r>
            <a:rPr lang="en-US" b="0" i="0"/>
            <a:t>Intermediate memory clearance</a:t>
          </a:r>
          <a:endParaRPr lang="en-US"/>
        </a:p>
      </dgm:t>
    </dgm:pt>
    <dgm:pt modelId="{0835E5B0-CC08-4AF7-9343-B139BB2AE0B0}" type="parTrans" cxnId="{BC75EE64-505D-4B25-8F5D-572D6F3EAABD}">
      <dgm:prSet/>
      <dgm:spPr/>
      <dgm:t>
        <a:bodyPr/>
        <a:lstStyle/>
        <a:p>
          <a:endParaRPr lang="en-US"/>
        </a:p>
      </dgm:t>
    </dgm:pt>
    <dgm:pt modelId="{C905D480-88C5-4ECD-B64F-E06038FED756}" type="sibTrans" cxnId="{BC75EE64-505D-4B25-8F5D-572D6F3EAABD}">
      <dgm:prSet/>
      <dgm:spPr/>
      <dgm:t>
        <a:bodyPr/>
        <a:lstStyle/>
        <a:p>
          <a:endParaRPr lang="en-US"/>
        </a:p>
      </dgm:t>
    </dgm:pt>
    <dgm:pt modelId="{DD433A23-3E6A-49C9-8F62-EC27A15BF44C}" type="pres">
      <dgm:prSet presAssocID="{2B5B24D1-52DE-4B1B-8ED1-036759BD7997}" presName="outerComposite" presStyleCnt="0">
        <dgm:presLayoutVars>
          <dgm:chMax val="5"/>
          <dgm:dir/>
          <dgm:resizeHandles val="exact"/>
        </dgm:presLayoutVars>
      </dgm:prSet>
      <dgm:spPr/>
    </dgm:pt>
    <dgm:pt modelId="{C0029947-C13C-4EDF-8CD5-330FCE8159B7}" type="pres">
      <dgm:prSet presAssocID="{2B5B24D1-52DE-4B1B-8ED1-036759BD7997}" presName="dummyMaxCanvas" presStyleCnt="0">
        <dgm:presLayoutVars/>
      </dgm:prSet>
      <dgm:spPr/>
    </dgm:pt>
    <dgm:pt modelId="{BE66B93E-388A-4CE2-B0DD-DD069136E092}" type="pres">
      <dgm:prSet presAssocID="{2B5B24D1-52DE-4B1B-8ED1-036759BD7997}" presName="FiveNodes_1" presStyleLbl="node1" presStyleIdx="0" presStyleCnt="5">
        <dgm:presLayoutVars>
          <dgm:bulletEnabled val="1"/>
        </dgm:presLayoutVars>
      </dgm:prSet>
      <dgm:spPr/>
    </dgm:pt>
    <dgm:pt modelId="{691CBED4-75F1-4B2A-97DC-000554C93274}" type="pres">
      <dgm:prSet presAssocID="{2B5B24D1-52DE-4B1B-8ED1-036759BD7997}" presName="FiveNodes_2" presStyleLbl="node1" presStyleIdx="1" presStyleCnt="5">
        <dgm:presLayoutVars>
          <dgm:bulletEnabled val="1"/>
        </dgm:presLayoutVars>
      </dgm:prSet>
      <dgm:spPr/>
    </dgm:pt>
    <dgm:pt modelId="{0D6A6B17-2963-4302-9B4B-EB1FE6705797}" type="pres">
      <dgm:prSet presAssocID="{2B5B24D1-52DE-4B1B-8ED1-036759BD7997}" presName="FiveNodes_3" presStyleLbl="node1" presStyleIdx="2" presStyleCnt="5">
        <dgm:presLayoutVars>
          <dgm:bulletEnabled val="1"/>
        </dgm:presLayoutVars>
      </dgm:prSet>
      <dgm:spPr/>
    </dgm:pt>
    <dgm:pt modelId="{7465BA5F-A97B-4DE7-8AE3-1E165C62133C}" type="pres">
      <dgm:prSet presAssocID="{2B5B24D1-52DE-4B1B-8ED1-036759BD7997}" presName="FiveNodes_4" presStyleLbl="node1" presStyleIdx="3" presStyleCnt="5">
        <dgm:presLayoutVars>
          <dgm:bulletEnabled val="1"/>
        </dgm:presLayoutVars>
      </dgm:prSet>
      <dgm:spPr/>
    </dgm:pt>
    <dgm:pt modelId="{E433DE0A-8FB3-4093-A7BF-802226CF173E}" type="pres">
      <dgm:prSet presAssocID="{2B5B24D1-52DE-4B1B-8ED1-036759BD7997}" presName="FiveNodes_5" presStyleLbl="node1" presStyleIdx="4" presStyleCnt="5">
        <dgm:presLayoutVars>
          <dgm:bulletEnabled val="1"/>
        </dgm:presLayoutVars>
      </dgm:prSet>
      <dgm:spPr/>
    </dgm:pt>
    <dgm:pt modelId="{DD085C09-BB9C-45A4-8818-75642ECA968C}" type="pres">
      <dgm:prSet presAssocID="{2B5B24D1-52DE-4B1B-8ED1-036759BD7997}" presName="FiveConn_1-2" presStyleLbl="fgAccFollowNode1" presStyleIdx="0" presStyleCnt="4">
        <dgm:presLayoutVars>
          <dgm:bulletEnabled val="1"/>
        </dgm:presLayoutVars>
      </dgm:prSet>
      <dgm:spPr/>
    </dgm:pt>
    <dgm:pt modelId="{1BBD6643-6DB3-4E11-BC63-A67B2465A4A4}" type="pres">
      <dgm:prSet presAssocID="{2B5B24D1-52DE-4B1B-8ED1-036759BD7997}" presName="FiveConn_2-3" presStyleLbl="fgAccFollowNode1" presStyleIdx="1" presStyleCnt="4">
        <dgm:presLayoutVars>
          <dgm:bulletEnabled val="1"/>
        </dgm:presLayoutVars>
      </dgm:prSet>
      <dgm:spPr/>
    </dgm:pt>
    <dgm:pt modelId="{748A8C5C-E80F-487F-AF45-ABC4F46A2D20}" type="pres">
      <dgm:prSet presAssocID="{2B5B24D1-52DE-4B1B-8ED1-036759BD7997}" presName="FiveConn_3-4" presStyleLbl="fgAccFollowNode1" presStyleIdx="2" presStyleCnt="4">
        <dgm:presLayoutVars>
          <dgm:bulletEnabled val="1"/>
        </dgm:presLayoutVars>
      </dgm:prSet>
      <dgm:spPr/>
    </dgm:pt>
    <dgm:pt modelId="{9E34127D-74A7-4FDB-B176-9D20BADCBF2F}" type="pres">
      <dgm:prSet presAssocID="{2B5B24D1-52DE-4B1B-8ED1-036759BD7997}" presName="FiveConn_4-5" presStyleLbl="fgAccFollowNode1" presStyleIdx="3" presStyleCnt="4">
        <dgm:presLayoutVars>
          <dgm:bulletEnabled val="1"/>
        </dgm:presLayoutVars>
      </dgm:prSet>
      <dgm:spPr/>
    </dgm:pt>
    <dgm:pt modelId="{28EE4647-99C7-4DDA-A95E-8ABE42CD868B}" type="pres">
      <dgm:prSet presAssocID="{2B5B24D1-52DE-4B1B-8ED1-036759BD7997}" presName="FiveNodes_1_text" presStyleLbl="node1" presStyleIdx="4" presStyleCnt="5">
        <dgm:presLayoutVars>
          <dgm:bulletEnabled val="1"/>
        </dgm:presLayoutVars>
      </dgm:prSet>
      <dgm:spPr/>
    </dgm:pt>
    <dgm:pt modelId="{B0BA77C6-9236-4A1E-8330-BA4A157A9D5C}" type="pres">
      <dgm:prSet presAssocID="{2B5B24D1-52DE-4B1B-8ED1-036759BD7997}" presName="FiveNodes_2_text" presStyleLbl="node1" presStyleIdx="4" presStyleCnt="5">
        <dgm:presLayoutVars>
          <dgm:bulletEnabled val="1"/>
        </dgm:presLayoutVars>
      </dgm:prSet>
      <dgm:spPr/>
    </dgm:pt>
    <dgm:pt modelId="{7C57A276-F7CF-42B2-B489-B8E14F993C67}" type="pres">
      <dgm:prSet presAssocID="{2B5B24D1-52DE-4B1B-8ED1-036759BD7997}" presName="FiveNodes_3_text" presStyleLbl="node1" presStyleIdx="4" presStyleCnt="5">
        <dgm:presLayoutVars>
          <dgm:bulletEnabled val="1"/>
        </dgm:presLayoutVars>
      </dgm:prSet>
      <dgm:spPr/>
    </dgm:pt>
    <dgm:pt modelId="{901E7AC0-8E4E-4BA2-8A49-722484BB117B}" type="pres">
      <dgm:prSet presAssocID="{2B5B24D1-52DE-4B1B-8ED1-036759BD7997}" presName="FiveNodes_4_text" presStyleLbl="node1" presStyleIdx="4" presStyleCnt="5">
        <dgm:presLayoutVars>
          <dgm:bulletEnabled val="1"/>
        </dgm:presLayoutVars>
      </dgm:prSet>
      <dgm:spPr/>
    </dgm:pt>
    <dgm:pt modelId="{B70D5D1B-35A7-4278-BFE7-F5994CB76899}" type="pres">
      <dgm:prSet presAssocID="{2B5B24D1-52DE-4B1B-8ED1-036759BD7997}" presName="FiveNodes_5_text" presStyleLbl="node1" presStyleIdx="4" presStyleCnt="5">
        <dgm:presLayoutVars>
          <dgm:bulletEnabled val="1"/>
        </dgm:presLayoutVars>
      </dgm:prSet>
      <dgm:spPr/>
    </dgm:pt>
  </dgm:ptLst>
  <dgm:cxnLst>
    <dgm:cxn modelId="{C2423F06-37B3-43B9-A4FC-6AEB2DCD9C5A}" srcId="{2B5B24D1-52DE-4B1B-8ED1-036759BD7997}" destId="{DBCD2B6D-4B5A-40D8-9CE8-2B6452395953}" srcOrd="1" destOrd="0" parTransId="{B7A8D86E-A198-431C-8F57-5C2D12BD1409}" sibTransId="{67B96395-C6B7-4DD9-BA98-BC4B41FA1B3D}"/>
    <dgm:cxn modelId="{937A5612-846C-42FD-BB9F-2DAA261ADCE7}" type="presOf" srcId="{10EE20C4-6B7F-4F58-9E9B-024DE1F8BB1D}" destId="{0D6A6B17-2963-4302-9B4B-EB1FE6705797}" srcOrd="0" destOrd="0" presId="urn:microsoft.com/office/officeart/2005/8/layout/vProcess5"/>
    <dgm:cxn modelId="{72FBF113-9AF6-4A5F-BC8C-31DE7D09DA58}" type="presOf" srcId="{67B96395-C6B7-4DD9-BA98-BC4B41FA1B3D}" destId="{1BBD6643-6DB3-4E11-BC63-A67B2465A4A4}" srcOrd="0" destOrd="0" presId="urn:microsoft.com/office/officeart/2005/8/layout/vProcess5"/>
    <dgm:cxn modelId="{49F35126-5A15-424F-8B87-F8A5DF0B3B5E}" type="presOf" srcId="{B4BE8E04-05B3-4E67-BF65-1654F120ED68}" destId="{748A8C5C-E80F-487F-AF45-ABC4F46A2D20}" srcOrd="0" destOrd="0" presId="urn:microsoft.com/office/officeart/2005/8/layout/vProcess5"/>
    <dgm:cxn modelId="{AF27842E-44F7-49A4-B459-1A4F085B50D7}" srcId="{2B5B24D1-52DE-4B1B-8ED1-036759BD7997}" destId="{10EE20C4-6B7F-4F58-9E9B-024DE1F8BB1D}" srcOrd="2" destOrd="0" parTransId="{27843881-050B-4495-8E73-7A2683550183}" sibTransId="{B4BE8E04-05B3-4E67-BF65-1654F120ED68}"/>
    <dgm:cxn modelId="{D54B052F-D2D7-45C6-8FDD-AB8F4DCE2FBB}" type="presOf" srcId="{176E9839-B894-4E47-95D9-A219ABF1BBBB}" destId="{DD085C09-BB9C-45A4-8818-75642ECA968C}" srcOrd="0" destOrd="0" presId="urn:microsoft.com/office/officeart/2005/8/layout/vProcess5"/>
    <dgm:cxn modelId="{395DAE5F-E5E0-4A56-99FB-BD0477679E4C}" type="presOf" srcId="{5AFC28D1-9FED-4796-A158-3846C4B6C6BB}" destId="{BE66B93E-388A-4CE2-B0DD-DD069136E092}" srcOrd="0" destOrd="0" presId="urn:microsoft.com/office/officeart/2005/8/layout/vProcess5"/>
    <dgm:cxn modelId="{BC75EE64-505D-4B25-8F5D-572D6F3EAABD}" srcId="{2B5B24D1-52DE-4B1B-8ED1-036759BD7997}" destId="{411C6DB2-CA9F-4A93-A558-251DDAB992B6}" srcOrd="4" destOrd="0" parTransId="{0835E5B0-CC08-4AF7-9343-B139BB2AE0B0}" sibTransId="{C905D480-88C5-4ECD-B64F-E06038FED756}"/>
    <dgm:cxn modelId="{2A81CD46-13D8-4444-8C4B-BB76F9CA1A4A}" type="presOf" srcId="{10EE20C4-6B7F-4F58-9E9B-024DE1F8BB1D}" destId="{7C57A276-F7CF-42B2-B489-B8E14F993C67}" srcOrd="1" destOrd="0" presId="urn:microsoft.com/office/officeart/2005/8/layout/vProcess5"/>
    <dgm:cxn modelId="{BE528B67-0374-4091-8063-534C431D3FB9}" type="presOf" srcId="{411C6DB2-CA9F-4A93-A558-251DDAB992B6}" destId="{B70D5D1B-35A7-4278-BFE7-F5994CB76899}" srcOrd="1" destOrd="0" presId="urn:microsoft.com/office/officeart/2005/8/layout/vProcess5"/>
    <dgm:cxn modelId="{04D2F650-B4AD-4035-A01E-ACB9C203D18F}" type="presOf" srcId="{2B5B24D1-52DE-4B1B-8ED1-036759BD7997}" destId="{DD433A23-3E6A-49C9-8F62-EC27A15BF44C}" srcOrd="0" destOrd="0" presId="urn:microsoft.com/office/officeart/2005/8/layout/vProcess5"/>
    <dgm:cxn modelId="{0C8FED54-7E37-4FDC-A439-93E4103E5AF1}" type="presOf" srcId="{411C6DB2-CA9F-4A93-A558-251DDAB992B6}" destId="{E433DE0A-8FB3-4093-A7BF-802226CF173E}" srcOrd="0" destOrd="0" presId="urn:microsoft.com/office/officeart/2005/8/layout/vProcess5"/>
    <dgm:cxn modelId="{42F3287A-EE32-4909-A855-0F18504CCE7B}" srcId="{2B5B24D1-52DE-4B1B-8ED1-036759BD7997}" destId="{5AFC28D1-9FED-4796-A158-3846C4B6C6BB}" srcOrd="0" destOrd="0" parTransId="{B1496CB8-DC7A-4ACF-9C6D-B3A4CEA64C68}" sibTransId="{176E9839-B894-4E47-95D9-A219ABF1BBBB}"/>
    <dgm:cxn modelId="{A36EC37E-0562-4FEE-9B3B-B4840BD9B586}" type="presOf" srcId="{5AFC28D1-9FED-4796-A158-3846C4B6C6BB}" destId="{28EE4647-99C7-4DDA-A95E-8ABE42CD868B}" srcOrd="1" destOrd="0" presId="urn:microsoft.com/office/officeart/2005/8/layout/vProcess5"/>
    <dgm:cxn modelId="{07498A89-4DB4-4ABA-A0CF-79061B81470A}" srcId="{2B5B24D1-52DE-4B1B-8ED1-036759BD7997}" destId="{AC9ABEB8-A95D-4FA7-A787-B8DD8D98DF8D}" srcOrd="3" destOrd="0" parTransId="{1574C7B4-5DF4-4F8B-82BB-ACECF785D0D0}" sibTransId="{5A8878BB-FAC4-49F9-8C60-99B88A22A976}"/>
    <dgm:cxn modelId="{40A7588C-1117-4D4D-A4F2-47B445FC615E}" type="presOf" srcId="{DBCD2B6D-4B5A-40D8-9CE8-2B6452395953}" destId="{B0BA77C6-9236-4A1E-8330-BA4A157A9D5C}" srcOrd="1" destOrd="0" presId="urn:microsoft.com/office/officeart/2005/8/layout/vProcess5"/>
    <dgm:cxn modelId="{10FD0E9F-A35F-4BDE-B70D-C669698C6E8E}" type="presOf" srcId="{AC9ABEB8-A95D-4FA7-A787-B8DD8D98DF8D}" destId="{901E7AC0-8E4E-4BA2-8A49-722484BB117B}" srcOrd="1" destOrd="0" presId="urn:microsoft.com/office/officeart/2005/8/layout/vProcess5"/>
    <dgm:cxn modelId="{56757FE6-0014-4C67-9402-D0A85CA193FB}" type="presOf" srcId="{AC9ABEB8-A95D-4FA7-A787-B8DD8D98DF8D}" destId="{7465BA5F-A97B-4DE7-8AE3-1E165C62133C}" srcOrd="0" destOrd="0" presId="urn:microsoft.com/office/officeart/2005/8/layout/vProcess5"/>
    <dgm:cxn modelId="{532DF0EF-3310-4CE9-9F61-D874272B6815}" type="presOf" srcId="{5A8878BB-FAC4-49F9-8C60-99B88A22A976}" destId="{9E34127D-74A7-4FDB-B176-9D20BADCBF2F}" srcOrd="0" destOrd="0" presId="urn:microsoft.com/office/officeart/2005/8/layout/vProcess5"/>
    <dgm:cxn modelId="{300986F0-FC5A-4AF7-90C0-596E87AE78AF}" type="presOf" srcId="{DBCD2B6D-4B5A-40D8-9CE8-2B6452395953}" destId="{691CBED4-75F1-4B2A-97DC-000554C93274}" srcOrd="0" destOrd="0" presId="urn:microsoft.com/office/officeart/2005/8/layout/vProcess5"/>
    <dgm:cxn modelId="{62681420-F57C-4F0B-9C60-DD0B1ED00650}" type="presParOf" srcId="{DD433A23-3E6A-49C9-8F62-EC27A15BF44C}" destId="{C0029947-C13C-4EDF-8CD5-330FCE8159B7}" srcOrd="0" destOrd="0" presId="urn:microsoft.com/office/officeart/2005/8/layout/vProcess5"/>
    <dgm:cxn modelId="{FDBCC798-8EE0-4802-AA62-A68D5FA273CD}" type="presParOf" srcId="{DD433A23-3E6A-49C9-8F62-EC27A15BF44C}" destId="{BE66B93E-388A-4CE2-B0DD-DD069136E092}" srcOrd="1" destOrd="0" presId="urn:microsoft.com/office/officeart/2005/8/layout/vProcess5"/>
    <dgm:cxn modelId="{3DD1C79E-4542-4FDC-96D9-6D4D873A581B}" type="presParOf" srcId="{DD433A23-3E6A-49C9-8F62-EC27A15BF44C}" destId="{691CBED4-75F1-4B2A-97DC-000554C93274}" srcOrd="2" destOrd="0" presId="urn:microsoft.com/office/officeart/2005/8/layout/vProcess5"/>
    <dgm:cxn modelId="{7E2A648C-A372-43A0-AC3B-FD88EA5CCD15}" type="presParOf" srcId="{DD433A23-3E6A-49C9-8F62-EC27A15BF44C}" destId="{0D6A6B17-2963-4302-9B4B-EB1FE6705797}" srcOrd="3" destOrd="0" presId="urn:microsoft.com/office/officeart/2005/8/layout/vProcess5"/>
    <dgm:cxn modelId="{1CBD5190-C79F-4645-9B9C-10F4D5462925}" type="presParOf" srcId="{DD433A23-3E6A-49C9-8F62-EC27A15BF44C}" destId="{7465BA5F-A97B-4DE7-8AE3-1E165C62133C}" srcOrd="4" destOrd="0" presId="urn:microsoft.com/office/officeart/2005/8/layout/vProcess5"/>
    <dgm:cxn modelId="{5A17B423-903F-4B56-A9C0-F20ABFE3C7AC}" type="presParOf" srcId="{DD433A23-3E6A-49C9-8F62-EC27A15BF44C}" destId="{E433DE0A-8FB3-4093-A7BF-802226CF173E}" srcOrd="5" destOrd="0" presId="urn:microsoft.com/office/officeart/2005/8/layout/vProcess5"/>
    <dgm:cxn modelId="{45BA2443-F8B6-4865-AB2A-F21563F157DA}" type="presParOf" srcId="{DD433A23-3E6A-49C9-8F62-EC27A15BF44C}" destId="{DD085C09-BB9C-45A4-8818-75642ECA968C}" srcOrd="6" destOrd="0" presId="urn:microsoft.com/office/officeart/2005/8/layout/vProcess5"/>
    <dgm:cxn modelId="{B5AE0A6A-2129-46D1-BDC8-C8020DCE57FD}" type="presParOf" srcId="{DD433A23-3E6A-49C9-8F62-EC27A15BF44C}" destId="{1BBD6643-6DB3-4E11-BC63-A67B2465A4A4}" srcOrd="7" destOrd="0" presId="urn:microsoft.com/office/officeart/2005/8/layout/vProcess5"/>
    <dgm:cxn modelId="{0F3184C5-D2B2-4576-B619-331F533B90AA}" type="presParOf" srcId="{DD433A23-3E6A-49C9-8F62-EC27A15BF44C}" destId="{748A8C5C-E80F-487F-AF45-ABC4F46A2D20}" srcOrd="8" destOrd="0" presId="urn:microsoft.com/office/officeart/2005/8/layout/vProcess5"/>
    <dgm:cxn modelId="{10E5E694-6CEA-4DD4-B685-C15AA0D88E7C}" type="presParOf" srcId="{DD433A23-3E6A-49C9-8F62-EC27A15BF44C}" destId="{9E34127D-74A7-4FDB-B176-9D20BADCBF2F}" srcOrd="9" destOrd="0" presId="urn:microsoft.com/office/officeart/2005/8/layout/vProcess5"/>
    <dgm:cxn modelId="{C6BB6E7D-A54D-4990-9516-095FDA6721C2}" type="presParOf" srcId="{DD433A23-3E6A-49C9-8F62-EC27A15BF44C}" destId="{28EE4647-99C7-4DDA-A95E-8ABE42CD868B}" srcOrd="10" destOrd="0" presId="urn:microsoft.com/office/officeart/2005/8/layout/vProcess5"/>
    <dgm:cxn modelId="{C1C9D6A4-D2A2-4BFC-A6CF-F2B77670B3CD}" type="presParOf" srcId="{DD433A23-3E6A-49C9-8F62-EC27A15BF44C}" destId="{B0BA77C6-9236-4A1E-8330-BA4A157A9D5C}" srcOrd="11" destOrd="0" presId="urn:microsoft.com/office/officeart/2005/8/layout/vProcess5"/>
    <dgm:cxn modelId="{224B9949-DCFE-4DFB-AA4D-7A09B97D8A93}" type="presParOf" srcId="{DD433A23-3E6A-49C9-8F62-EC27A15BF44C}" destId="{7C57A276-F7CF-42B2-B489-B8E14F993C67}" srcOrd="12" destOrd="0" presId="urn:microsoft.com/office/officeart/2005/8/layout/vProcess5"/>
    <dgm:cxn modelId="{18702C86-F3F2-441F-B4DB-A3469D459442}" type="presParOf" srcId="{DD433A23-3E6A-49C9-8F62-EC27A15BF44C}" destId="{901E7AC0-8E4E-4BA2-8A49-722484BB117B}" srcOrd="13" destOrd="0" presId="urn:microsoft.com/office/officeart/2005/8/layout/vProcess5"/>
    <dgm:cxn modelId="{EB55DDE0-F4C5-4868-9A7D-F4A7C1F2E0B1}" type="presParOf" srcId="{DD433A23-3E6A-49C9-8F62-EC27A15BF44C}" destId="{B70D5D1B-35A7-4278-BFE7-F5994CB76899}" srcOrd="14"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F695980A-808E-4EC2-B888-C9410C8504F1}" type="doc">
      <dgm:prSet loTypeId="urn:microsoft.com/office/officeart/2005/8/layout/lProcess1" loCatId="process" qsTypeId="urn:microsoft.com/office/officeart/2005/8/quickstyle/simple4" qsCatId="simple" csTypeId="urn:microsoft.com/office/officeart/2005/8/colors/accent1_2" csCatId="accent1" phldr="1"/>
      <dgm:spPr/>
      <dgm:t>
        <a:bodyPr/>
        <a:lstStyle/>
        <a:p>
          <a:endParaRPr lang="en-US"/>
        </a:p>
      </dgm:t>
    </dgm:pt>
    <dgm:pt modelId="{ABD22439-3957-4E10-A94D-25D687C166DF}">
      <dgm:prSet phldrT="[Text]" phldr="0"/>
      <dgm:spPr/>
      <dgm:t>
        <a:bodyPr/>
        <a:lstStyle/>
        <a:p>
          <a:pPr rtl="0"/>
          <a:r>
            <a:rPr lang="en-US">
              <a:latin typeface="Arial" panose="020B0604020202020204"/>
            </a:rPr>
            <a:t>Off-the-shelf</a:t>
          </a:r>
          <a:endParaRPr lang="en-US"/>
        </a:p>
      </dgm:t>
    </dgm:pt>
    <dgm:pt modelId="{7E5C1FC4-A079-4F3C-B9E1-8F3845209D57}" type="parTrans" cxnId="{30F3E209-A662-4CD6-AACF-2E1BB41AA1B7}">
      <dgm:prSet/>
      <dgm:spPr/>
      <dgm:t>
        <a:bodyPr/>
        <a:lstStyle/>
        <a:p>
          <a:endParaRPr lang="en-US"/>
        </a:p>
      </dgm:t>
    </dgm:pt>
    <dgm:pt modelId="{02E8B5E8-0BE1-4C57-9E51-ED4A5A266A53}" type="sibTrans" cxnId="{30F3E209-A662-4CD6-AACF-2E1BB41AA1B7}">
      <dgm:prSet/>
      <dgm:spPr/>
      <dgm:t>
        <a:bodyPr/>
        <a:lstStyle/>
        <a:p>
          <a:endParaRPr lang="en-US"/>
        </a:p>
      </dgm:t>
    </dgm:pt>
    <dgm:pt modelId="{508E2868-717B-4DDB-861C-E6985119CF9A}">
      <dgm:prSet phldrT="[Text]"/>
      <dgm:spPr/>
      <dgm:t>
        <a:bodyPr/>
        <a:lstStyle/>
        <a:p>
          <a:r>
            <a:rPr lang="en-US"/>
            <a:t>Started with CPU and GPU based Python libraries </a:t>
          </a:r>
        </a:p>
      </dgm:t>
    </dgm:pt>
    <dgm:pt modelId="{FC356C7D-AC9F-49F8-B194-157098401BF8}" type="parTrans" cxnId="{D6E918F0-C2A3-44A9-B9FF-538CDAA972D9}">
      <dgm:prSet/>
      <dgm:spPr/>
      <dgm:t>
        <a:bodyPr/>
        <a:lstStyle/>
        <a:p>
          <a:endParaRPr lang="en-US"/>
        </a:p>
      </dgm:t>
    </dgm:pt>
    <dgm:pt modelId="{436D4AC8-152F-44DF-8B92-3F61B3397ABE}" type="sibTrans" cxnId="{D6E918F0-C2A3-44A9-B9FF-538CDAA972D9}">
      <dgm:prSet/>
      <dgm:spPr/>
      <dgm:t>
        <a:bodyPr/>
        <a:lstStyle/>
        <a:p>
          <a:endParaRPr lang="en-US"/>
        </a:p>
      </dgm:t>
    </dgm:pt>
    <dgm:pt modelId="{0D630365-BE6B-485A-8DEF-9E0E8E1739EB}">
      <dgm:prSet phldrT="[Text]"/>
      <dgm:spPr/>
      <dgm:t>
        <a:bodyPr/>
        <a:lstStyle/>
        <a:p>
          <a:r>
            <a:rPr lang="en-US"/>
            <a:t>Compare GPU capabilities for iterative join operations</a:t>
          </a:r>
        </a:p>
      </dgm:t>
    </dgm:pt>
    <dgm:pt modelId="{645304C5-E231-4C75-8DC2-ED6CC42D82AE}" type="parTrans" cxnId="{1082B86F-35E9-487A-B97D-DBA01BE5D517}">
      <dgm:prSet/>
      <dgm:spPr/>
      <dgm:t>
        <a:bodyPr/>
        <a:lstStyle/>
        <a:p>
          <a:endParaRPr lang="en-US"/>
        </a:p>
      </dgm:t>
    </dgm:pt>
    <dgm:pt modelId="{08BB024A-E10C-4A6C-86D2-861133FB4ABD}" type="sibTrans" cxnId="{1082B86F-35E9-487A-B97D-DBA01BE5D517}">
      <dgm:prSet/>
      <dgm:spPr/>
      <dgm:t>
        <a:bodyPr/>
        <a:lstStyle/>
        <a:p>
          <a:endParaRPr lang="en-US"/>
        </a:p>
      </dgm:t>
    </dgm:pt>
    <dgm:pt modelId="{8320064E-9150-4783-8E8B-090F6A587EE9}">
      <dgm:prSet phldrT="[Text]"/>
      <dgm:spPr/>
      <dgm:t>
        <a:bodyPr/>
        <a:lstStyle/>
        <a:p>
          <a:r>
            <a:rPr lang="en-US" err="1"/>
            <a:t>GPUJoin</a:t>
          </a:r>
        </a:p>
      </dgm:t>
    </dgm:pt>
    <dgm:pt modelId="{D87882DB-6803-4455-951F-CD65E2E404FC}" type="parTrans" cxnId="{C77F477C-C552-46E8-801E-BB803270360A}">
      <dgm:prSet/>
      <dgm:spPr/>
      <dgm:t>
        <a:bodyPr/>
        <a:lstStyle/>
        <a:p>
          <a:endParaRPr lang="en-US"/>
        </a:p>
      </dgm:t>
    </dgm:pt>
    <dgm:pt modelId="{4D0D6C00-FE07-4FC3-A336-C75670084F2A}" type="sibTrans" cxnId="{C77F477C-C552-46E8-801E-BB803270360A}">
      <dgm:prSet/>
      <dgm:spPr/>
      <dgm:t>
        <a:bodyPr/>
        <a:lstStyle/>
        <a:p>
          <a:endParaRPr lang="en-US"/>
        </a:p>
      </dgm:t>
    </dgm:pt>
    <dgm:pt modelId="{02DD72D7-A0C7-42A7-8228-9D4089710B31}">
      <dgm:prSet phldrT="[Text]"/>
      <dgm:spPr/>
      <dgm:t>
        <a:bodyPr/>
        <a:lstStyle/>
        <a:p>
          <a:r>
            <a:rPr lang="en-US"/>
            <a:t>Relational Algebra (RA) operations using CUDA</a:t>
          </a:r>
        </a:p>
      </dgm:t>
    </dgm:pt>
    <dgm:pt modelId="{6B82578C-FDF6-4904-8128-F97F779976CA}" type="parTrans" cxnId="{DC6E696C-1A2E-477A-867F-1FBABF9E2C7C}">
      <dgm:prSet/>
      <dgm:spPr/>
      <dgm:t>
        <a:bodyPr/>
        <a:lstStyle/>
        <a:p>
          <a:endParaRPr lang="en-US"/>
        </a:p>
      </dgm:t>
    </dgm:pt>
    <dgm:pt modelId="{5CCCBC3F-9544-4337-831D-22D4F8FECE68}" type="sibTrans" cxnId="{DC6E696C-1A2E-477A-867F-1FBABF9E2C7C}">
      <dgm:prSet/>
      <dgm:spPr/>
      <dgm:t>
        <a:bodyPr/>
        <a:lstStyle/>
        <a:p>
          <a:endParaRPr lang="en-US"/>
        </a:p>
      </dgm:t>
    </dgm:pt>
    <dgm:pt modelId="{82A0AFB4-CD96-47D6-90D3-87F385DEBB1C}">
      <dgm:prSet phldrT="[Text]"/>
      <dgm:spPr/>
      <dgm:t>
        <a:bodyPr/>
        <a:lstStyle/>
        <a:p>
          <a:r>
            <a:rPr lang="en-US"/>
            <a:t>High performance GPU </a:t>
          </a:r>
          <a:r>
            <a:rPr lang="en-US" err="1"/>
            <a:t>hashtable</a:t>
          </a:r>
          <a:r>
            <a:rPr lang="en-US"/>
            <a:t> for iterative RA</a:t>
          </a:r>
        </a:p>
      </dgm:t>
    </dgm:pt>
    <dgm:pt modelId="{ABEB9624-F585-4271-8A5E-0DA5BB861DE9}" type="parTrans" cxnId="{7DEC59CD-56DA-478E-8F3E-0B2B79EEA944}">
      <dgm:prSet/>
      <dgm:spPr/>
      <dgm:t>
        <a:bodyPr/>
        <a:lstStyle/>
        <a:p>
          <a:endParaRPr lang="en-US"/>
        </a:p>
      </dgm:t>
    </dgm:pt>
    <dgm:pt modelId="{8FA6D5CC-0AB5-441C-9577-B55D2697705F}" type="sibTrans" cxnId="{7DEC59CD-56DA-478E-8F3E-0B2B79EEA944}">
      <dgm:prSet/>
      <dgm:spPr/>
      <dgm:t>
        <a:bodyPr/>
        <a:lstStyle/>
        <a:p>
          <a:endParaRPr lang="en-US"/>
        </a:p>
      </dgm:t>
    </dgm:pt>
    <dgm:pt modelId="{3BB82761-4DF0-4AF3-977B-71054C2A2DA5}">
      <dgm:prSet phldrT="[Text]"/>
      <dgm:spPr/>
      <dgm:t>
        <a:bodyPr/>
        <a:lstStyle/>
        <a:p>
          <a:r>
            <a:rPr lang="en-US" err="1"/>
            <a:t>GPULog</a:t>
          </a:r>
        </a:p>
      </dgm:t>
    </dgm:pt>
    <dgm:pt modelId="{EEADF9DE-3538-4B2E-A069-9922087F04FC}" type="parTrans" cxnId="{5D7E5A84-797F-4F81-8FFD-01DBB0BFA6CC}">
      <dgm:prSet/>
      <dgm:spPr/>
      <dgm:t>
        <a:bodyPr/>
        <a:lstStyle/>
        <a:p>
          <a:endParaRPr lang="en-US"/>
        </a:p>
      </dgm:t>
    </dgm:pt>
    <dgm:pt modelId="{F9B41877-EAD6-493F-8473-972D6198D70B}" type="sibTrans" cxnId="{5D7E5A84-797F-4F81-8FFD-01DBB0BFA6CC}">
      <dgm:prSet/>
      <dgm:spPr/>
      <dgm:t>
        <a:bodyPr/>
        <a:lstStyle/>
        <a:p>
          <a:endParaRPr lang="en-US"/>
        </a:p>
      </dgm:t>
    </dgm:pt>
    <dgm:pt modelId="{3AD29A21-82AF-478C-8222-7E329815F1E3}">
      <dgm:prSet phldrT="[Text]"/>
      <dgm:spPr/>
      <dgm:t>
        <a:bodyPr/>
        <a:lstStyle/>
        <a:p>
          <a:r>
            <a:rPr lang="en-US"/>
            <a:t>CUDA based SIMD API for deductive analytics</a:t>
          </a:r>
        </a:p>
      </dgm:t>
    </dgm:pt>
    <dgm:pt modelId="{B5E6A3A5-219B-45A8-ACB0-25EE34346559}" type="parTrans" cxnId="{800E750E-D4AD-4C3A-B93D-00C51CFAD0A4}">
      <dgm:prSet/>
      <dgm:spPr/>
      <dgm:t>
        <a:bodyPr/>
        <a:lstStyle/>
        <a:p>
          <a:endParaRPr lang="en-US"/>
        </a:p>
      </dgm:t>
    </dgm:pt>
    <dgm:pt modelId="{B1F6CF33-85AD-4C87-9F9B-C16A0BFFDE9A}" type="sibTrans" cxnId="{800E750E-D4AD-4C3A-B93D-00C51CFAD0A4}">
      <dgm:prSet/>
      <dgm:spPr/>
      <dgm:t>
        <a:bodyPr/>
        <a:lstStyle/>
        <a:p>
          <a:endParaRPr lang="en-US"/>
        </a:p>
      </dgm:t>
    </dgm:pt>
    <dgm:pt modelId="{D54D7A21-0F48-41E8-B0B7-ABF93BB53D37}">
      <dgm:prSet phldrT="[Text]"/>
      <dgm:spPr/>
      <dgm:t>
        <a:bodyPr/>
        <a:lstStyle/>
        <a:p>
          <a:r>
            <a:rPr lang="en-US"/>
            <a:t>Novel Hash-Indexed Sorted Array data structure</a:t>
          </a:r>
        </a:p>
      </dgm:t>
    </dgm:pt>
    <dgm:pt modelId="{8948EBDB-7EA6-4B9B-91CF-C2C4FE8FA249}" type="parTrans" cxnId="{9C15DA16-A067-4551-81D6-33A80574B274}">
      <dgm:prSet/>
      <dgm:spPr/>
      <dgm:t>
        <a:bodyPr/>
        <a:lstStyle/>
        <a:p>
          <a:endParaRPr lang="en-US"/>
        </a:p>
      </dgm:t>
    </dgm:pt>
    <dgm:pt modelId="{EE477E9A-21FE-4D05-A2ED-E9499E474096}" type="sibTrans" cxnId="{9C15DA16-A067-4551-81D6-33A80574B274}">
      <dgm:prSet/>
      <dgm:spPr/>
      <dgm:t>
        <a:bodyPr/>
        <a:lstStyle/>
        <a:p>
          <a:endParaRPr lang="en-US"/>
        </a:p>
      </dgm:t>
    </dgm:pt>
    <dgm:pt modelId="{91508A5D-0679-4186-BE36-35FBCBB0CD30}">
      <dgm:prSet phldrT="[Text]"/>
      <dgm:spPr/>
      <dgm:t>
        <a:bodyPr/>
        <a:lstStyle/>
        <a:p>
          <a:r>
            <a:rPr lang="en-US">
              <a:latin typeface="Arial" panose="020B0604020202020204"/>
            </a:rPr>
            <a:t>mnmgJOIN</a:t>
          </a:r>
          <a:endParaRPr lang="en-US"/>
        </a:p>
      </dgm:t>
    </dgm:pt>
    <dgm:pt modelId="{D1986941-F75E-4017-949A-D4AF4C8DBC25}" type="sibTrans" cxnId="{D08B1292-16FB-4684-9CE2-7CDC173A27BB}">
      <dgm:prSet/>
      <dgm:spPr/>
      <dgm:t>
        <a:bodyPr/>
        <a:lstStyle/>
        <a:p>
          <a:endParaRPr lang="en-US"/>
        </a:p>
      </dgm:t>
    </dgm:pt>
    <dgm:pt modelId="{3F0BCAA4-6F95-4E75-9F72-22A73A0C23B6}" type="parTrans" cxnId="{D08B1292-16FB-4684-9CE2-7CDC173A27BB}">
      <dgm:prSet/>
      <dgm:spPr/>
      <dgm:t>
        <a:bodyPr/>
        <a:lstStyle/>
        <a:p>
          <a:endParaRPr lang="en-US"/>
        </a:p>
      </dgm:t>
    </dgm:pt>
    <dgm:pt modelId="{3232FA10-46CA-454F-8A73-8396185BCFD5}">
      <dgm:prSet phldrT="[Text]"/>
      <dgm:spPr/>
      <dgm:t>
        <a:bodyPr/>
        <a:lstStyle/>
        <a:p>
          <a:r>
            <a:rPr lang="en-US"/>
            <a:t>CUDA + MPI based design (Work in progress )</a:t>
          </a:r>
        </a:p>
      </dgm:t>
    </dgm:pt>
    <dgm:pt modelId="{82AE7F25-FDE6-4A2C-B445-AE4E137BE24D}" type="parTrans" cxnId="{F5A7F5D2-77C0-4B5D-8947-F211DD2F1541}">
      <dgm:prSet/>
      <dgm:spPr/>
      <dgm:t>
        <a:bodyPr/>
        <a:lstStyle/>
        <a:p>
          <a:endParaRPr lang="en-US"/>
        </a:p>
      </dgm:t>
    </dgm:pt>
    <dgm:pt modelId="{060B8872-A4E1-4141-A672-2537B16F83A4}" type="sibTrans" cxnId="{F5A7F5D2-77C0-4B5D-8947-F211DD2F1541}">
      <dgm:prSet/>
      <dgm:spPr/>
      <dgm:t>
        <a:bodyPr/>
        <a:lstStyle/>
        <a:p>
          <a:endParaRPr lang="en-US"/>
        </a:p>
      </dgm:t>
    </dgm:pt>
    <dgm:pt modelId="{C2BF52C1-0204-4E64-90B3-3D659A125889}">
      <dgm:prSet phldr="0"/>
      <dgm:spPr/>
      <dgm:t>
        <a:bodyPr/>
        <a:lstStyle/>
        <a:p>
          <a:pPr rtl="0"/>
          <a:r>
            <a:rPr lang="en-US"/>
            <a:t>Multi node multi GPU based engine</a:t>
          </a:r>
        </a:p>
      </dgm:t>
    </dgm:pt>
    <dgm:pt modelId="{F66202A7-BB13-41F2-8D8E-A077F95F6D4B}" type="parTrans" cxnId="{73E275FC-03CF-4D80-981C-99363E9BB490}">
      <dgm:prSet/>
      <dgm:spPr/>
    </dgm:pt>
    <dgm:pt modelId="{1CBF6539-2378-41E6-82D0-F2F4B6A8445A}" type="sibTrans" cxnId="{73E275FC-03CF-4D80-981C-99363E9BB490}">
      <dgm:prSet/>
      <dgm:spPr/>
    </dgm:pt>
    <dgm:pt modelId="{C0F1EBE5-C32E-4473-BDA4-760D39811D2B}" type="pres">
      <dgm:prSet presAssocID="{F695980A-808E-4EC2-B888-C9410C8504F1}" presName="Name0" presStyleCnt="0">
        <dgm:presLayoutVars>
          <dgm:dir/>
          <dgm:animLvl val="lvl"/>
          <dgm:resizeHandles val="exact"/>
        </dgm:presLayoutVars>
      </dgm:prSet>
      <dgm:spPr/>
    </dgm:pt>
    <dgm:pt modelId="{BEBE979A-47D7-4AF5-A72C-21928149156D}" type="pres">
      <dgm:prSet presAssocID="{ABD22439-3957-4E10-A94D-25D687C166DF}" presName="vertFlow" presStyleCnt="0"/>
      <dgm:spPr/>
    </dgm:pt>
    <dgm:pt modelId="{5EEC5EC7-950F-4804-9444-32B2752756E2}" type="pres">
      <dgm:prSet presAssocID="{ABD22439-3957-4E10-A94D-25D687C166DF}" presName="header" presStyleLbl="node1" presStyleIdx="0" presStyleCnt="4"/>
      <dgm:spPr/>
    </dgm:pt>
    <dgm:pt modelId="{551CAA23-FFC0-4927-9D58-5FC401399288}" type="pres">
      <dgm:prSet presAssocID="{FC356C7D-AC9F-49F8-B194-157098401BF8}" presName="parTrans" presStyleLbl="sibTrans2D1" presStyleIdx="0" presStyleCnt="8"/>
      <dgm:spPr/>
    </dgm:pt>
    <dgm:pt modelId="{6984CA3B-D86E-48BB-9F8A-0FE3FD9EBEDC}" type="pres">
      <dgm:prSet presAssocID="{508E2868-717B-4DDB-861C-E6985119CF9A}" presName="child" presStyleLbl="alignAccFollowNode1" presStyleIdx="0" presStyleCnt="8">
        <dgm:presLayoutVars>
          <dgm:chMax val="0"/>
          <dgm:bulletEnabled val="1"/>
        </dgm:presLayoutVars>
      </dgm:prSet>
      <dgm:spPr/>
    </dgm:pt>
    <dgm:pt modelId="{3D6AA936-3BCD-4FD3-B5AD-B07D5208F6AB}" type="pres">
      <dgm:prSet presAssocID="{436D4AC8-152F-44DF-8B92-3F61B3397ABE}" presName="sibTrans" presStyleLbl="sibTrans2D1" presStyleIdx="1" presStyleCnt="8"/>
      <dgm:spPr/>
    </dgm:pt>
    <dgm:pt modelId="{DE0EAE6D-370D-48AD-A27C-E9B837A72277}" type="pres">
      <dgm:prSet presAssocID="{0D630365-BE6B-485A-8DEF-9E0E8E1739EB}" presName="child" presStyleLbl="alignAccFollowNode1" presStyleIdx="1" presStyleCnt="8">
        <dgm:presLayoutVars>
          <dgm:chMax val="0"/>
          <dgm:bulletEnabled val="1"/>
        </dgm:presLayoutVars>
      </dgm:prSet>
      <dgm:spPr/>
    </dgm:pt>
    <dgm:pt modelId="{3CB91BCB-0466-4FD1-8CC0-4152461B5327}" type="pres">
      <dgm:prSet presAssocID="{ABD22439-3957-4E10-A94D-25D687C166DF}" presName="hSp" presStyleCnt="0"/>
      <dgm:spPr/>
    </dgm:pt>
    <dgm:pt modelId="{A34E407D-CA5D-48B7-AFCF-1138098C9B1B}" type="pres">
      <dgm:prSet presAssocID="{8320064E-9150-4783-8E8B-090F6A587EE9}" presName="vertFlow" presStyleCnt="0"/>
      <dgm:spPr/>
    </dgm:pt>
    <dgm:pt modelId="{889D6539-7F4F-46FD-B7BD-0B92A9FA62E7}" type="pres">
      <dgm:prSet presAssocID="{8320064E-9150-4783-8E8B-090F6A587EE9}" presName="header" presStyleLbl="node1" presStyleIdx="1" presStyleCnt="4"/>
      <dgm:spPr/>
    </dgm:pt>
    <dgm:pt modelId="{830570D3-6418-4DC3-A78D-DFCAE73F7C62}" type="pres">
      <dgm:prSet presAssocID="{6B82578C-FDF6-4904-8128-F97F779976CA}" presName="parTrans" presStyleLbl="sibTrans2D1" presStyleIdx="2" presStyleCnt="8"/>
      <dgm:spPr/>
    </dgm:pt>
    <dgm:pt modelId="{92DE54D3-D808-4D4C-ACDA-1376AEA785E1}" type="pres">
      <dgm:prSet presAssocID="{02DD72D7-A0C7-42A7-8228-9D4089710B31}" presName="child" presStyleLbl="alignAccFollowNode1" presStyleIdx="2" presStyleCnt="8">
        <dgm:presLayoutVars>
          <dgm:chMax val="0"/>
          <dgm:bulletEnabled val="1"/>
        </dgm:presLayoutVars>
      </dgm:prSet>
      <dgm:spPr/>
    </dgm:pt>
    <dgm:pt modelId="{3E9B25C0-0ED3-4275-88E1-AF6410AE15DD}" type="pres">
      <dgm:prSet presAssocID="{5CCCBC3F-9544-4337-831D-22D4F8FECE68}" presName="sibTrans" presStyleLbl="sibTrans2D1" presStyleIdx="3" presStyleCnt="8"/>
      <dgm:spPr/>
    </dgm:pt>
    <dgm:pt modelId="{3358919C-B43A-4422-AA27-70239D786083}" type="pres">
      <dgm:prSet presAssocID="{82A0AFB4-CD96-47D6-90D3-87F385DEBB1C}" presName="child" presStyleLbl="alignAccFollowNode1" presStyleIdx="3" presStyleCnt="8">
        <dgm:presLayoutVars>
          <dgm:chMax val="0"/>
          <dgm:bulletEnabled val="1"/>
        </dgm:presLayoutVars>
      </dgm:prSet>
      <dgm:spPr/>
    </dgm:pt>
    <dgm:pt modelId="{25273BDD-E9B4-48D3-8600-C8D6C55320D3}" type="pres">
      <dgm:prSet presAssocID="{8320064E-9150-4783-8E8B-090F6A587EE9}" presName="hSp" presStyleCnt="0"/>
      <dgm:spPr/>
    </dgm:pt>
    <dgm:pt modelId="{C42E3E3F-58D5-4221-BD88-7A3343F25B17}" type="pres">
      <dgm:prSet presAssocID="{3BB82761-4DF0-4AF3-977B-71054C2A2DA5}" presName="vertFlow" presStyleCnt="0"/>
      <dgm:spPr/>
    </dgm:pt>
    <dgm:pt modelId="{481726BF-B8A6-4475-988C-FEB4F90F63A3}" type="pres">
      <dgm:prSet presAssocID="{3BB82761-4DF0-4AF3-977B-71054C2A2DA5}" presName="header" presStyleLbl="node1" presStyleIdx="2" presStyleCnt="4"/>
      <dgm:spPr/>
    </dgm:pt>
    <dgm:pt modelId="{71814FD4-6731-434D-A315-01F71894C348}" type="pres">
      <dgm:prSet presAssocID="{B5E6A3A5-219B-45A8-ACB0-25EE34346559}" presName="parTrans" presStyleLbl="sibTrans2D1" presStyleIdx="4" presStyleCnt="8"/>
      <dgm:spPr/>
    </dgm:pt>
    <dgm:pt modelId="{2AA5E28C-1F73-4E54-8B0C-3DC8C92C9A9E}" type="pres">
      <dgm:prSet presAssocID="{3AD29A21-82AF-478C-8222-7E329815F1E3}" presName="child" presStyleLbl="alignAccFollowNode1" presStyleIdx="4" presStyleCnt="8">
        <dgm:presLayoutVars>
          <dgm:chMax val="0"/>
          <dgm:bulletEnabled val="1"/>
        </dgm:presLayoutVars>
      </dgm:prSet>
      <dgm:spPr/>
    </dgm:pt>
    <dgm:pt modelId="{5F80D8E1-B7AD-463A-95CA-85F761A132A5}" type="pres">
      <dgm:prSet presAssocID="{B1F6CF33-85AD-4C87-9F9B-C16A0BFFDE9A}" presName="sibTrans" presStyleLbl="sibTrans2D1" presStyleIdx="5" presStyleCnt="8"/>
      <dgm:spPr/>
    </dgm:pt>
    <dgm:pt modelId="{803C5B0C-E45D-4861-984A-10547FC6321E}" type="pres">
      <dgm:prSet presAssocID="{D54D7A21-0F48-41E8-B0B7-ABF93BB53D37}" presName="child" presStyleLbl="alignAccFollowNode1" presStyleIdx="5" presStyleCnt="8">
        <dgm:presLayoutVars>
          <dgm:chMax val="0"/>
          <dgm:bulletEnabled val="1"/>
        </dgm:presLayoutVars>
      </dgm:prSet>
      <dgm:spPr/>
    </dgm:pt>
    <dgm:pt modelId="{B16D3F17-633E-4E59-B553-8161C6C73678}" type="pres">
      <dgm:prSet presAssocID="{3BB82761-4DF0-4AF3-977B-71054C2A2DA5}" presName="hSp" presStyleCnt="0"/>
      <dgm:spPr/>
    </dgm:pt>
    <dgm:pt modelId="{A3AFD797-17D5-4F99-8E0B-8D654D9B5282}" type="pres">
      <dgm:prSet presAssocID="{91508A5D-0679-4186-BE36-35FBCBB0CD30}" presName="vertFlow" presStyleCnt="0"/>
      <dgm:spPr/>
    </dgm:pt>
    <dgm:pt modelId="{A23F141E-71AC-490A-84A8-5F17791BC338}" type="pres">
      <dgm:prSet presAssocID="{91508A5D-0679-4186-BE36-35FBCBB0CD30}" presName="header" presStyleLbl="node1" presStyleIdx="3" presStyleCnt="4"/>
      <dgm:spPr/>
    </dgm:pt>
    <dgm:pt modelId="{4F2B738B-EBA2-4A12-812E-49DF20540202}" type="pres">
      <dgm:prSet presAssocID="{F66202A7-BB13-41F2-8D8E-A077F95F6D4B}" presName="parTrans" presStyleLbl="sibTrans2D1" presStyleIdx="6" presStyleCnt="8"/>
      <dgm:spPr/>
    </dgm:pt>
    <dgm:pt modelId="{F5F7B9F1-FDEC-46D9-AE7D-5C55B1A04658}" type="pres">
      <dgm:prSet presAssocID="{C2BF52C1-0204-4E64-90B3-3D659A125889}" presName="child" presStyleLbl="alignAccFollowNode1" presStyleIdx="6" presStyleCnt="8">
        <dgm:presLayoutVars>
          <dgm:chMax val="0"/>
          <dgm:bulletEnabled val="1"/>
        </dgm:presLayoutVars>
      </dgm:prSet>
      <dgm:spPr/>
    </dgm:pt>
    <dgm:pt modelId="{6FF8A74C-1FD8-4D92-96CC-6C1E85CE7771}" type="pres">
      <dgm:prSet presAssocID="{1CBF6539-2378-41E6-82D0-F2F4B6A8445A}" presName="sibTrans" presStyleLbl="sibTrans2D1" presStyleIdx="7" presStyleCnt="8"/>
      <dgm:spPr/>
    </dgm:pt>
    <dgm:pt modelId="{5F2B8B62-6B87-4E2B-B2A4-846C04CF4953}" type="pres">
      <dgm:prSet presAssocID="{3232FA10-46CA-454F-8A73-8396185BCFD5}" presName="child" presStyleLbl="alignAccFollowNode1" presStyleIdx="7" presStyleCnt="8">
        <dgm:presLayoutVars>
          <dgm:chMax val="0"/>
          <dgm:bulletEnabled val="1"/>
        </dgm:presLayoutVars>
      </dgm:prSet>
      <dgm:spPr/>
    </dgm:pt>
  </dgm:ptLst>
  <dgm:cxnLst>
    <dgm:cxn modelId="{30F3E209-A662-4CD6-AACF-2E1BB41AA1B7}" srcId="{F695980A-808E-4EC2-B888-C9410C8504F1}" destId="{ABD22439-3957-4E10-A94D-25D687C166DF}" srcOrd="0" destOrd="0" parTransId="{7E5C1FC4-A079-4F3C-B9E1-8F3845209D57}" sibTransId="{02E8B5E8-0BE1-4C57-9E51-ED4A5A266A53}"/>
    <dgm:cxn modelId="{FFBB510E-83CB-4961-A55F-C5F3F3482246}" type="presOf" srcId="{C2BF52C1-0204-4E64-90B3-3D659A125889}" destId="{F5F7B9F1-FDEC-46D9-AE7D-5C55B1A04658}" srcOrd="0" destOrd="0" presId="urn:microsoft.com/office/officeart/2005/8/layout/lProcess1"/>
    <dgm:cxn modelId="{800E750E-D4AD-4C3A-B93D-00C51CFAD0A4}" srcId="{3BB82761-4DF0-4AF3-977B-71054C2A2DA5}" destId="{3AD29A21-82AF-478C-8222-7E329815F1E3}" srcOrd="0" destOrd="0" parTransId="{B5E6A3A5-219B-45A8-ACB0-25EE34346559}" sibTransId="{B1F6CF33-85AD-4C87-9F9B-C16A0BFFDE9A}"/>
    <dgm:cxn modelId="{9C15DA16-A067-4551-81D6-33A80574B274}" srcId="{3BB82761-4DF0-4AF3-977B-71054C2A2DA5}" destId="{D54D7A21-0F48-41E8-B0B7-ABF93BB53D37}" srcOrd="1" destOrd="0" parTransId="{8948EBDB-7EA6-4B9B-91CF-C2C4FE8FA249}" sibTransId="{EE477E9A-21FE-4D05-A2ED-E9499E474096}"/>
    <dgm:cxn modelId="{888D7318-5480-4BCC-A248-DEDD4D719458}" type="presOf" srcId="{F66202A7-BB13-41F2-8D8E-A077F95F6D4B}" destId="{4F2B738B-EBA2-4A12-812E-49DF20540202}" srcOrd="0" destOrd="0" presId="urn:microsoft.com/office/officeart/2005/8/layout/lProcess1"/>
    <dgm:cxn modelId="{D5F52E1D-725F-4905-AD5B-FE19FF3160F4}" type="presOf" srcId="{91508A5D-0679-4186-BE36-35FBCBB0CD30}" destId="{A23F141E-71AC-490A-84A8-5F17791BC338}" srcOrd="0" destOrd="0" presId="urn:microsoft.com/office/officeart/2005/8/layout/lProcess1"/>
    <dgm:cxn modelId="{4A076A36-0E5F-49EC-AB43-098B2771A31F}" type="presOf" srcId="{3232FA10-46CA-454F-8A73-8396185BCFD5}" destId="{5F2B8B62-6B87-4E2B-B2A4-846C04CF4953}" srcOrd="0" destOrd="0" presId="urn:microsoft.com/office/officeart/2005/8/layout/lProcess1"/>
    <dgm:cxn modelId="{DC6E696C-1A2E-477A-867F-1FBABF9E2C7C}" srcId="{8320064E-9150-4783-8E8B-090F6A587EE9}" destId="{02DD72D7-A0C7-42A7-8228-9D4089710B31}" srcOrd="0" destOrd="0" parTransId="{6B82578C-FDF6-4904-8128-F97F779976CA}" sibTransId="{5CCCBC3F-9544-4337-831D-22D4F8FECE68}"/>
    <dgm:cxn modelId="{2766A74F-2902-4D8D-BF55-12501318F4DC}" type="presOf" srcId="{ABD22439-3957-4E10-A94D-25D687C166DF}" destId="{5EEC5EC7-950F-4804-9444-32B2752756E2}" srcOrd="0" destOrd="0" presId="urn:microsoft.com/office/officeart/2005/8/layout/lProcess1"/>
    <dgm:cxn modelId="{1082B86F-35E9-487A-B97D-DBA01BE5D517}" srcId="{ABD22439-3957-4E10-A94D-25D687C166DF}" destId="{0D630365-BE6B-485A-8DEF-9E0E8E1739EB}" srcOrd="1" destOrd="0" parTransId="{645304C5-E231-4C75-8DC2-ED6CC42D82AE}" sibTransId="{08BB024A-E10C-4A6C-86D2-861133FB4ABD}"/>
    <dgm:cxn modelId="{7DA0F472-2CAD-4826-9978-72BB561710D2}" type="presOf" srcId="{02DD72D7-A0C7-42A7-8228-9D4089710B31}" destId="{92DE54D3-D808-4D4C-ACDA-1376AEA785E1}" srcOrd="0" destOrd="0" presId="urn:microsoft.com/office/officeart/2005/8/layout/lProcess1"/>
    <dgm:cxn modelId="{BBA34A55-B167-4845-AD31-DF3D92EC9257}" type="presOf" srcId="{B1F6CF33-85AD-4C87-9F9B-C16A0BFFDE9A}" destId="{5F80D8E1-B7AD-463A-95CA-85F761A132A5}" srcOrd="0" destOrd="0" presId="urn:microsoft.com/office/officeart/2005/8/layout/lProcess1"/>
    <dgm:cxn modelId="{C77F477C-C552-46E8-801E-BB803270360A}" srcId="{F695980A-808E-4EC2-B888-C9410C8504F1}" destId="{8320064E-9150-4783-8E8B-090F6A587EE9}" srcOrd="1" destOrd="0" parTransId="{D87882DB-6803-4455-951F-CD65E2E404FC}" sibTransId="{4D0D6C00-FE07-4FC3-A336-C75670084F2A}"/>
    <dgm:cxn modelId="{C8CFE682-98F2-423A-B0AE-5BFFB6CE4F3F}" type="presOf" srcId="{5CCCBC3F-9544-4337-831D-22D4F8FECE68}" destId="{3E9B25C0-0ED3-4275-88E1-AF6410AE15DD}" srcOrd="0" destOrd="0" presId="urn:microsoft.com/office/officeart/2005/8/layout/lProcess1"/>
    <dgm:cxn modelId="{5D7E5A84-797F-4F81-8FFD-01DBB0BFA6CC}" srcId="{F695980A-808E-4EC2-B888-C9410C8504F1}" destId="{3BB82761-4DF0-4AF3-977B-71054C2A2DA5}" srcOrd="2" destOrd="0" parTransId="{EEADF9DE-3538-4B2E-A069-9922087F04FC}" sibTransId="{F9B41877-EAD6-493F-8473-972D6198D70B}"/>
    <dgm:cxn modelId="{117C2A87-342D-4F81-941D-26D9460CC100}" type="presOf" srcId="{F695980A-808E-4EC2-B888-C9410C8504F1}" destId="{C0F1EBE5-C32E-4473-BDA4-760D39811D2B}" srcOrd="0" destOrd="0" presId="urn:microsoft.com/office/officeart/2005/8/layout/lProcess1"/>
    <dgm:cxn modelId="{92197089-2319-4BB1-9E75-CDC5E06CEACB}" type="presOf" srcId="{8320064E-9150-4783-8E8B-090F6A587EE9}" destId="{889D6539-7F4F-46FD-B7BD-0B92A9FA62E7}" srcOrd="0" destOrd="0" presId="urn:microsoft.com/office/officeart/2005/8/layout/lProcess1"/>
    <dgm:cxn modelId="{699A3D8F-3B7F-4EBB-AEAE-F12C9DEAA1C5}" type="presOf" srcId="{1CBF6539-2378-41E6-82D0-F2F4B6A8445A}" destId="{6FF8A74C-1FD8-4D92-96CC-6C1E85CE7771}" srcOrd="0" destOrd="0" presId="urn:microsoft.com/office/officeart/2005/8/layout/lProcess1"/>
    <dgm:cxn modelId="{D08B1292-16FB-4684-9CE2-7CDC173A27BB}" srcId="{F695980A-808E-4EC2-B888-C9410C8504F1}" destId="{91508A5D-0679-4186-BE36-35FBCBB0CD30}" srcOrd="3" destOrd="0" parTransId="{3F0BCAA4-6F95-4E75-9F72-22A73A0C23B6}" sibTransId="{D1986941-F75E-4017-949A-D4AF4C8DBC25}"/>
    <dgm:cxn modelId="{684E639E-E740-4AAE-9B03-303CBDAE250D}" type="presOf" srcId="{6B82578C-FDF6-4904-8128-F97F779976CA}" destId="{830570D3-6418-4DC3-A78D-DFCAE73F7C62}" srcOrd="0" destOrd="0" presId="urn:microsoft.com/office/officeart/2005/8/layout/lProcess1"/>
    <dgm:cxn modelId="{09D2F0A0-C413-4617-8543-BFD783A55A7D}" type="presOf" srcId="{0D630365-BE6B-485A-8DEF-9E0E8E1739EB}" destId="{DE0EAE6D-370D-48AD-A27C-E9B837A72277}" srcOrd="0" destOrd="0" presId="urn:microsoft.com/office/officeart/2005/8/layout/lProcess1"/>
    <dgm:cxn modelId="{3CC10DA4-40AB-40E9-910D-09D40B4359E8}" type="presOf" srcId="{508E2868-717B-4DDB-861C-E6985119CF9A}" destId="{6984CA3B-D86E-48BB-9F8A-0FE3FD9EBEDC}" srcOrd="0" destOrd="0" presId="urn:microsoft.com/office/officeart/2005/8/layout/lProcess1"/>
    <dgm:cxn modelId="{527A3EB0-E46B-49F4-9838-03518B7222E1}" type="presOf" srcId="{3AD29A21-82AF-478C-8222-7E329815F1E3}" destId="{2AA5E28C-1F73-4E54-8B0C-3DC8C92C9A9E}" srcOrd="0" destOrd="0" presId="urn:microsoft.com/office/officeart/2005/8/layout/lProcess1"/>
    <dgm:cxn modelId="{BEA90BB4-5DDA-47D4-9350-2C5D22DE7BE6}" type="presOf" srcId="{D54D7A21-0F48-41E8-B0B7-ABF93BB53D37}" destId="{803C5B0C-E45D-4861-984A-10547FC6321E}" srcOrd="0" destOrd="0" presId="urn:microsoft.com/office/officeart/2005/8/layout/lProcess1"/>
    <dgm:cxn modelId="{E26F12B4-7657-42AF-8A2A-F550269AFE5B}" type="presOf" srcId="{B5E6A3A5-219B-45A8-ACB0-25EE34346559}" destId="{71814FD4-6731-434D-A315-01F71894C348}" srcOrd="0" destOrd="0" presId="urn:microsoft.com/office/officeart/2005/8/layout/lProcess1"/>
    <dgm:cxn modelId="{0541F2CB-4E28-4785-8D3E-73D62B404C55}" type="presOf" srcId="{FC356C7D-AC9F-49F8-B194-157098401BF8}" destId="{551CAA23-FFC0-4927-9D58-5FC401399288}" srcOrd="0" destOrd="0" presId="urn:microsoft.com/office/officeart/2005/8/layout/lProcess1"/>
    <dgm:cxn modelId="{DCA578CC-484F-4896-B414-DC6B4E45DD8C}" type="presOf" srcId="{3BB82761-4DF0-4AF3-977B-71054C2A2DA5}" destId="{481726BF-B8A6-4475-988C-FEB4F90F63A3}" srcOrd="0" destOrd="0" presId="urn:microsoft.com/office/officeart/2005/8/layout/lProcess1"/>
    <dgm:cxn modelId="{7DEC59CD-56DA-478E-8F3E-0B2B79EEA944}" srcId="{8320064E-9150-4783-8E8B-090F6A587EE9}" destId="{82A0AFB4-CD96-47D6-90D3-87F385DEBB1C}" srcOrd="1" destOrd="0" parTransId="{ABEB9624-F585-4271-8A5E-0DA5BB861DE9}" sibTransId="{8FA6D5CC-0AB5-441C-9577-B55D2697705F}"/>
    <dgm:cxn modelId="{F5A7F5D2-77C0-4B5D-8947-F211DD2F1541}" srcId="{91508A5D-0679-4186-BE36-35FBCBB0CD30}" destId="{3232FA10-46CA-454F-8A73-8396185BCFD5}" srcOrd="1" destOrd="0" parTransId="{82AE7F25-FDE6-4A2C-B445-AE4E137BE24D}" sibTransId="{060B8872-A4E1-4141-A672-2537B16F83A4}"/>
    <dgm:cxn modelId="{1C8F24E5-390E-4121-BCB3-6F98949DBD54}" type="presOf" srcId="{436D4AC8-152F-44DF-8B92-3F61B3397ABE}" destId="{3D6AA936-3BCD-4FD3-B5AD-B07D5208F6AB}" srcOrd="0" destOrd="0" presId="urn:microsoft.com/office/officeart/2005/8/layout/lProcess1"/>
    <dgm:cxn modelId="{928F81E7-EEA7-4A6E-97F7-328DFF03D7B4}" type="presOf" srcId="{82A0AFB4-CD96-47D6-90D3-87F385DEBB1C}" destId="{3358919C-B43A-4422-AA27-70239D786083}" srcOrd="0" destOrd="0" presId="urn:microsoft.com/office/officeart/2005/8/layout/lProcess1"/>
    <dgm:cxn modelId="{D6E918F0-C2A3-44A9-B9FF-538CDAA972D9}" srcId="{ABD22439-3957-4E10-A94D-25D687C166DF}" destId="{508E2868-717B-4DDB-861C-E6985119CF9A}" srcOrd="0" destOrd="0" parTransId="{FC356C7D-AC9F-49F8-B194-157098401BF8}" sibTransId="{436D4AC8-152F-44DF-8B92-3F61B3397ABE}"/>
    <dgm:cxn modelId="{73E275FC-03CF-4D80-981C-99363E9BB490}" srcId="{91508A5D-0679-4186-BE36-35FBCBB0CD30}" destId="{C2BF52C1-0204-4E64-90B3-3D659A125889}" srcOrd="0" destOrd="0" parTransId="{F66202A7-BB13-41F2-8D8E-A077F95F6D4B}" sibTransId="{1CBF6539-2378-41E6-82D0-F2F4B6A8445A}"/>
    <dgm:cxn modelId="{6858D407-B2F9-4CF5-BBC5-36140DF98F08}" type="presParOf" srcId="{C0F1EBE5-C32E-4473-BDA4-760D39811D2B}" destId="{BEBE979A-47D7-4AF5-A72C-21928149156D}" srcOrd="0" destOrd="0" presId="urn:microsoft.com/office/officeart/2005/8/layout/lProcess1"/>
    <dgm:cxn modelId="{54D9DE93-6353-465F-8395-7B9B91C472E0}" type="presParOf" srcId="{BEBE979A-47D7-4AF5-A72C-21928149156D}" destId="{5EEC5EC7-950F-4804-9444-32B2752756E2}" srcOrd="0" destOrd="0" presId="urn:microsoft.com/office/officeart/2005/8/layout/lProcess1"/>
    <dgm:cxn modelId="{7A12AB97-B03A-4402-B111-01CB8B8C99D3}" type="presParOf" srcId="{BEBE979A-47D7-4AF5-A72C-21928149156D}" destId="{551CAA23-FFC0-4927-9D58-5FC401399288}" srcOrd="1" destOrd="0" presId="urn:microsoft.com/office/officeart/2005/8/layout/lProcess1"/>
    <dgm:cxn modelId="{ACDB59A4-56FC-4593-8C72-F27A35F5BB1F}" type="presParOf" srcId="{BEBE979A-47D7-4AF5-A72C-21928149156D}" destId="{6984CA3B-D86E-48BB-9F8A-0FE3FD9EBEDC}" srcOrd="2" destOrd="0" presId="urn:microsoft.com/office/officeart/2005/8/layout/lProcess1"/>
    <dgm:cxn modelId="{A9F66C0D-CBEC-4E0C-9936-0FC18E316DC5}" type="presParOf" srcId="{BEBE979A-47D7-4AF5-A72C-21928149156D}" destId="{3D6AA936-3BCD-4FD3-B5AD-B07D5208F6AB}" srcOrd="3" destOrd="0" presId="urn:microsoft.com/office/officeart/2005/8/layout/lProcess1"/>
    <dgm:cxn modelId="{7BA0CF01-2920-4BC2-B421-D527C251FB6B}" type="presParOf" srcId="{BEBE979A-47D7-4AF5-A72C-21928149156D}" destId="{DE0EAE6D-370D-48AD-A27C-E9B837A72277}" srcOrd="4" destOrd="0" presId="urn:microsoft.com/office/officeart/2005/8/layout/lProcess1"/>
    <dgm:cxn modelId="{A8D14945-7C83-4B7B-A0EC-936F2B57C090}" type="presParOf" srcId="{C0F1EBE5-C32E-4473-BDA4-760D39811D2B}" destId="{3CB91BCB-0466-4FD1-8CC0-4152461B5327}" srcOrd="1" destOrd="0" presId="urn:microsoft.com/office/officeart/2005/8/layout/lProcess1"/>
    <dgm:cxn modelId="{EF7E9153-355A-4130-95BC-4A85FFED3C37}" type="presParOf" srcId="{C0F1EBE5-C32E-4473-BDA4-760D39811D2B}" destId="{A34E407D-CA5D-48B7-AFCF-1138098C9B1B}" srcOrd="2" destOrd="0" presId="urn:microsoft.com/office/officeart/2005/8/layout/lProcess1"/>
    <dgm:cxn modelId="{6E31D9AB-F72C-4A60-A0CC-9E3F623D973B}" type="presParOf" srcId="{A34E407D-CA5D-48B7-AFCF-1138098C9B1B}" destId="{889D6539-7F4F-46FD-B7BD-0B92A9FA62E7}" srcOrd="0" destOrd="0" presId="urn:microsoft.com/office/officeart/2005/8/layout/lProcess1"/>
    <dgm:cxn modelId="{3D5E786A-45B9-47CA-AAF0-BFEBAE39E091}" type="presParOf" srcId="{A34E407D-CA5D-48B7-AFCF-1138098C9B1B}" destId="{830570D3-6418-4DC3-A78D-DFCAE73F7C62}" srcOrd="1" destOrd="0" presId="urn:microsoft.com/office/officeart/2005/8/layout/lProcess1"/>
    <dgm:cxn modelId="{D803924D-01DB-41BC-A69A-11B55233E800}" type="presParOf" srcId="{A34E407D-CA5D-48B7-AFCF-1138098C9B1B}" destId="{92DE54D3-D808-4D4C-ACDA-1376AEA785E1}" srcOrd="2" destOrd="0" presId="urn:microsoft.com/office/officeart/2005/8/layout/lProcess1"/>
    <dgm:cxn modelId="{9106529E-F7DB-4B74-851B-78B8F691AB28}" type="presParOf" srcId="{A34E407D-CA5D-48B7-AFCF-1138098C9B1B}" destId="{3E9B25C0-0ED3-4275-88E1-AF6410AE15DD}" srcOrd="3" destOrd="0" presId="urn:microsoft.com/office/officeart/2005/8/layout/lProcess1"/>
    <dgm:cxn modelId="{30C95CC4-D0C4-452D-8F73-F372C1849F1A}" type="presParOf" srcId="{A34E407D-CA5D-48B7-AFCF-1138098C9B1B}" destId="{3358919C-B43A-4422-AA27-70239D786083}" srcOrd="4" destOrd="0" presId="urn:microsoft.com/office/officeart/2005/8/layout/lProcess1"/>
    <dgm:cxn modelId="{A0D2E8E0-114D-48A1-A5E0-DF61425646F6}" type="presParOf" srcId="{C0F1EBE5-C32E-4473-BDA4-760D39811D2B}" destId="{25273BDD-E9B4-48D3-8600-C8D6C55320D3}" srcOrd="3" destOrd="0" presId="urn:microsoft.com/office/officeart/2005/8/layout/lProcess1"/>
    <dgm:cxn modelId="{24A87DC5-1368-458E-9447-28AECFA5E1E1}" type="presParOf" srcId="{C0F1EBE5-C32E-4473-BDA4-760D39811D2B}" destId="{C42E3E3F-58D5-4221-BD88-7A3343F25B17}" srcOrd="4" destOrd="0" presId="urn:microsoft.com/office/officeart/2005/8/layout/lProcess1"/>
    <dgm:cxn modelId="{B058CAD6-FDFB-4CC6-9593-2EB0ADAB6FF8}" type="presParOf" srcId="{C42E3E3F-58D5-4221-BD88-7A3343F25B17}" destId="{481726BF-B8A6-4475-988C-FEB4F90F63A3}" srcOrd="0" destOrd="0" presId="urn:microsoft.com/office/officeart/2005/8/layout/lProcess1"/>
    <dgm:cxn modelId="{0169D38E-A268-4A3A-BB42-AED63302CA42}" type="presParOf" srcId="{C42E3E3F-58D5-4221-BD88-7A3343F25B17}" destId="{71814FD4-6731-434D-A315-01F71894C348}" srcOrd="1" destOrd="0" presId="urn:microsoft.com/office/officeart/2005/8/layout/lProcess1"/>
    <dgm:cxn modelId="{06B118C6-4C4D-408F-A306-2C0562A425FC}" type="presParOf" srcId="{C42E3E3F-58D5-4221-BD88-7A3343F25B17}" destId="{2AA5E28C-1F73-4E54-8B0C-3DC8C92C9A9E}" srcOrd="2" destOrd="0" presId="urn:microsoft.com/office/officeart/2005/8/layout/lProcess1"/>
    <dgm:cxn modelId="{EC9B1065-24C7-40BC-9AFC-014008BD1F32}" type="presParOf" srcId="{C42E3E3F-58D5-4221-BD88-7A3343F25B17}" destId="{5F80D8E1-B7AD-463A-95CA-85F761A132A5}" srcOrd="3" destOrd="0" presId="urn:microsoft.com/office/officeart/2005/8/layout/lProcess1"/>
    <dgm:cxn modelId="{C3C78FC9-BEA3-4452-843D-CA23BDB3D094}" type="presParOf" srcId="{C42E3E3F-58D5-4221-BD88-7A3343F25B17}" destId="{803C5B0C-E45D-4861-984A-10547FC6321E}" srcOrd="4" destOrd="0" presId="urn:microsoft.com/office/officeart/2005/8/layout/lProcess1"/>
    <dgm:cxn modelId="{50130C7B-F128-4E59-83C2-A54195877205}" type="presParOf" srcId="{C0F1EBE5-C32E-4473-BDA4-760D39811D2B}" destId="{B16D3F17-633E-4E59-B553-8161C6C73678}" srcOrd="5" destOrd="0" presId="urn:microsoft.com/office/officeart/2005/8/layout/lProcess1"/>
    <dgm:cxn modelId="{6C162CC1-2DA9-47C1-BDFF-6931813D44E6}" type="presParOf" srcId="{C0F1EBE5-C32E-4473-BDA4-760D39811D2B}" destId="{A3AFD797-17D5-4F99-8E0B-8D654D9B5282}" srcOrd="6" destOrd="0" presId="urn:microsoft.com/office/officeart/2005/8/layout/lProcess1"/>
    <dgm:cxn modelId="{450F08A3-9D2C-422F-8B27-80A8C8FF463B}" type="presParOf" srcId="{A3AFD797-17D5-4F99-8E0B-8D654D9B5282}" destId="{A23F141E-71AC-490A-84A8-5F17791BC338}" srcOrd="0" destOrd="0" presId="urn:microsoft.com/office/officeart/2005/8/layout/lProcess1"/>
    <dgm:cxn modelId="{48824A58-9528-4841-A688-2B29BD3A319F}" type="presParOf" srcId="{A3AFD797-17D5-4F99-8E0B-8D654D9B5282}" destId="{4F2B738B-EBA2-4A12-812E-49DF20540202}" srcOrd="1" destOrd="0" presId="urn:microsoft.com/office/officeart/2005/8/layout/lProcess1"/>
    <dgm:cxn modelId="{E092229D-6C0C-4352-8BEB-9E7EF5ED2F92}" type="presParOf" srcId="{A3AFD797-17D5-4F99-8E0B-8D654D9B5282}" destId="{F5F7B9F1-FDEC-46D9-AE7D-5C55B1A04658}" srcOrd="2" destOrd="0" presId="urn:microsoft.com/office/officeart/2005/8/layout/lProcess1"/>
    <dgm:cxn modelId="{3812EB2F-AA24-496F-8B03-29BBDFD320E8}" type="presParOf" srcId="{A3AFD797-17D5-4F99-8E0B-8D654D9B5282}" destId="{6FF8A74C-1FD8-4D92-96CC-6C1E85CE7771}" srcOrd="3" destOrd="0" presId="urn:microsoft.com/office/officeart/2005/8/layout/lProcess1"/>
    <dgm:cxn modelId="{C177BC66-1831-4A74-926C-65BAB1FF168C}" type="presParOf" srcId="{A3AFD797-17D5-4F99-8E0B-8D654D9B5282}" destId="{5F2B8B62-6B87-4E2B-B2A4-846C04CF4953}" srcOrd="4" destOrd="0" presId="urn:microsoft.com/office/officeart/2005/8/layout/l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F695980A-808E-4EC2-B888-C9410C8504F1}" type="doc">
      <dgm:prSet loTypeId="urn:microsoft.com/office/officeart/2005/8/layout/lProcess1" loCatId="process" qsTypeId="urn:microsoft.com/office/officeart/2005/8/quickstyle/simple4" qsCatId="simple" csTypeId="urn:microsoft.com/office/officeart/2005/8/colors/accent1_2" csCatId="accent1" phldr="1"/>
      <dgm:spPr/>
      <dgm:t>
        <a:bodyPr/>
        <a:lstStyle/>
        <a:p>
          <a:endParaRPr lang="en-US"/>
        </a:p>
      </dgm:t>
    </dgm:pt>
    <dgm:pt modelId="{ABD22439-3957-4E10-A94D-25D687C166DF}">
      <dgm:prSet phldrT="[Text]" phldr="0"/>
      <dgm:spPr/>
      <dgm:t>
        <a:bodyPr/>
        <a:lstStyle/>
        <a:p>
          <a:pPr rtl="0"/>
          <a:r>
            <a:rPr lang="en-US">
              <a:latin typeface="Arial" panose="020B0604020202020204"/>
            </a:rPr>
            <a:t>Off-the-shelf</a:t>
          </a:r>
          <a:endParaRPr lang="en-US"/>
        </a:p>
      </dgm:t>
    </dgm:pt>
    <dgm:pt modelId="{7E5C1FC4-A079-4F3C-B9E1-8F3845209D57}" type="parTrans" cxnId="{30F3E209-A662-4CD6-AACF-2E1BB41AA1B7}">
      <dgm:prSet/>
      <dgm:spPr/>
      <dgm:t>
        <a:bodyPr/>
        <a:lstStyle/>
        <a:p>
          <a:endParaRPr lang="en-US"/>
        </a:p>
      </dgm:t>
    </dgm:pt>
    <dgm:pt modelId="{02E8B5E8-0BE1-4C57-9E51-ED4A5A266A53}" type="sibTrans" cxnId="{30F3E209-A662-4CD6-AACF-2E1BB41AA1B7}">
      <dgm:prSet/>
      <dgm:spPr/>
      <dgm:t>
        <a:bodyPr/>
        <a:lstStyle/>
        <a:p>
          <a:endParaRPr lang="en-US"/>
        </a:p>
      </dgm:t>
    </dgm:pt>
    <dgm:pt modelId="{508E2868-717B-4DDB-861C-E6985119CF9A}">
      <dgm:prSet phldrT="[Text]"/>
      <dgm:spPr/>
      <dgm:t>
        <a:bodyPr/>
        <a:lstStyle/>
        <a:p>
          <a:r>
            <a:rPr lang="en-US"/>
            <a:t>Started with CPU and GPU based Python libraries </a:t>
          </a:r>
        </a:p>
      </dgm:t>
    </dgm:pt>
    <dgm:pt modelId="{FC356C7D-AC9F-49F8-B194-157098401BF8}" type="parTrans" cxnId="{D6E918F0-C2A3-44A9-B9FF-538CDAA972D9}">
      <dgm:prSet/>
      <dgm:spPr/>
      <dgm:t>
        <a:bodyPr/>
        <a:lstStyle/>
        <a:p>
          <a:endParaRPr lang="en-US"/>
        </a:p>
      </dgm:t>
    </dgm:pt>
    <dgm:pt modelId="{436D4AC8-152F-44DF-8B92-3F61B3397ABE}" type="sibTrans" cxnId="{D6E918F0-C2A3-44A9-B9FF-538CDAA972D9}">
      <dgm:prSet/>
      <dgm:spPr/>
      <dgm:t>
        <a:bodyPr/>
        <a:lstStyle/>
        <a:p>
          <a:endParaRPr lang="en-US"/>
        </a:p>
      </dgm:t>
    </dgm:pt>
    <dgm:pt modelId="{0D630365-BE6B-485A-8DEF-9E0E8E1739EB}">
      <dgm:prSet phldrT="[Text]"/>
      <dgm:spPr/>
      <dgm:t>
        <a:bodyPr/>
        <a:lstStyle/>
        <a:p>
          <a:r>
            <a:rPr lang="en-US"/>
            <a:t>Compare GPU capabilities for iterative join operations</a:t>
          </a:r>
        </a:p>
      </dgm:t>
    </dgm:pt>
    <dgm:pt modelId="{645304C5-E231-4C75-8DC2-ED6CC42D82AE}" type="parTrans" cxnId="{1082B86F-35E9-487A-B97D-DBA01BE5D517}">
      <dgm:prSet/>
      <dgm:spPr/>
      <dgm:t>
        <a:bodyPr/>
        <a:lstStyle/>
        <a:p>
          <a:endParaRPr lang="en-US"/>
        </a:p>
      </dgm:t>
    </dgm:pt>
    <dgm:pt modelId="{08BB024A-E10C-4A6C-86D2-861133FB4ABD}" type="sibTrans" cxnId="{1082B86F-35E9-487A-B97D-DBA01BE5D517}">
      <dgm:prSet/>
      <dgm:spPr/>
      <dgm:t>
        <a:bodyPr/>
        <a:lstStyle/>
        <a:p>
          <a:endParaRPr lang="en-US"/>
        </a:p>
      </dgm:t>
    </dgm:pt>
    <dgm:pt modelId="{8320064E-9150-4783-8E8B-090F6A587EE9}">
      <dgm:prSet phldrT="[Text]"/>
      <dgm:spPr/>
      <dgm:t>
        <a:bodyPr/>
        <a:lstStyle/>
        <a:p>
          <a:r>
            <a:rPr lang="en-US" err="1"/>
            <a:t>GPUJoin</a:t>
          </a:r>
        </a:p>
      </dgm:t>
    </dgm:pt>
    <dgm:pt modelId="{D87882DB-6803-4455-951F-CD65E2E404FC}" type="parTrans" cxnId="{C77F477C-C552-46E8-801E-BB803270360A}">
      <dgm:prSet/>
      <dgm:spPr/>
      <dgm:t>
        <a:bodyPr/>
        <a:lstStyle/>
        <a:p>
          <a:endParaRPr lang="en-US"/>
        </a:p>
      </dgm:t>
    </dgm:pt>
    <dgm:pt modelId="{4D0D6C00-FE07-4FC3-A336-C75670084F2A}" type="sibTrans" cxnId="{C77F477C-C552-46E8-801E-BB803270360A}">
      <dgm:prSet/>
      <dgm:spPr/>
      <dgm:t>
        <a:bodyPr/>
        <a:lstStyle/>
        <a:p>
          <a:endParaRPr lang="en-US"/>
        </a:p>
      </dgm:t>
    </dgm:pt>
    <dgm:pt modelId="{02DD72D7-A0C7-42A7-8228-9D4089710B31}">
      <dgm:prSet phldrT="[Text]"/>
      <dgm:spPr/>
      <dgm:t>
        <a:bodyPr/>
        <a:lstStyle/>
        <a:p>
          <a:r>
            <a:rPr lang="en-US"/>
            <a:t>Relational Algebra (RA) operations using CUDA</a:t>
          </a:r>
        </a:p>
      </dgm:t>
    </dgm:pt>
    <dgm:pt modelId="{6B82578C-FDF6-4904-8128-F97F779976CA}" type="parTrans" cxnId="{DC6E696C-1A2E-477A-867F-1FBABF9E2C7C}">
      <dgm:prSet/>
      <dgm:spPr/>
      <dgm:t>
        <a:bodyPr/>
        <a:lstStyle/>
        <a:p>
          <a:endParaRPr lang="en-US"/>
        </a:p>
      </dgm:t>
    </dgm:pt>
    <dgm:pt modelId="{5CCCBC3F-9544-4337-831D-22D4F8FECE68}" type="sibTrans" cxnId="{DC6E696C-1A2E-477A-867F-1FBABF9E2C7C}">
      <dgm:prSet/>
      <dgm:spPr/>
      <dgm:t>
        <a:bodyPr/>
        <a:lstStyle/>
        <a:p>
          <a:endParaRPr lang="en-US"/>
        </a:p>
      </dgm:t>
    </dgm:pt>
    <dgm:pt modelId="{82A0AFB4-CD96-47D6-90D3-87F385DEBB1C}">
      <dgm:prSet phldrT="[Text]"/>
      <dgm:spPr/>
      <dgm:t>
        <a:bodyPr/>
        <a:lstStyle/>
        <a:p>
          <a:r>
            <a:rPr lang="en-US"/>
            <a:t>High performance GPU </a:t>
          </a:r>
          <a:r>
            <a:rPr lang="en-US" err="1"/>
            <a:t>hashtable</a:t>
          </a:r>
          <a:r>
            <a:rPr lang="en-US"/>
            <a:t> for iterative RA</a:t>
          </a:r>
        </a:p>
      </dgm:t>
    </dgm:pt>
    <dgm:pt modelId="{ABEB9624-F585-4271-8A5E-0DA5BB861DE9}" type="parTrans" cxnId="{7DEC59CD-56DA-478E-8F3E-0B2B79EEA944}">
      <dgm:prSet/>
      <dgm:spPr/>
      <dgm:t>
        <a:bodyPr/>
        <a:lstStyle/>
        <a:p>
          <a:endParaRPr lang="en-US"/>
        </a:p>
      </dgm:t>
    </dgm:pt>
    <dgm:pt modelId="{8FA6D5CC-0AB5-441C-9577-B55D2697705F}" type="sibTrans" cxnId="{7DEC59CD-56DA-478E-8F3E-0B2B79EEA944}">
      <dgm:prSet/>
      <dgm:spPr/>
      <dgm:t>
        <a:bodyPr/>
        <a:lstStyle/>
        <a:p>
          <a:endParaRPr lang="en-US"/>
        </a:p>
      </dgm:t>
    </dgm:pt>
    <dgm:pt modelId="{3BB82761-4DF0-4AF3-977B-71054C2A2DA5}">
      <dgm:prSet phldrT="[Text]"/>
      <dgm:spPr/>
      <dgm:t>
        <a:bodyPr/>
        <a:lstStyle/>
        <a:p>
          <a:r>
            <a:rPr lang="en-US" err="1"/>
            <a:t>GPULog</a:t>
          </a:r>
        </a:p>
      </dgm:t>
    </dgm:pt>
    <dgm:pt modelId="{EEADF9DE-3538-4B2E-A069-9922087F04FC}" type="parTrans" cxnId="{5D7E5A84-797F-4F81-8FFD-01DBB0BFA6CC}">
      <dgm:prSet/>
      <dgm:spPr/>
      <dgm:t>
        <a:bodyPr/>
        <a:lstStyle/>
        <a:p>
          <a:endParaRPr lang="en-US"/>
        </a:p>
      </dgm:t>
    </dgm:pt>
    <dgm:pt modelId="{F9B41877-EAD6-493F-8473-972D6198D70B}" type="sibTrans" cxnId="{5D7E5A84-797F-4F81-8FFD-01DBB0BFA6CC}">
      <dgm:prSet/>
      <dgm:spPr/>
      <dgm:t>
        <a:bodyPr/>
        <a:lstStyle/>
        <a:p>
          <a:endParaRPr lang="en-US"/>
        </a:p>
      </dgm:t>
    </dgm:pt>
    <dgm:pt modelId="{3AD29A21-82AF-478C-8222-7E329815F1E3}">
      <dgm:prSet phldrT="[Text]"/>
      <dgm:spPr/>
      <dgm:t>
        <a:bodyPr/>
        <a:lstStyle/>
        <a:p>
          <a:r>
            <a:rPr lang="en-US"/>
            <a:t>CUDA based SIMD API for deductive analytics</a:t>
          </a:r>
        </a:p>
      </dgm:t>
    </dgm:pt>
    <dgm:pt modelId="{B5E6A3A5-219B-45A8-ACB0-25EE34346559}" type="parTrans" cxnId="{800E750E-D4AD-4C3A-B93D-00C51CFAD0A4}">
      <dgm:prSet/>
      <dgm:spPr/>
      <dgm:t>
        <a:bodyPr/>
        <a:lstStyle/>
        <a:p>
          <a:endParaRPr lang="en-US"/>
        </a:p>
      </dgm:t>
    </dgm:pt>
    <dgm:pt modelId="{B1F6CF33-85AD-4C87-9F9B-C16A0BFFDE9A}" type="sibTrans" cxnId="{800E750E-D4AD-4C3A-B93D-00C51CFAD0A4}">
      <dgm:prSet/>
      <dgm:spPr/>
      <dgm:t>
        <a:bodyPr/>
        <a:lstStyle/>
        <a:p>
          <a:endParaRPr lang="en-US"/>
        </a:p>
      </dgm:t>
    </dgm:pt>
    <dgm:pt modelId="{D54D7A21-0F48-41E8-B0B7-ABF93BB53D37}">
      <dgm:prSet phldrT="[Text]"/>
      <dgm:spPr/>
      <dgm:t>
        <a:bodyPr/>
        <a:lstStyle/>
        <a:p>
          <a:r>
            <a:rPr lang="en-US"/>
            <a:t>Novel Hash-Indexed Sorted Array data structure</a:t>
          </a:r>
        </a:p>
      </dgm:t>
    </dgm:pt>
    <dgm:pt modelId="{8948EBDB-7EA6-4B9B-91CF-C2C4FE8FA249}" type="parTrans" cxnId="{9C15DA16-A067-4551-81D6-33A80574B274}">
      <dgm:prSet/>
      <dgm:spPr/>
      <dgm:t>
        <a:bodyPr/>
        <a:lstStyle/>
        <a:p>
          <a:endParaRPr lang="en-US"/>
        </a:p>
      </dgm:t>
    </dgm:pt>
    <dgm:pt modelId="{EE477E9A-21FE-4D05-A2ED-E9499E474096}" type="sibTrans" cxnId="{9C15DA16-A067-4551-81D6-33A80574B274}">
      <dgm:prSet/>
      <dgm:spPr/>
      <dgm:t>
        <a:bodyPr/>
        <a:lstStyle/>
        <a:p>
          <a:endParaRPr lang="en-US"/>
        </a:p>
      </dgm:t>
    </dgm:pt>
    <dgm:pt modelId="{91508A5D-0679-4186-BE36-35FBCBB0CD30}">
      <dgm:prSet phldrT="[Text]"/>
      <dgm:spPr/>
      <dgm:t>
        <a:bodyPr/>
        <a:lstStyle/>
        <a:p>
          <a:r>
            <a:rPr lang="en-US">
              <a:latin typeface="Arial" panose="020B0604020202020204"/>
            </a:rPr>
            <a:t>mnmgJOIN</a:t>
          </a:r>
          <a:endParaRPr lang="en-US"/>
        </a:p>
      </dgm:t>
    </dgm:pt>
    <dgm:pt modelId="{D1986941-F75E-4017-949A-D4AF4C8DBC25}" type="sibTrans" cxnId="{D08B1292-16FB-4684-9CE2-7CDC173A27BB}">
      <dgm:prSet/>
      <dgm:spPr/>
      <dgm:t>
        <a:bodyPr/>
        <a:lstStyle/>
        <a:p>
          <a:endParaRPr lang="en-US"/>
        </a:p>
      </dgm:t>
    </dgm:pt>
    <dgm:pt modelId="{3F0BCAA4-6F95-4E75-9F72-22A73A0C23B6}" type="parTrans" cxnId="{D08B1292-16FB-4684-9CE2-7CDC173A27BB}">
      <dgm:prSet/>
      <dgm:spPr/>
      <dgm:t>
        <a:bodyPr/>
        <a:lstStyle/>
        <a:p>
          <a:endParaRPr lang="en-US"/>
        </a:p>
      </dgm:t>
    </dgm:pt>
    <dgm:pt modelId="{3232FA10-46CA-454F-8A73-8396185BCFD5}">
      <dgm:prSet phldrT="[Text]"/>
      <dgm:spPr/>
      <dgm:t>
        <a:bodyPr/>
        <a:lstStyle/>
        <a:p>
          <a:r>
            <a:rPr lang="en-US"/>
            <a:t>CUDA + MPI based design (Work in progress )</a:t>
          </a:r>
        </a:p>
      </dgm:t>
    </dgm:pt>
    <dgm:pt modelId="{82AE7F25-FDE6-4A2C-B445-AE4E137BE24D}" type="parTrans" cxnId="{F5A7F5D2-77C0-4B5D-8947-F211DD2F1541}">
      <dgm:prSet/>
      <dgm:spPr/>
      <dgm:t>
        <a:bodyPr/>
        <a:lstStyle/>
        <a:p>
          <a:endParaRPr lang="en-US"/>
        </a:p>
      </dgm:t>
    </dgm:pt>
    <dgm:pt modelId="{060B8872-A4E1-4141-A672-2537B16F83A4}" type="sibTrans" cxnId="{F5A7F5D2-77C0-4B5D-8947-F211DD2F1541}">
      <dgm:prSet/>
      <dgm:spPr/>
      <dgm:t>
        <a:bodyPr/>
        <a:lstStyle/>
        <a:p>
          <a:endParaRPr lang="en-US"/>
        </a:p>
      </dgm:t>
    </dgm:pt>
    <dgm:pt modelId="{C2BF52C1-0204-4E64-90B3-3D659A125889}">
      <dgm:prSet phldr="0"/>
      <dgm:spPr/>
      <dgm:t>
        <a:bodyPr/>
        <a:lstStyle/>
        <a:p>
          <a:pPr rtl="0"/>
          <a:r>
            <a:rPr lang="en-US"/>
            <a:t>Multi node multi GPU based engine</a:t>
          </a:r>
        </a:p>
      </dgm:t>
    </dgm:pt>
    <dgm:pt modelId="{F66202A7-BB13-41F2-8D8E-A077F95F6D4B}" type="parTrans" cxnId="{73E275FC-03CF-4D80-981C-99363E9BB490}">
      <dgm:prSet/>
      <dgm:spPr/>
    </dgm:pt>
    <dgm:pt modelId="{1CBF6539-2378-41E6-82D0-F2F4B6A8445A}" type="sibTrans" cxnId="{73E275FC-03CF-4D80-981C-99363E9BB490}">
      <dgm:prSet/>
      <dgm:spPr/>
    </dgm:pt>
    <dgm:pt modelId="{C0F1EBE5-C32E-4473-BDA4-760D39811D2B}" type="pres">
      <dgm:prSet presAssocID="{F695980A-808E-4EC2-B888-C9410C8504F1}" presName="Name0" presStyleCnt="0">
        <dgm:presLayoutVars>
          <dgm:dir/>
          <dgm:animLvl val="lvl"/>
          <dgm:resizeHandles val="exact"/>
        </dgm:presLayoutVars>
      </dgm:prSet>
      <dgm:spPr/>
    </dgm:pt>
    <dgm:pt modelId="{BEBE979A-47D7-4AF5-A72C-21928149156D}" type="pres">
      <dgm:prSet presAssocID="{ABD22439-3957-4E10-A94D-25D687C166DF}" presName="vertFlow" presStyleCnt="0"/>
      <dgm:spPr/>
    </dgm:pt>
    <dgm:pt modelId="{5EEC5EC7-950F-4804-9444-32B2752756E2}" type="pres">
      <dgm:prSet presAssocID="{ABD22439-3957-4E10-A94D-25D687C166DF}" presName="header" presStyleLbl="node1" presStyleIdx="0" presStyleCnt="4"/>
      <dgm:spPr/>
    </dgm:pt>
    <dgm:pt modelId="{551CAA23-FFC0-4927-9D58-5FC401399288}" type="pres">
      <dgm:prSet presAssocID="{FC356C7D-AC9F-49F8-B194-157098401BF8}" presName="parTrans" presStyleLbl="sibTrans2D1" presStyleIdx="0" presStyleCnt="8"/>
      <dgm:spPr/>
    </dgm:pt>
    <dgm:pt modelId="{6984CA3B-D86E-48BB-9F8A-0FE3FD9EBEDC}" type="pres">
      <dgm:prSet presAssocID="{508E2868-717B-4DDB-861C-E6985119CF9A}" presName="child" presStyleLbl="alignAccFollowNode1" presStyleIdx="0" presStyleCnt="8">
        <dgm:presLayoutVars>
          <dgm:chMax val="0"/>
          <dgm:bulletEnabled val="1"/>
        </dgm:presLayoutVars>
      </dgm:prSet>
      <dgm:spPr/>
    </dgm:pt>
    <dgm:pt modelId="{3D6AA936-3BCD-4FD3-B5AD-B07D5208F6AB}" type="pres">
      <dgm:prSet presAssocID="{436D4AC8-152F-44DF-8B92-3F61B3397ABE}" presName="sibTrans" presStyleLbl="sibTrans2D1" presStyleIdx="1" presStyleCnt="8"/>
      <dgm:spPr/>
    </dgm:pt>
    <dgm:pt modelId="{DE0EAE6D-370D-48AD-A27C-E9B837A72277}" type="pres">
      <dgm:prSet presAssocID="{0D630365-BE6B-485A-8DEF-9E0E8E1739EB}" presName="child" presStyleLbl="alignAccFollowNode1" presStyleIdx="1" presStyleCnt="8">
        <dgm:presLayoutVars>
          <dgm:chMax val="0"/>
          <dgm:bulletEnabled val="1"/>
        </dgm:presLayoutVars>
      </dgm:prSet>
      <dgm:spPr/>
    </dgm:pt>
    <dgm:pt modelId="{3CB91BCB-0466-4FD1-8CC0-4152461B5327}" type="pres">
      <dgm:prSet presAssocID="{ABD22439-3957-4E10-A94D-25D687C166DF}" presName="hSp" presStyleCnt="0"/>
      <dgm:spPr/>
    </dgm:pt>
    <dgm:pt modelId="{A34E407D-CA5D-48B7-AFCF-1138098C9B1B}" type="pres">
      <dgm:prSet presAssocID="{8320064E-9150-4783-8E8B-090F6A587EE9}" presName="vertFlow" presStyleCnt="0"/>
      <dgm:spPr/>
    </dgm:pt>
    <dgm:pt modelId="{889D6539-7F4F-46FD-B7BD-0B92A9FA62E7}" type="pres">
      <dgm:prSet presAssocID="{8320064E-9150-4783-8E8B-090F6A587EE9}" presName="header" presStyleLbl="node1" presStyleIdx="1" presStyleCnt="4"/>
      <dgm:spPr/>
    </dgm:pt>
    <dgm:pt modelId="{830570D3-6418-4DC3-A78D-DFCAE73F7C62}" type="pres">
      <dgm:prSet presAssocID="{6B82578C-FDF6-4904-8128-F97F779976CA}" presName="parTrans" presStyleLbl="sibTrans2D1" presStyleIdx="2" presStyleCnt="8"/>
      <dgm:spPr/>
    </dgm:pt>
    <dgm:pt modelId="{92DE54D3-D808-4D4C-ACDA-1376AEA785E1}" type="pres">
      <dgm:prSet presAssocID="{02DD72D7-A0C7-42A7-8228-9D4089710B31}" presName="child" presStyleLbl="alignAccFollowNode1" presStyleIdx="2" presStyleCnt="8">
        <dgm:presLayoutVars>
          <dgm:chMax val="0"/>
          <dgm:bulletEnabled val="1"/>
        </dgm:presLayoutVars>
      </dgm:prSet>
      <dgm:spPr/>
    </dgm:pt>
    <dgm:pt modelId="{3E9B25C0-0ED3-4275-88E1-AF6410AE15DD}" type="pres">
      <dgm:prSet presAssocID="{5CCCBC3F-9544-4337-831D-22D4F8FECE68}" presName="sibTrans" presStyleLbl="sibTrans2D1" presStyleIdx="3" presStyleCnt="8"/>
      <dgm:spPr/>
    </dgm:pt>
    <dgm:pt modelId="{3358919C-B43A-4422-AA27-70239D786083}" type="pres">
      <dgm:prSet presAssocID="{82A0AFB4-CD96-47D6-90D3-87F385DEBB1C}" presName="child" presStyleLbl="alignAccFollowNode1" presStyleIdx="3" presStyleCnt="8">
        <dgm:presLayoutVars>
          <dgm:chMax val="0"/>
          <dgm:bulletEnabled val="1"/>
        </dgm:presLayoutVars>
      </dgm:prSet>
      <dgm:spPr/>
    </dgm:pt>
    <dgm:pt modelId="{25273BDD-E9B4-48D3-8600-C8D6C55320D3}" type="pres">
      <dgm:prSet presAssocID="{8320064E-9150-4783-8E8B-090F6A587EE9}" presName="hSp" presStyleCnt="0"/>
      <dgm:spPr/>
    </dgm:pt>
    <dgm:pt modelId="{C42E3E3F-58D5-4221-BD88-7A3343F25B17}" type="pres">
      <dgm:prSet presAssocID="{3BB82761-4DF0-4AF3-977B-71054C2A2DA5}" presName="vertFlow" presStyleCnt="0"/>
      <dgm:spPr/>
    </dgm:pt>
    <dgm:pt modelId="{481726BF-B8A6-4475-988C-FEB4F90F63A3}" type="pres">
      <dgm:prSet presAssocID="{3BB82761-4DF0-4AF3-977B-71054C2A2DA5}" presName="header" presStyleLbl="node1" presStyleIdx="2" presStyleCnt="4"/>
      <dgm:spPr/>
    </dgm:pt>
    <dgm:pt modelId="{71814FD4-6731-434D-A315-01F71894C348}" type="pres">
      <dgm:prSet presAssocID="{B5E6A3A5-219B-45A8-ACB0-25EE34346559}" presName="parTrans" presStyleLbl="sibTrans2D1" presStyleIdx="4" presStyleCnt="8"/>
      <dgm:spPr/>
    </dgm:pt>
    <dgm:pt modelId="{2AA5E28C-1F73-4E54-8B0C-3DC8C92C9A9E}" type="pres">
      <dgm:prSet presAssocID="{3AD29A21-82AF-478C-8222-7E329815F1E3}" presName="child" presStyleLbl="alignAccFollowNode1" presStyleIdx="4" presStyleCnt="8">
        <dgm:presLayoutVars>
          <dgm:chMax val="0"/>
          <dgm:bulletEnabled val="1"/>
        </dgm:presLayoutVars>
      </dgm:prSet>
      <dgm:spPr/>
    </dgm:pt>
    <dgm:pt modelId="{5F80D8E1-B7AD-463A-95CA-85F761A132A5}" type="pres">
      <dgm:prSet presAssocID="{B1F6CF33-85AD-4C87-9F9B-C16A0BFFDE9A}" presName="sibTrans" presStyleLbl="sibTrans2D1" presStyleIdx="5" presStyleCnt="8"/>
      <dgm:spPr/>
    </dgm:pt>
    <dgm:pt modelId="{803C5B0C-E45D-4861-984A-10547FC6321E}" type="pres">
      <dgm:prSet presAssocID="{D54D7A21-0F48-41E8-B0B7-ABF93BB53D37}" presName="child" presStyleLbl="alignAccFollowNode1" presStyleIdx="5" presStyleCnt="8">
        <dgm:presLayoutVars>
          <dgm:chMax val="0"/>
          <dgm:bulletEnabled val="1"/>
        </dgm:presLayoutVars>
      </dgm:prSet>
      <dgm:spPr/>
    </dgm:pt>
    <dgm:pt modelId="{B16D3F17-633E-4E59-B553-8161C6C73678}" type="pres">
      <dgm:prSet presAssocID="{3BB82761-4DF0-4AF3-977B-71054C2A2DA5}" presName="hSp" presStyleCnt="0"/>
      <dgm:spPr/>
    </dgm:pt>
    <dgm:pt modelId="{A3AFD797-17D5-4F99-8E0B-8D654D9B5282}" type="pres">
      <dgm:prSet presAssocID="{91508A5D-0679-4186-BE36-35FBCBB0CD30}" presName="vertFlow" presStyleCnt="0"/>
      <dgm:spPr/>
    </dgm:pt>
    <dgm:pt modelId="{A23F141E-71AC-490A-84A8-5F17791BC338}" type="pres">
      <dgm:prSet presAssocID="{91508A5D-0679-4186-BE36-35FBCBB0CD30}" presName="header" presStyleLbl="node1" presStyleIdx="3" presStyleCnt="4"/>
      <dgm:spPr/>
    </dgm:pt>
    <dgm:pt modelId="{4F2B738B-EBA2-4A12-812E-49DF20540202}" type="pres">
      <dgm:prSet presAssocID="{F66202A7-BB13-41F2-8D8E-A077F95F6D4B}" presName="parTrans" presStyleLbl="sibTrans2D1" presStyleIdx="6" presStyleCnt="8"/>
      <dgm:spPr/>
    </dgm:pt>
    <dgm:pt modelId="{F5F7B9F1-FDEC-46D9-AE7D-5C55B1A04658}" type="pres">
      <dgm:prSet presAssocID="{C2BF52C1-0204-4E64-90B3-3D659A125889}" presName="child" presStyleLbl="alignAccFollowNode1" presStyleIdx="6" presStyleCnt="8">
        <dgm:presLayoutVars>
          <dgm:chMax val="0"/>
          <dgm:bulletEnabled val="1"/>
        </dgm:presLayoutVars>
      </dgm:prSet>
      <dgm:spPr/>
    </dgm:pt>
    <dgm:pt modelId="{6FF8A74C-1FD8-4D92-96CC-6C1E85CE7771}" type="pres">
      <dgm:prSet presAssocID="{1CBF6539-2378-41E6-82D0-F2F4B6A8445A}" presName="sibTrans" presStyleLbl="sibTrans2D1" presStyleIdx="7" presStyleCnt="8"/>
      <dgm:spPr/>
    </dgm:pt>
    <dgm:pt modelId="{5F2B8B62-6B87-4E2B-B2A4-846C04CF4953}" type="pres">
      <dgm:prSet presAssocID="{3232FA10-46CA-454F-8A73-8396185BCFD5}" presName="child" presStyleLbl="alignAccFollowNode1" presStyleIdx="7" presStyleCnt="8">
        <dgm:presLayoutVars>
          <dgm:chMax val="0"/>
          <dgm:bulletEnabled val="1"/>
        </dgm:presLayoutVars>
      </dgm:prSet>
      <dgm:spPr/>
    </dgm:pt>
  </dgm:ptLst>
  <dgm:cxnLst>
    <dgm:cxn modelId="{30F3E209-A662-4CD6-AACF-2E1BB41AA1B7}" srcId="{F695980A-808E-4EC2-B888-C9410C8504F1}" destId="{ABD22439-3957-4E10-A94D-25D687C166DF}" srcOrd="0" destOrd="0" parTransId="{7E5C1FC4-A079-4F3C-B9E1-8F3845209D57}" sibTransId="{02E8B5E8-0BE1-4C57-9E51-ED4A5A266A53}"/>
    <dgm:cxn modelId="{FFBB510E-83CB-4961-A55F-C5F3F3482246}" type="presOf" srcId="{C2BF52C1-0204-4E64-90B3-3D659A125889}" destId="{F5F7B9F1-FDEC-46D9-AE7D-5C55B1A04658}" srcOrd="0" destOrd="0" presId="urn:microsoft.com/office/officeart/2005/8/layout/lProcess1"/>
    <dgm:cxn modelId="{800E750E-D4AD-4C3A-B93D-00C51CFAD0A4}" srcId="{3BB82761-4DF0-4AF3-977B-71054C2A2DA5}" destId="{3AD29A21-82AF-478C-8222-7E329815F1E3}" srcOrd="0" destOrd="0" parTransId="{B5E6A3A5-219B-45A8-ACB0-25EE34346559}" sibTransId="{B1F6CF33-85AD-4C87-9F9B-C16A0BFFDE9A}"/>
    <dgm:cxn modelId="{9C15DA16-A067-4551-81D6-33A80574B274}" srcId="{3BB82761-4DF0-4AF3-977B-71054C2A2DA5}" destId="{D54D7A21-0F48-41E8-B0B7-ABF93BB53D37}" srcOrd="1" destOrd="0" parTransId="{8948EBDB-7EA6-4B9B-91CF-C2C4FE8FA249}" sibTransId="{EE477E9A-21FE-4D05-A2ED-E9499E474096}"/>
    <dgm:cxn modelId="{888D7318-5480-4BCC-A248-DEDD4D719458}" type="presOf" srcId="{F66202A7-BB13-41F2-8D8E-A077F95F6D4B}" destId="{4F2B738B-EBA2-4A12-812E-49DF20540202}" srcOrd="0" destOrd="0" presId="urn:microsoft.com/office/officeart/2005/8/layout/lProcess1"/>
    <dgm:cxn modelId="{D5F52E1D-725F-4905-AD5B-FE19FF3160F4}" type="presOf" srcId="{91508A5D-0679-4186-BE36-35FBCBB0CD30}" destId="{A23F141E-71AC-490A-84A8-5F17791BC338}" srcOrd="0" destOrd="0" presId="urn:microsoft.com/office/officeart/2005/8/layout/lProcess1"/>
    <dgm:cxn modelId="{4A076A36-0E5F-49EC-AB43-098B2771A31F}" type="presOf" srcId="{3232FA10-46CA-454F-8A73-8396185BCFD5}" destId="{5F2B8B62-6B87-4E2B-B2A4-846C04CF4953}" srcOrd="0" destOrd="0" presId="urn:microsoft.com/office/officeart/2005/8/layout/lProcess1"/>
    <dgm:cxn modelId="{DC6E696C-1A2E-477A-867F-1FBABF9E2C7C}" srcId="{8320064E-9150-4783-8E8B-090F6A587EE9}" destId="{02DD72D7-A0C7-42A7-8228-9D4089710B31}" srcOrd="0" destOrd="0" parTransId="{6B82578C-FDF6-4904-8128-F97F779976CA}" sibTransId="{5CCCBC3F-9544-4337-831D-22D4F8FECE68}"/>
    <dgm:cxn modelId="{2766A74F-2902-4D8D-BF55-12501318F4DC}" type="presOf" srcId="{ABD22439-3957-4E10-A94D-25D687C166DF}" destId="{5EEC5EC7-950F-4804-9444-32B2752756E2}" srcOrd="0" destOrd="0" presId="urn:microsoft.com/office/officeart/2005/8/layout/lProcess1"/>
    <dgm:cxn modelId="{1082B86F-35E9-487A-B97D-DBA01BE5D517}" srcId="{ABD22439-3957-4E10-A94D-25D687C166DF}" destId="{0D630365-BE6B-485A-8DEF-9E0E8E1739EB}" srcOrd="1" destOrd="0" parTransId="{645304C5-E231-4C75-8DC2-ED6CC42D82AE}" sibTransId="{08BB024A-E10C-4A6C-86D2-861133FB4ABD}"/>
    <dgm:cxn modelId="{7DA0F472-2CAD-4826-9978-72BB561710D2}" type="presOf" srcId="{02DD72D7-A0C7-42A7-8228-9D4089710B31}" destId="{92DE54D3-D808-4D4C-ACDA-1376AEA785E1}" srcOrd="0" destOrd="0" presId="urn:microsoft.com/office/officeart/2005/8/layout/lProcess1"/>
    <dgm:cxn modelId="{BBA34A55-B167-4845-AD31-DF3D92EC9257}" type="presOf" srcId="{B1F6CF33-85AD-4C87-9F9B-C16A0BFFDE9A}" destId="{5F80D8E1-B7AD-463A-95CA-85F761A132A5}" srcOrd="0" destOrd="0" presId="urn:microsoft.com/office/officeart/2005/8/layout/lProcess1"/>
    <dgm:cxn modelId="{C77F477C-C552-46E8-801E-BB803270360A}" srcId="{F695980A-808E-4EC2-B888-C9410C8504F1}" destId="{8320064E-9150-4783-8E8B-090F6A587EE9}" srcOrd="1" destOrd="0" parTransId="{D87882DB-6803-4455-951F-CD65E2E404FC}" sibTransId="{4D0D6C00-FE07-4FC3-A336-C75670084F2A}"/>
    <dgm:cxn modelId="{C8CFE682-98F2-423A-B0AE-5BFFB6CE4F3F}" type="presOf" srcId="{5CCCBC3F-9544-4337-831D-22D4F8FECE68}" destId="{3E9B25C0-0ED3-4275-88E1-AF6410AE15DD}" srcOrd="0" destOrd="0" presId="urn:microsoft.com/office/officeart/2005/8/layout/lProcess1"/>
    <dgm:cxn modelId="{5D7E5A84-797F-4F81-8FFD-01DBB0BFA6CC}" srcId="{F695980A-808E-4EC2-B888-C9410C8504F1}" destId="{3BB82761-4DF0-4AF3-977B-71054C2A2DA5}" srcOrd="2" destOrd="0" parTransId="{EEADF9DE-3538-4B2E-A069-9922087F04FC}" sibTransId="{F9B41877-EAD6-493F-8473-972D6198D70B}"/>
    <dgm:cxn modelId="{117C2A87-342D-4F81-941D-26D9460CC100}" type="presOf" srcId="{F695980A-808E-4EC2-B888-C9410C8504F1}" destId="{C0F1EBE5-C32E-4473-BDA4-760D39811D2B}" srcOrd="0" destOrd="0" presId="urn:microsoft.com/office/officeart/2005/8/layout/lProcess1"/>
    <dgm:cxn modelId="{92197089-2319-4BB1-9E75-CDC5E06CEACB}" type="presOf" srcId="{8320064E-9150-4783-8E8B-090F6A587EE9}" destId="{889D6539-7F4F-46FD-B7BD-0B92A9FA62E7}" srcOrd="0" destOrd="0" presId="urn:microsoft.com/office/officeart/2005/8/layout/lProcess1"/>
    <dgm:cxn modelId="{699A3D8F-3B7F-4EBB-AEAE-F12C9DEAA1C5}" type="presOf" srcId="{1CBF6539-2378-41E6-82D0-F2F4B6A8445A}" destId="{6FF8A74C-1FD8-4D92-96CC-6C1E85CE7771}" srcOrd="0" destOrd="0" presId="urn:microsoft.com/office/officeart/2005/8/layout/lProcess1"/>
    <dgm:cxn modelId="{D08B1292-16FB-4684-9CE2-7CDC173A27BB}" srcId="{F695980A-808E-4EC2-B888-C9410C8504F1}" destId="{91508A5D-0679-4186-BE36-35FBCBB0CD30}" srcOrd="3" destOrd="0" parTransId="{3F0BCAA4-6F95-4E75-9F72-22A73A0C23B6}" sibTransId="{D1986941-F75E-4017-949A-D4AF4C8DBC25}"/>
    <dgm:cxn modelId="{684E639E-E740-4AAE-9B03-303CBDAE250D}" type="presOf" srcId="{6B82578C-FDF6-4904-8128-F97F779976CA}" destId="{830570D3-6418-4DC3-A78D-DFCAE73F7C62}" srcOrd="0" destOrd="0" presId="urn:microsoft.com/office/officeart/2005/8/layout/lProcess1"/>
    <dgm:cxn modelId="{09D2F0A0-C413-4617-8543-BFD783A55A7D}" type="presOf" srcId="{0D630365-BE6B-485A-8DEF-9E0E8E1739EB}" destId="{DE0EAE6D-370D-48AD-A27C-E9B837A72277}" srcOrd="0" destOrd="0" presId="urn:microsoft.com/office/officeart/2005/8/layout/lProcess1"/>
    <dgm:cxn modelId="{3CC10DA4-40AB-40E9-910D-09D40B4359E8}" type="presOf" srcId="{508E2868-717B-4DDB-861C-E6985119CF9A}" destId="{6984CA3B-D86E-48BB-9F8A-0FE3FD9EBEDC}" srcOrd="0" destOrd="0" presId="urn:microsoft.com/office/officeart/2005/8/layout/lProcess1"/>
    <dgm:cxn modelId="{527A3EB0-E46B-49F4-9838-03518B7222E1}" type="presOf" srcId="{3AD29A21-82AF-478C-8222-7E329815F1E3}" destId="{2AA5E28C-1F73-4E54-8B0C-3DC8C92C9A9E}" srcOrd="0" destOrd="0" presId="urn:microsoft.com/office/officeart/2005/8/layout/lProcess1"/>
    <dgm:cxn modelId="{BEA90BB4-5DDA-47D4-9350-2C5D22DE7BE6}" type="presOf" srcId="{D54D7A21-0F48-41E8-B0B7-ABF93BB53D37}" destId="{803C5B0C-E45D-4861-984A-10547FC6321E}" srcOrd="0" destOrd="0" presId="urn:microsoft.com/office/officeart/2005/8/layout/lProcess1"/>
    <dgm:cxn modelId="{E26F12B4-7657-42AF-8A2A-F550269AFE5B}" type="presOf" srcId="{B5E6A3A5-219B-45A8-ACB0-25EE34346559}" destId="{71814FD4-6731-434D-A315-01F71894C348}" srcOrd="0" destOrd="0" presId="urn:microsoft.com/office/officeart/2005/8/layout/lProcess1"/>
    <dgm:cxn modelId="{0541F2CB-4E28-4785-8D3E-73D62B404C55}" type="presOf" srcId="{FC356C7D-AC9F-49F8-B194-157098401BF8}" destId="{551CAA23-FFC0-4927-9D58-5FC401399288}" srcOrd="0" destOrd="0" presId="urn:microsoft.com/office/officeart/2005/8/layout/lProcess1"/>
    <dgm:cxn modelId="{DCA578CC-484F-4896-B414-DC6B4E45DD8C}" type="presOf" srcId="{3BB82761-4DF0-4AF3-977B-71054C2A2DA5}" destId="{481726BF-B8A6-4475-988C-FEB4F90F63A3}" srcOrd="0" destOrd="0" presId="urn:microsoft.com/office/officeart/2005/8/layout/lProcess1"/>
    <dgm:cxn modelId="{7DEC59CD-56DA-478E-8F3E-0B2B79EEA944}" srcId="{8320064E-9150-4783-8E8B-090F6A587EE9}" destId="{82A0AFB4-CD96-47D6-90D3-87F385DEBB1C}" srcOrd="1" destOrd="0" parTransId="{ABEB9624-F585-4271-8A5E-0DA5BB861DE9}" sibTransId="{8FA6D5CC-0AB5-441C-9577-B55D2697705F}"/>
    <dgm:cxn modelId="{F5A7F5D2-77C0-4B5D-8947-F211DD2F1541}" srcId="{91508A5D-0679-4186-BE36-35FBCBB0CD30}" destId="{3232FA10-46CA-454F-8A73-8396185BCFD5}" srcOrd="1" destOrd="0" parTransId="{82AE7F25-FDE6-4A2C-B445-AE4E137BE24D}" sibTransId="{060B8872-A4E1-4141-A672-2537B16F83A4}"/>
    <dgm:cxn modelId="{1C8F24E5-390E-4121-BCB3-6F98949DBD54}" type="presOf" srcId="{436D4AC8-152F-44DF-8B92-3F61B3397ABE}" destId="{3D6AA936-3BCD-4FD3-B5AD-B07D5208F6AB}" srcOrd="0" destOrd="0" presId="urn:microsoft.com/office/officeart/2005/8/layout/lProcess1"/>
    <dgm:cxn modelId="{928F81E7-EEA7-4A6E-97F7-328DFF03D7B4}" type="presOf" srcId="{82A0AFB4-CD96-47D6-90D3-87F385DEBB1C}" destId="{3358919C-B43A-4422-AA27-70239D786083}" srcOrd="0" destOrd="0" presId="urn:microsoft.com/office/officeart/2005/8/layout/lProcess1"/>
    <dgm:cxn modelId="{D6E918F0-C2A3-44A9-B9FF-538CDAA972D9}" srcId="{ABD22439-3957-4E10-A94D-25D687C166DF}" destId="{508E2868-717B-4DDB-861C-E6985119CF9A}" srcOrd="0" destOrd="0" parTransId="{FC356C7D-AC9F-49F8-B194-157098401BF8}" sibTransId="{436D4AC8-152F-44DF-8B92-3F61B3397ABE}"/>
    <dgm:cxn modelId="{73E275FC-03CF-4D80-981C-99363E9BB490}" srcId="{91508A5D-0679-4186-BE36-35FBCBB0CD30}" destId="{C2BF52C1-0204-4E64-90B3-3D659A125889}" srcOrd="0" destOrd="0" parTransId="{F66202A7-BB13-41F2-8D8E-A077F95F6D4B}" sibTransId="{1CBF6539-2378-41E6-82D0-F2F4B6A8445A}"/>
    <dgm:cxn modelId="{6858D407-B2F9-4CF5-BBC5-36140DF98F08}" type="presParOf" srcId="{C0F1EBE5-C32E-4473-BDA4-760D39811D2B}" destId="{BEBE979A-47D7-4AF5-A72C-21928149156D}" srcOrd="0" destOrd="0" presId="urn:microsoft.com/office/officeart/2005/8/layout/lProcess1"/>
    <dgm:cxn modelId="{54D9DE93-6353-465F-8395-7B9B91C472E0}" type="presParOf" srcId="{BEBE979A-47D7-4AF5-A72C-21928149156D}" destId="{5EEC5EC7-950F-4804-9444-32B2752756E2}" srcOrd="0" destOrd="0" presId="urn:microsoft.com/office/officeart/2005/8/layout/lProcess1"/>
    <dgm:cxn modelId="{7A12AB97-B03A-4402-B111-01CB8B8C99D3}" type="presParOf" srcId="{BEBE979A-47D7-4AF5-A72C-21928149156D}" destId="{551CAA23-FFC0-4927-9D58-5FC401399288}" srcOrd="1" destOrd="0" presId="urn:microsoft.com/office/officeart/2005/8/layout/lProcess1"/>
    <dgm:cxn modelId="{ACDB59A4-56FC-4593-8C72-F27A35F5BB1F}" type="presParOf" srcId="{BEBE979A-47D7-4AF5-A72C-21928149156D}" destId="{6984CA3B-D86E-48BB-9F8A-0FE3FD9EBEDC}" srcOrd="2" destOrd="0" presId="urn:microsoft.com/office/officeart/2005/8/layout/lProcess1"/>
    <dgm:cxn modelId="{A9F66C0D-CBEC-4E0C-9936-0FC18E316DC5}" type="presParOf" srcId="{BEBE979A-47D7-4AF5-A72C-21928149156D}" destId="{3D6AA936-3BCD-4FD3-B5AD-B07D5208F6AB}" srcOrd="3" destOrd="0" presId="urn:microsoft.com/office/officeart/2005/8/layout/lProcess1"/>
    <dgm:cxn modelId="{7BA0CF01-2920-4BC2-B421-D527C251FB6B}" type="presParOf" srcId="{BEBE979A-47D7-4AF5-A72C-21928149156D}" destId="{DE0EAE6D-370D-48AD-A27C-E9B837A72277}" srcOrd="4" destOrd="0" presId="urn:microsoft.com/office/officeart/2005/8/layout/lProcess1"/>
    <dgm:cxn modelId="{A8D14945-7C83-4B7B-A0EC-936F2B57C090}" type="presParOf" srcId="{C0F1EBE5-C32E-4473-BDA4-760D39811D2B}" destId="{3CB91BCB-0466-4FD1-8CC0-4152461B5327}" srcOrd="1" destOrd="0" presId="urn:microsoft.com/office/officeart/2005/8/layout/lProcess1"/>
    <dgm:cxn modelId="{EF7E9153-355A-4130-95BC-4A85FFED3C37}" type="presParOf" srcId="{C0F1EBE5-C32E-4473-BDA4-760D39811D2B}" destId="{A34E407D-CA5D-48B7-AFCF-1138098C9B1B}" srcOrd="2" destOrd="0" presId="urn:microsoft.com/office/officeart/2005/8/layout/lProcess1"/>
    <dgm:cxn modelId="{6E31D9AB-F72C-4A60-A0CC-9E3F623D973B}" type="presParOf" srcId="{A34E407D-CA5D-48B7-AFCF-1138098C9B1B}" destId="{889D6539-7F4F-46FD-B7BD-0B92A9FA62E7}" srcOrd="0" destOrd="0" presId="urn:microsoft.com/office/officeart/2005/8/layout/lProcess1"/>
    <dgm:cxn modelId="{3D5E786A-45B9-47CA-AAF0-BFEBAE39E091}" type="presParOf" srcId="{A34E407D-CA5D-48B7-AFCF-1138098C9B1B}" destId="{830570D3-6418-4DC3-A78D-DFCAE73F7C62}" srcOrd="1" destOrd="0" presId="urn:microsoft.com/office/officeart/2005/8/layout/lProcess1"/>
    <dgm:cxn modelId="{D803924D-01DB-41BC-A69A-11B55233E800}" type="presParOf" srcId="{A34E407D-CA5D-48B7-AFCF-1138098C9B1B}" destId="{92DE54D3-D808-4D4C-ACDA-1376AEA785E1}" srcOrd="2" destOrd="0" presId="urn:microsoft.com/office/officeart/2005/8/layout/lProcess1"/>
    <dgm:cxn modelId="{9106529E-F7DB-4B74-851B-78B8F691AB28}" type="presParOf" srcId="{A34E407D-CA5D-48B7-AFCF-1138098C9B1B}" destId="{3E9B25C0-0ED3-4275-88E1-AF6410AE15DD}" srcOrd="3" destOrd="0" presId="urn:microsoft.com/office/officeart/2005/8/layout/lProcess1"/>
    <dgm:cxn modelId="{30C95CC4-D0C4-452D-8F73-F372C1849F1A}" type="presParOf" srcId="{A34E407D-CA5D-48B7-AFCF-1138098C9B1B}" destId="{3358919C-B43A-4422-AA27-70239D786083}" srcOrd="4" destOrd="0" presId="urn:microsoft.com/office/officeart/2005/8/layout/lProcess1"/>
    <dgm:cxn modelId="{A0D2E8E0-114D-48A1-A5E0-DF61425646F6}" type="presParOf" srcId="{C0F1EBE5-C32E-4473-BDA4-760D39811D2B}" destId="{25273BDD-E9B4-48D3-8600-C8D6C55320D3}" srcOrd="3" destOrd="0" presId="urn:microsoft.com/office/officeart/2005/8/layout/lProcess1"/>
    <dgm:cxn modelId="{24A87DC5-1368-458E-9447-28AECFA5E1E1}" type="presParOf" srcId="{C0F1EBE5-C32E-4473-BDA4-760D39811D2B}" destId="{C42E3E3F-58D5-4221-BD88-7A3343F25B17}" srcOrd="4" destOrd="0" presId="urn:microsoft.com/office/officeart/2005/8/layout/lProcess1"/>
    <dgm:cxn modelId="{B058CAD6-FDFB-4CC6-9593-2EB0ADAB6FF8}" type="presParOf" srcId="{C42E3E3F-58D5-4221-BD88-7A3343F25B17}" destId="{481726BF-B8A6-4475-988C-FEB4F90F63A3}" srcOrd="0" destOrd="0" presId="urn:microsoft.com/office/officeart/2005/8/layout/lProcess1"/>
    <dgm:cxn modelId="{0169D38E-A268-4A3A-BB42-AED63302CA42}" type="presParOf" srcId="{C42E3E3F-58D5-4221-BD88-7A3343F25B17}" destId="{71814FD4-6731-434D-A315-01F71894C348}" srcOrd="1" destOrd="0" presId="urn:microsoft.com/office/officeart/2005/8/layout/lProcess1"/>
    <dgm:cxn modelId="{06B118C6-4C4D-408F-A306-2C0562A425FC}" type="presParOf" srcId="{C42E3E3F-58D5-4221-BD88-7A3343F25B17}" destId="{2AA5E28C-1F73-4E54-8B0C-3DC8C92C9A9E}" srcOrd="2" destOrd="0" presId="urn:microsoft.com/office/officeart/2005/8/layout/lProcess1"/>
    <dgm:cxn modelId="{EC9B1065-24C7-40BC-9AFC-014008BD1F32}" type="presParOf" srcId="{C42E3E3F-58D5-4221-BD88-7A3343F25B17}" destId="{5F80D8E1-B7AD-463A-95CA-85F761A132A5}" srcOrd="3" destOrd="0" presId="urn:microsoft.com/office/officeart/2005/8/layout/lProcess1"/>
    <dgm:cxn modelId="{C3C78FC9-BEA3-4452-843D-CA23BDB3D094}" type="presParOf" srcId="{C42E3E3F-58D5-4221-BD88-7A3343F25B17}" destId="{803C5B0C-E45D-4861-984A-10547FC6321E}" srcOrd="4" destOrd="0" presId="urn:microsoft.com/office/officeart/2005/8/layout/lProcess1"/>
    <dgm:cxn modelId="{50130C7B-F128-4E59-83C2-A54195877205}" type="presParOf" srcId="{C0F1EBE5-C32E-4473-BDA4-760D39811D2B}" destId="{B16D3F17-633E-4E59-B553-8161C6C73678}" srcOrd="5" destOrd="0" presId="urn:microsoft.com/office/officeart/2005/8/layout/lProcess1"/>
    <dgm:cxn modelId="{6C162CC1-2DA9-47C1-BDFF-6931813D44E6}" type="presParOf" srcId="{C0F1EBE5-C32E-4473-BDA4-760D39811D2B}" destId="{A3AFD797-17D5-4F99-8E0B-8D654D9B5282}" srcOrd="6" destOrd="0" presId="urn:microsoft.com/office/officeart/2005/8/layout/lProcess1"/>
    <dgm:cxn modelId="{450F08A3-9D2C-422F-8B27-80A8C8FF463B}" type="presParOf" srcId="{A3AFD797-17D5-4F99-8E0B-8D654D9B5282}" destId="{A23F141E-71AC-490A-84A8-5F17791BC338}" srcOrd="0" destOrd="0" presId="urn:microsoft.com/office/officeart/2005/8/layout/lProcess1"/>
    <dgm:cxn modelId="{48824A58-9528-4841-A688-2B29BD3A319F}" type="presParOf" srcId="{A3AFD797-17D5-4F99-8E0B-8D654D9B5282}" destId="{4F2B738B-EBA2-4A12-812E-49DF20540202}" srcOrd="1" destOrd="0" presId="urn:microsoft.com/office/officeart/2005/8/layout/lProcess1"/>
    <dgm:cxn modelId="{E092229D-6C0C-4352-8BEB-9E7EF5ED2F92}" type="presParOf" srcId="{A3AFD797-17D5-4F99-8E0B-8D654D9B5282}" destId="{F5F7B9F1-FDEC-46D9-AE7D-5C55B1A04658}" srcOrd="2" destOrd="0" presId="urn:microsoft.com/office/officeart/2005/8/layout/lProcess1"/>
    <dgm:cxn modelId="{3812EB2F-AA24-496F-8B03-29BBDFD320E8}" type="presParOf" srcId="{A3AFD797-17D5-4F99-8E0B-8D654D9B5282}" destId="{6FF8A74C-1FD8-4D92-96CC-6C1E85CE7771}" srcOrd="3" destOrd="0" presId="urn:microsoft.com/office/officeart/2005/8/layout/lProcess1"/>
    <dgm:cxn modelId="{C177BC66-1831-4A74-926C-65BAB1FF168C}" type="presParOf" srcId="{A3AFD797-17D5-4F99-8E0B-8D654D9B5282}" destId="{5F2B8B62-6B87-4E2B-B2A4-846C04CF4953}" srcOrd="4" destOrd="0" presId="urn:microsoft.com/office/officeart/2005/8/layout/l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2D6D2D5C-D112-446F-A2A4-6152B78DCE5C}"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5EDF20B5-C3A3-4D38-87D9-6D730625F83C}">
      <dgm:prSet/>
      <dgm:spPr/>
      <dgm:t>
        <a:bodyPr/>
        <a:lstStyle/>
        <a:p>
          <a:pPr rtl="0"/>
          <a:r>
            <a:rPr lang="en-US" b="0">
              <a:latin typeface="Proxima Nova Bl"/>
            </a:rPr>
            <a:t>Limited</a:t>
          </a:r>
          <a:r>
            <a:rPr lang="en-US" b="0"/>
            <a:t> to a single </a:t>
          </a:r>
          <a:r>
            <a:rPr lang="en-US" b="0">
              <a:latin typeface="Proxima Nova Bl"/>
            </a:rPr>
            <a:t>GPU that dictates </a:t>
          </a:r>
          <a:r>
            <a:rPr lang="en-US" b="0"/>
            <a:t>scaling by available VRAM on the GPU</a:t>
          </a:r>
        </a:p>
      </dgm:t>
    </dgm:pt>
    <dgm:pt modelId="{1F134EAC-CD00-4DB3-AE7C-5BC76B677330}" type="parTrans" cxnId="{058D0F71-6447-4E5F-8908-9A585C4DA7DB}">
      <dgm:prSet/>
      <dgm:spPr/>
      <dgm:t>
        <a:bodyPr/>
        <a:lstStyle/>
        <a:p>
          <a:endParaRPr lang="en-US"/>
        </a:p>
      </dgm:t>
    </dgm:pt>
    <dgm:pt modelId="{FF0DA30B-0388-4E19-859D-DE736D96D3EF}" type="sibTrans" cxnId="{058D0F71-6447-4E5F-8908-9A585C4DA7DB}">
      <dgm:prSet/>
      <dgm:spPr/>
      <dgm:t>
        <a:bodyPr/>
        <a:lstStyle/>
        <a:p>
          <a:endParaRPr lang="en-US"/>
        </a:p>
      </dgm:t>
    </dgm:pt>
    <dgm:pt modelId="{38E430DA-A453-49D2-8872-C697A7F629E2}">
      <dgm:prSet phldr="0"/>
      <dgm:spPr/>
      <dgm:t>
        <a:bodyPr/>
        <a:lstStyle/>
        <a:p>
          <a:r>
            <a:rPr lang="en-US">
              <a:latin typeface="Proxima Nova Bl"/>
            </a:rPr>
            <a:t>Memory overflow error for larger graphs</a:t>
          </a:r>
          <a:endParaRPr lang="en-US"/>
        </a:p>
      </dgm:t>
    </dgm:pt>
    <dgm:pt modelId="{B453A196-E7C1-446E-80DE-001A3FB75D58}" type="parTrans" cxnId="{573A570D-844C-431E-8185-D726C0475329}">
      <dgm:prSet/>
      <dgm:spPr/>
      <dgm:t>
        <a:bodyPr/>
        <a:lstStyle/>
        <a:p>
          <a:endParaRPr lang="en-US"/>
        </a:p>
      </dgm:t>
    </dgm:pt>
    <dgm:pt modelId="{8F5EDA4A-39CA-4C35-8EEE-0E78A8C91203}" type="sibTrans" cxnId="{573A570D-844C-431E-8185-D726C0475329}">
      <dgm:prSet/>
      <dgm:spPr/>
      <dgm:t>
        <a:bodyPr/>
        <a:lstStyle/>
        <a:p>
          <a:endParaRPr lang="en-US"/>
        </a:p>
      </dgm:t>
    </dgm:pt>
    <dgm:pt modelId="{C283E7FF-C3B2-493A-99E7-B09662888724}" type="pres">
      <dgm:prSet presAssocID="{2D6D2D5C-D112-446F-A2A4-6152B78DCE5C}" presName="vert0" presStyleCnt="0">
        <dgm:presLayoutVars>
          <dgm:dir/>
          <dgm:animOne val="branch"/>
          <dgm:animLvl val="lvl"/>
        </dgm:presLayoutVars>
      </dgm:prSet>
      <dgm:spPr/>
    </dgm:pt>
    <dgm:pt modelId="{95C940A1-400B-4182-8C6D-45187632C895}" type="pres">
      <dgm:prSet presAssocID="{5EDF20B5-C3A3-4D38-87D9-6D730625F83C}" presName="thickLine" presStyleLbl="alignNode1" presStyleIdx="0" presStyleCnt="2"/>
      <dgm:spPr/>
    </dgm:pt>
    <dgm:pt modelId="{0BC5D889-A678-4540-B48C-F674C0920A6A}" type="pres">
      <dgm:prSet presAssocID="{5EDF20B5-C3A3-4D38-87D9-6D730625F83C}" presName="horz1" presStyleCnt="0"/>
      <dgm:spPr/>
    </dgm:pt>
    <dgm:pt modelId="{072CEEE3-4DE2-442B-B58E-D410452FDFB9}" type="pres">
      <dgm:prSet presAssocID="{5EDF20B5-C3A3-4D38-87D9-6D730625F83C}" presName="tx1" presStyleLbl="revTx" presStyleIdx="0" presStyleCnt="2"/>
      <dgm:spPr/>
    </dgm:pt>
    <dgm:pt modelId="{950305D3-2343-4996-BB99-B039A59EAEB4}" type="pres">
      <dgm:prSet presAssocID="{5EDF20B5-C3A3-4D38-87D9-6D730625F83C}" presName="vert1" presStyleCnt="0"/>
      <dgm:spPr/>
    </dgm:pt>
    <dgm:pt modelId="{9F371CA5-2613-4598-A461-47F549493762}" type="pres">
      <dgm:prSet presAssocID="{38E430DA-A453-49D2-8872-C697A7F629E2}" presName="thickLine" presStyleLbl="alignNode1" presStyleIdx="1" presStyleCnt="2"/>
      <dgm:spPr/>
    </dgm:pt>
    <dgm:pt modelId="{B3FE9A7C-C2EC-4CA2-A55E-1E8E2DDD0BC2}" type="pres">
      <dgm:prSet presAssocID="{38E430DA-A453-49D2-8872-C697A7F629E2}" presName="horz1" presStyleCnt="0"/>
      <dgm:spPr/>
    </dgm:pt>
    <dgm:pt modelId="{809251D2-A950-4D98-A5C0-77902850F2F2}" type="pres">
      <dgm:prSet presAssocID="{38E430DA-A453-49D2-8872-C697A7F629E2}" presName="tx1" presStyleLbl="revTx" presStyleIdx="1" presStyleCnt="2"/>
      <dgm:spPr/>
    </dgm:pt>
    <dgm:pt modelId="{04EC96E3-9363-4AB2-951D-D20080CCF892}" type="pres">
      <dgm:prSet presAssocID="{38E430DA-A453-49D2-8872-C697A7F629E2}" presName="vert1" presStyleCnt="0"/>
      <dgm:spPr/>
    </dgm:pt>
  </dgm:ptLst>
  <dgm:cxnLst>
    <dgm:cxn modelId="{573A570D-844C-431E-8185-D726C0475329}" srcId="{2D6D2D5C-D112-446F-A2A4-6152B78DCE5C}" destId="{38E430DA-A453-49D2-8872-C697A7F629E2}" srcOrd="1" destOrd="0" parTransId="{B453A196-E7C1-446E-80DE-001A3FB75D58}" sibTransId="{8F5EDA4A-39CA-4C35-8EEE-0E78A8C91203}"/>
    <dgm:cxn modelId="{F1101F63-0850-4B46-A1E5-27229FF20E28}" type="presOf" srcId="{38E430DA-A453-49D2-8872-C697A7F629E2}" destId="{809251D2-A950-4D98-A5C0-77902850F2F2}" srcOrd="0" destOrd="0" presId="urn:microsoft.com/office/officeart/2008/layout/LinedList"/>
    <dgm:cxn modelId="{058D0F71-6447-4E5F-8908-9A585C4DA7DB}" srcId="{2D6D2D5C-D112-446F-A2A4-6152B78DCE5C}" destId="{5EDF20B5-C3A3-4D38-87D9-6D730625F83C}" srcOrd="0" destOrd="0" parTransId="{1F134EAC-CD00-4DB3-AE7C-5BC76B677330}" sibTransId="{FF0DA30B-0388-4E19-859D-DE736D96D3EF}"/>
    <dgm:cxn modelId="{F60CA67F-3B85-499A-AFD3-B3BF217D3671}" type="presOf" srcId="{2D6D2D5C-D112-446F-A2A4-6152B78DCE5C}" destId="{C283E7FF-C3B2-493A-99E7-B09662888724}" srcOrd="0" destOrd="0" presId="urn:microsoft.com/office/officeart/2008/layout/LinedList"/>
    <dgm:cxn modelId="{623AA3E3-7C18-4BC0-81B7-B68D8F485391}" type="presOf" srcId="{5EDF20B5-C3A3-4D38-87D9-6D730625F83C}" destId="{072CEEE3-4DE2-442B-B58E-D410452FDFB9}" srcOrd="0" destOrd="0" presId="urn:microsoft.com/office/officeart/2008/layout/LinedList"/>
    <dgm:cxn modelId="{64595EB7-3C6A-4FEB-9F6F-5EED5978E178}" type="presParOf" srcId="{C283E7FF-C3B2-493A-99E7-B09662888724}" destId="{95C940A1-400B-4182-8C6D-45187632C895}" srcOrd="0" destOrd="0" presId="urn:microsoft.com/office/officeart/2008/layout/LinedList"/>
    <dgm:cxn modelId="{D50091AC-EAC3-4DED-B1D1-D9C1C73C862C}" type="presParOf" srcId="{C283E7FF-C3B2-493A-99E7-B09662888724}" destId="{0BC5D889-A678-4540-B48C-F674C0920A6A}" srcOrd="1" destOrd="0" presId="urn:microsoft.com/office/officeart/2008/layout/LinedList"/>
    <dgm:cxn modelId="{5C03D4AF-D61B-4452-9260-55D073E6F08B}" type="presParOf" srcId="{0BC5D889-A678-4540-B48C-F674C0920A6A}" destId="{072CEEE3-4DE2-442B-B58E-D410452FDFB9}" srcOrd="0" destOrd="0" presId="urn:microsoft.com/office/officeart/2008/layout/LinedList"/>
    <dgm:cxn modelId="{BECF7A73-8420-4206-A7AA-BF9969182066}" type="presParOf" srcId="{0BC5D889-A678-4540-B48C-F674C0920A6A}" destId="{950305D3-2343-4996-BB99-B039A59EAEB4}" srcOrd="1" destOrd="0" presId="urn:microsoft.com/office/officeart/2008/layout/LinedList"/>
    <dgm:cxn modelId="{4CC5F21F-FD80-415A-9642-CD3E8E70600E}" type="presParOf" srcId="{C283E7FF-C3B2-493A-99E7-B09662888724}" destId="{9F371CA5-2613-4598-A461-47F549493762}" srcOrd="2" destOrd="0" presId="urn:microsoft.com/office/officeart/2008/layout/LinedList"/>
    <dgm:cxn modelId="{AB0C06D4-2491-447E-B11B-FB75240EC8A5}" type="presParOf" srcId="{C283E7FF-C3B2-493A-99E7-B09662888724}" destId="{B3FE9A7C-C2EC-4CA2-A55E-1E8E2DDD0BC2}" srcOrd="3" destOrd="0" presId="urn:microsoft.com/office/officeart/2008/layout/LinedList"/>
    <dgm:cxn modelId="{BBCB4B3F-AA7B-4B6F-9C06-A4D64E1503B2}" type="presParOf" srcId="{B3FE9A7C-C2EC-4CA2-A55E-1E8E2DDD0BC2}" destId="{809251D2-A950-4D98-A5C0-77902850F2F2}" srcOrd="0" destOrd="0" presId="urn:microsoft.com/office/officeart/2008/layout/LinedList"/>
    <dgm:cxn modelId="{929362A4-5AB9-47CA-B469-2EFFF1E80BB7}" type="presParOf" srcId="{B3FE9A7C-C2EC-4CA2-A55E-1E8E2DDD0BC2}" destId="{04EC96E3-9363-4AB2-951D-D20080CCF892}"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F695980A-808E-4EC2-B888-C9410C8504F1}" type="doc">
      <dgm:prSet loTypeId="urn:microsoft.com/office/officeart/2005/8/layout/lProcess1" loCatId="process" qsTypeId="urn:microsoft.com/office/officeart/2005/8/quickstyle/simple4" qsCatId="simple" csTypeId="urn:microsoft.com/office/officeart/2005/8/colors/accent1_2" csCatId="accent1" phldr="1"/>
      <dgm:spPr/>
      <dgm:t>
        <a:bodyPr/>
        <a:lstStyle/>
        <a:p>
          <a:endParaRPr lang="en-US"/>
        </a:p>
      </dgm:t>
    </dgm:pt>
    <dgm:pt modelId="{ABD22439-3957-4E10-A94D-25D687C166DF}">
      <dgm:prSet phldrT="[Text]" phldr="0"/>
      <dgm:spPr/>
      <dgm:t>
        <a:bodyPr/>
        <a:lstStyle/>
        <a:p>
          <a:pPr rtl="0"/>
          <a:r>
            <a:rPr lang="en-US">
              <a:latin typeface="Arial" panose="020B0604020202020204"/>
            </a:rPr>
            <a:t>Off-the-shelf</a:t>
          </a:r>
          <a:endParaRPr lang="en-US"/>
        </a:p>
      </dgm:t>
    </dgm:pt>
    <dgm:pt modelId="{7E5C1FC4-A079-4F3C-B9E1-8F3845209D57}" type="parTrans" cxnId="{30F3E209-A662-4CD6-AACF-2E1BB41AA1B7}">
      <dgm:prSet/>
      <dgm:spPr/>
      <dgm:t>
        <a:bodyPr/>
        <a:lstStyle/>
        <a:p>
          <a:endParaRPr lang="en-US"/>
        </a:p>
      </dgm:t>
    </dgm:pt>
    <dgm:pt modelId="{02E8B5E8-0BE1-4C57-9E51-ED4A5A266A53}" type="sibTrans" cxnId="{30F3E209-A662-4CD6-AACF-2E1BB41AA1B7}">
      <dgm:prSet/>
      <dgm:spPr/>
      <dgm:t>
        <a:bodyPr/>
        <a:lstStyle/>
        <a:p>
          <a:endParaRPr lang="en-US"/>
        </a:p>
      </dgm:t>
    </dgm:pt>
    <dgm:pt modelId="{508E2868-717B-4DDB-861C-E6985119CF9A}">
      <dgm:prSet phldrT="[Text]"/>
      <dgm:spPr/>
      <dgm:t>
        <a:bodyPr/>
        <a:lstStyle/>
        <a:p>
          <a:r>
            <a:rPr lang="en-US"/>
            <a:t>Started with CPU and GPU based Python libraries </a:t>
          </a:r>
        </a:p>
      </dgm:t>
    </dgm:pt>
    <dgm:pt modelId="{FC356C7D-AC9F-49F8-B194-157098401BF8}" type="parTrans" cxnId="{D6E918F0-C2A3-44A9-B9FF-538CDAA972D9}">
      <dgm:prSet/>
      <dgm:spPr/>
      <dgm:t>
        <a:bodyPr/>
        <a:lstStyle/>
        <a:p>
          <a:endParaRPr lang="en-US"/>
        </a:p>
      </dgm:t>
    </dgm:pt>
    <dgm:pt modelId="{436D4AC8-152F-44DF-8B92-3F61B3397ABE}" type="sibTrans" cxnId="{D6E918F0-C2A3-44A9-B9FF-538CDAA972D9}">
      <dgm:prSet/>
      <dgm:spPr/>
      <dgm:t>
        <a:bodyPr/>
        <a:lstStyle/>
        <a:p>
          <a:endParaRPr lang="en-US"/>
        </a:p>
      </dgm:t>
    </dgm:pt>
    <dgm:pt modelId="{0D630365-BE6B-485A-8DEF-9E0E8E1739EB}">
      <dgm:prSet phldrT="[Text]"/>
      <dgm:spPr/>
      <dgm:t>
        <a:bodyPr/>
        <a:lstStyle/>
        <a:p>
          <a:r>
            <a:rPr lang="en-US"/>
            <a:t>Compare GPU capabilities for iterative join operations</a:t>
          </a:r>
        </a:p>
      </dgm:t>
    </dgm:pt>
    <dgm:pt modelId="{645304C5-E231-4C75-8DC2-ED6CC42D82AE}" type="parTrans" cxnId="{1082B86F-35E9-487A-B97D-DBA01BE5D517}">
      <dgm:prSet/>
      <dgm:spPr/>
      <dgm:t>
        <a:bodyPr/>
        <a:lstStyle/>
        <a:p>
          <a:endParaRPr lang="en-US"/>
        </a:p>
      </dgm:t>
    </dgm:pt>
    <dgm:pt modelId="{08BB024A-E10C-4A6C-86D2-861133FB4ABD}" type="sibTrans" cxnId="{1082B86F-35E9-487A-B97D-DBA01BE5D517}">
      <dgm:prSet/>
      <dgm:spPr/>
      <dgm:t>
        <a:bodyPr/>
        <a:lstStyle/>
        <a:p>
          <a:endParaRPr lang="en-US"/>
        </a:p>
      </dgm:t>
    </dgm:pt>
    <dgm:pt modelId="{8320064E-9150-4783-8E8B-090F6A587EE9}">
      <dgm:prSet phldrT="[Text]"/>
      <dgm:spPr/>
      <dgm:t>
        <a:bodyPr/>
        <a:lstStyle/>
        <a:p>
          <a:r>
            <a:rPr lang="en-US" err="1"/>
            <a:t>GPUJoin</a:t>
          </a:r>
        </a:p>
      </dgm:t>
    </dgm:pt>
    <dgm:pt modelId="{D87882DB-6803-4455-951F-CD65E2E404FC}" type="parTrans" cxnId="{C77F477C-C552-46E8-801E-BB803270360A}">
      <dgm:prSet/>
      <dgm:spPr/>
      <dgm:t>
        <a:bodyPr/>
        <a:lstStyle/>
        <a:p>
          <a:endParaRPr lang="en-US"/>
        </a:p>
      </dgm:t>
    </dgm:pt>
    <dgm:pt modelId="{4D0D6C00-FE07-4FC3-A336-C75670084F2A}" type="sibTrans" cxnId="{C77F477C-C552-46E8-801E-BB803270360A}">
      <dgm:prSet/>
      <dgm:spPr/>
      <dgm:t>
        <a:bodyPr/>
        <a:lstStyle/>
        <a:p>
          <a:endParaRPr lang="en-US"/>
        </a:p>
      </dgm:t>
    </dgm:pt>
    <dgm:pt modelId="{02DD72D7-A0C7-42A7-8228-9D4089710B31}">
      <dgm:prSet phldrT="[Text]"/>
      <dgm:spPr/>
      <dgm:t>
        <a:bodyPr/>
        <a:lstStyle/>
        <a:p>
          <a:r>
            <a:rPr lang="en-US"/>
            <a:t>Relational Algebra (RA) operations using CUDA</a:t>
          </a:r>
        </a:p>
      </dgm:t>
    </dgm:pt>
    <dgm:pt modelId="{6B82578C-FDF6-4904-8128-F97F779976CA}" type="parTrans" cxnId="{DC6E696C-1A2E-477A-867F-1FBABF9E2C7C}">
      <dgm:prSet/>
      <dgm:spPr/>
      <dgm:t>
        <a:bodyPr/>
        <a:lstStyle/>
        <a:p>
          <a:endParaRPr lang="en-US"/>
        </a:p>
      </dgm:t>
    </dgm:pt>
    <dgm:pt modelId="{5CCCBC3F-9544-4337-831D-22D4F8FECE68}" type="sibTrans" cxnId="{DC6E696C-1A2E-477A-867F-1FBABF9E2C7C}">
      <dgm:prSet/>
      <dgm:spPr/>
      <dgm:t>
        <a:bodyPr/>
        <a:lstStyle/>
        <a:p>
          <a:endParaRPr lang="en-US"/>
        </a:p>
      </dgm:t>
    </dgm:pt>
    <dgm:pt modelId="{82A0AFB4-CD96-47D6-90D3-87F385DEBB1C}">
      <dgm:prSet phldrT="[Text]"/>
      <dgm:spPr/>
      <dgm:t>
        <a:bodyPr/>
        <a:lstStyle/>
        <a:p>
          <a:r>
            <a:rPr lang="en-US"/>
            <a:t>High performance GPU </a:t>
          </a:r>
          <a:r>
            <a:rPr lang="en-US" err="1"/>
            <a:t>hashtable</a:t>
          </a:r>
          <a:r>
            <a:rPr lang="en-US"/>
            <a:t> for iterative RA</a:t>
          </a:r>
        </a:p>
      </dgm:t>
    </dgm:pt>
    <dgm:pt modelId="{ABEB9624-F585-4271-8A5E-0DA5BB861DE9}" type="parTrans" cxnId="{7DEC59CD-56DA-478E-8F3E-0B2B79EEA944}">
      <dgm:prSet/>
      <dgm:spPr/>
      <dgm:t>
        <a:bodyPr/>
        <a:lstStyle/>
        <a:p>
          <a:endParaRPr lang="en-US"/>
        </a:p>
      </dgm:t>
    </dgm:pt>
    <dgm:pt modelId="{8FA6D5CC-0AB5-441C-9577-B55D2697705F}" type="sibTrans" cxnId="{7DEC59CD-56DA-478E-8F3E-0B2B79EEA944}">
      <dgm:prSet/>
      <dgm:spPr/>
      <dgm:t>
        <a:bodyPr/>
        <a:lstStyle/>
        <a:p>
          <a:endParaRPr lang="en-US"/>
        </a:p>
      </dgm:t>
    </dgm:pt>
    <dgm:pt modelId="{3BB82761-4DF0-4AF3-977B-71054C2A2DA5}">
      <dgm:prSet phldrT="[Text]"/>
      <dgm:spPr/>
      <dgm:t>
        <a:bodyPr/>
        <a:lstStyle/>
        <a:p>
          <a:r>
            <a:rPr lang="en-US" err="1"/>
            <a:t>GPULog</a:t>
          </a:r>
        </a:p>
      </dgm:t>
    </dgm:pt>
    <dgm:pt modelId="{EEADF9DE-3538-4B2E-A069-9922087F04FC}" type="parTrans" cxnId="{5D7E5A84-797F-4F81-8FFD-01DBB0BFA6CC}">
      <dgm:prSet/>
      <dgm:spPr/>
      <dgm:t>
        <a:bodyPr/>
        <a:lstStyle/>
        <a:p>
          <a:endParaRPr lang="en-US"/>
        </a:p>
      </dgm:t>
    </dgm:pt>
    <dgm:pt modelId="{F9B41877-EAD6-493F-8473-972D6198D70B}" type="sibTrans" cxnId="{5D7E5A84-797F-4F81-8FFD-01DBB0BFA6CC}">
      <dgm:prSet/>
      <dgm:spPr/>
      <dgm:t>
        <a:bodyPr/>
        <a:lstStyle/>
        <a:p>
          <a:endParaRPr lang="en-US"/>
        </a:p>
      </dgm:t>
    </dgm:pt>
    <dgm:pt modelId="{3AD29A21-82AF-478C-8222-7E329815F1E3}">
      <dgm:prSet phldrT="[Text]"/>
      <dgm:spPr/>
      <dgm:t>
        <a:bodyPr/>
        <a:lstStyle/>
        <a:p>
          <a:r>
            <a:rPr lang="en-US"/>
            <a:t>CUDA based SIMD API for deductive analytics</a:t>
          </a:r>
        </a:p>
      </dgm:t>
    </dgm:pt>
    <dgm:pt modelId="{B5E6A3A5-219B-45A8-ACB0-25EE34346559}" type="parTrans" cxnId="{800E750E-D4AD-4C3A-B93D-00C51CFAD0A4}">
      <dgm:prSet/>
      <dgm:spPr/>
      <dgm:t>
        <a:bodyPr/>
        <a:lstStyle/>
        <a:p>
          <a:endParaRPr lang="en-US"/>
        </a:p>
      </dgm:t>
    </dgm:pt>
    <dgm:pt modelId="{B1F6CF33-85AD-4C87-9F9B-C16A0BFFDE9A}" type="sibTrans" cxnId="{800E750E-D4AD-4C3A-B93D-00C51CFAD0A4}">
      <dgm:prSet/>
      <dgm:spPr/>
      <dgm:t>
        <a:bodyPr/>
        <a:lstStyle/>
        <a:p>
          <a:endParaRPr lang="en-US"/>
        </a:p>
      </dgm:t>
    </dgm:pt>
    <dgm:pt modelId="{D54D7A21-0F48-41E8-B0B7-ABF93BB53D37}">
      <dgm:prSet phldrT="[Text]"/>
      <dgm:spPr/>
      <dgm:t>
        <a:bodyPr/>
        <a:lstStyle/>
        <a:p>
          <a:r>
            <a:rPr lang="en-US"/>
            <a:t>Novel Hash-Indexed Sorted Array data structure</a:t>
          </a:r>
        </a:p>
      </dgm:t>
    </dgm:pt>
    <dgm:pt modelId="{8948EBDB-7EA6-4B9B-91CF-C2C4FE8FA249}" type="parTrans" cxnId="{9C15DA16-A067-4551-81D6-33A80574B274}">
      <dgm:prSet/>
      <dgm:spPr/>
      <dgm:t>
        <a:bodyPr/>
        <a:lstStyle/>
        <a:p>
          <a:endParaRPr lang="en-US"/>
        </a:p>
      </dgm:t>
    </dgm:pt>
    <dgm:pt modelId="{EE477E9A-21FE-4D05-A2ED-E9499E474096}" type="sibTrans" cxnId="{9C15DA16-A067-4551-81D6-33A80574B274}">
      <dgm:prSet/>
      <dgm:spPr/>
      <dgm:t>
        <a:bodyPr/>
        <a:lstStyle/>
        <a:p>
          <a:endParaRPr lang="en-US"/>
        </a:p>
      </dgm:t>
    </dgm:pt>
    <dgm:pt modelId="{91508A5D-0679-4186-BE36-35FBCBB0CD30}">
      <dgm:prSet phldrT="[Text]"/>
      <dgm:spPr/>
      <dgm:t>
        <a:bodyPr/>
        <a:lstStyle/>
        <a:p>
          <a:r>
            <a:rPr lang="en-US">
              <a:latin typeface="Arial" panose="020B0604020202020204"/>
            </a:rPr>
            <a:t>mnmgJOIN</a:t>
          </a:r>
          <a:endParaRPr lang="en-US"/>
        </a:p>
      </dgm:t>
    </dgm:pt>
    <dgm:pt modelId="{D1986941-F75E-4017-949A-D4AF4C8DBC25}" type="sibTrans" cxnId="{D08B1292-16FB-4684-9CE2-7CDC173A27BB}">
      <dgm:prSet/>
      <dgm:spPr/>
      <dgm:t>
        <a:bodyPr/>
        <a:lstStyle/>
        <a:p>
          <a:endParaRPr lang="en-US"/>
        </a:p>
      </dgm:t>
    </dgm:pt>
    <dgm:pt modelId="{3F0BCAA4-6F95-4E75-9F72-22A73A0C23B6}" type="parTrans" cxnId="{D08B1292-16FB-4684-9CE2-7CDC173A27BB}">
      <dgm:prSet/>
      <dgm:spPr/>
      <dgm:t>
        <a:bodyPr/>
        <a:lstStyle/>
        <a:p>
          <a:endParaRPr lang="en-US"/>
        </a:p>
      </dgm:t>
    </dgm:pt>
    <dgm:pt modelId="{3232FA10-46CA-454F-8A73-8396185BCFD5}">
      <dgm:prSet phldrT="[Text]"/>
      <dgm:spPr/>
      <dgm:t>
        <a:bodyPr/>
        <a:lstStyle/>
        <a:p>
          <a:r>
            <a:rPr lang="en-US"/>
            <a:t>CUDA + MPI based design (Work in progress )</a:t>
          </a:r>
        </a:p>
      </dgm:t>
    </dgm:pt>
    <dgm:pt modelId="{82AE7F25-FDE6-4A2C-B445-AE4E137BE24D}" type="parTrans" cxnId="{F5A7F5D2-77C0-4B5D-8947-F211DD2F1541}">
      <dgm:prSet/>
      <dgm:spPr/>
      <dgm:t>
        <a:bodyPr/>
        <a:lstStyle/>
        <a:p>
          <a:endParaRPr lang="en-US"/>
        </a:p>
      </dgm:t>
    </dgm:pt>
    <dgm:pt modelId="{060B8872-A4E1-4141-A672-2537B16F83A4}" type="sibTrans" cxnId="{F5A7F5D2-77C0-4B5D-8947-F211DD2F1541}">
      <dgm:prSet/>
      <dgm:spPr/>
      <dgm:t>
        <a:bodyPr/>
        <a:lstStyle/>
        <a:p>
          <a:endParaRPr lang="en-US"/>
        </a:p>
      </dgm:t>
    </dgm:pt>
    <dgm:pt modelId="{C2BF52C1-0204-4E64-90B3-3D659A125889}">
      <dgm:prSet phldr="0"/>
      <dgm:spPr/>
      <dgm:t>
        <a:bodyPr/>
        <a:lstStyle/>
        <a:p>
          <a:pPr rtl="0"/>
          <a:r>
            <a:rPr lang="en-US"/>
            <a:t>Multi node multi GPU based engine</a:t>
          </a:r>
        </a:p>
      </dgm:t>
    </dgm:pt>
    <dgm:pt modelId="{F66202A7-BB13-41F2-8D8E-A077F95F6D4B}" type="parTrans" cxnId="{73E275FC-03CF-4D80-981C-99363E9BB490}">
      <dgm:prSet/>
      <dgm:spPr/>
    </dgm:pt>
    <dgm:pt modelId="{1CBF6539-2378-41E6-82D0-F2F4B6A8445A}" type="sibTrans" cxnId="{73E275FC-03CF-4D80-981C-99363E9BB490}">
      <dgm:prSet/>
      <dgm:spPr/>
    </dgm:pt>
    <dgm:pt modelId="{C0F1EBE5-C32E-4473-BDA4-760D39811D2B}" type="pres">
      <dgm:prSet presAssocID="{F695980A-808E-4EC2-B888-C9410C8504F1}" presName="Name0" presStyleCnt="0">
        <dgm:presLayoutVars>
          <dgm:dir/>
          <dgm:animLvl val="lvl"/>
          <dgm:resizeHandles val="exact"/>
        </dgm:presLayoutVars>
      </dgm:prSet>
      <dgm:spPr/>
    </dgm:pt>
    <dgm:pt modelId="{BEBE979A-47D7-4AF5-A72C-21928149156D}" type="pres">
      <dgm:prSet presAssocID="{ABD22439-3957-4E10-A94D-25D687C166DF}" presName="vertFlow" presStyleCnt="0"/>
      <dgm:spPr/>
    </dgm:pt>
    <dgm:pt modelId="{5EEC5EC7-950F-4804-9444-32B2752756E2}" type="pres">
      <dgm:prSet presAssocID="{ABD22439-3957-4E10-A94D-25D687C166DF}" presName="header" presStyleLbl="node1" presStyleIdx="0" presStyleCnt="4"/>
      <dgm:spPr/>
    </dgm:pt>
    <dgm:pt modelId="{551CAA23-FFC0-4927-9D58-5FC401399288}" type="pres">
      <dgm:prSet presAssocID="{FC356C7D-AC9F-49F8-B194-157098401BF8}" presName="parTrans" presStyleLbl="sibTrans2D1" presStyleIdx="0" presStyleCnt="8"/>
      <dgm:spPr/>
    </dgm:pt>
    <dgm:pt modelId="{6984CA3B-D86E-48BB-9F8A-0FE3FD9EBEDC}" type="pres">
      <dgm:prSet presAssocID="{508E2868-717B-4DDB-861C-E6985119CF9A}" presName="child" presStyleLbl="alignAccFollowNode1" presStyleIdx="0" presStyleCnt="8">
        <dgm:presLayoutVars>
          <dgm:chMax val="0"/>
          <dgm:bulletEnabled val="1"/>
        </dgm:presLayoutVars>
      </dgm:prSet>
      <dgm:spPr/>
    </dgm:pt>
    <dgm:pt modelId="{3D6AA936-3BCD-4FD3-B5AD-B07D5208F6AB}" type="pres">
      <dgm:prSet presAssocID="{436D4AC8-152F-44DF-8B92-3F61B3397ABE}" presName="sibTrans" presStyleLbl="sibTrans2D1" presStyleIdx="1" presStyleCnt="8"/>
      <dgm:spPr/>
    </dgm:pt>
    <dgm:pt modelId="{DE0EAE6D-370D-48AD-A27C-E9B837A72277}" type="pres">
      <dgm:prSet presAssocID="{0D630365-BE6B-485A-8DEF-9E0E8E1739EB}" presName="child" presStyleLbl="alignAccFollowNode1" presStyleIdx="1" presStyleCnt="8">
        <dgm:presLayoutVars>
          <dgm:chMax val="0"/>
          <dgm:bulletEnabled val="1"/>
        </dgm:presLayoutVars>
      </dgm:prSet>
      <dgm:spPr/>
    </dgm:pt>
    <dgm:pt modelId="{3CB91BCB-0466-4FD1-8CC0-4152461B5327}" type="pres">
      <dgm:prSet presAssocID="{ABD22439-3957-4E10-A94D-25D687C166DF}" presName="hSp" presStyleCnt="0"/>
      <dgm:spPr/>
    </dgm:pt>
    <dgm:pt modelId="{A34E407D-CA5D-48B7-AFCF-1138098C9B1B}" type="pres">
      <dgm:prSet presAssocID="{8320064E-9150-4783-8E8B-090F6A587EE9}" presName="vertFlow" presStyleCnt="0"/>
      <dgm:spPr/>
    </dgm:pt>
    <dgm:pt modelId="{889D6539-7F4F-46FD-B7BD-0B92A9FA62E7}" type="pres">
      <dgm:prSet presAssocID="{8320064E-9150-4783-8E8B-090F6A587EE9}" presName="header" presStyleLbl="node1" presStyleIdx="1" presStyleCnt="4"/>
      <dgm:spPr/>
    </dgm:pt>
    <dgm:pt modelId="{830570D3-6418-4DC3-A78D-DFCAE73F7C62}" type="pres">
      <dgm:prSet presAssocID="{6B82578C-FDF6-4904-8128-F97F779976CA}" presName="parTrans" presStyleLbl="sibTrans2D1" presStyleIdx="2" presStyleCnt="8"/>
      <dgm:spPr/>
    </dgm:pt>
    <dgm:pt modelId="{92DE54D3-D808-4D4C-ACDA-1376AEA785E1}" type="pres">
      <dgm:prSet presAssocID="{02DD72D7-A0C7-42A7-8228-9D4089710B31}" presName="child" presStyleLbl="alignAccFollowNode1" presStyleIdx="2" presStyleCnt="8">
        <dgm:presLayoutVars>
          <dgm:chMax val="0"/>
          <dgm:bulletEnabled val="1"/>
        </dgm:presLayoutVars>
      </dgm:prSet>
      <dgm:spPr/>
    </dgm:pt>
    <dgm:pt modelId="{3E9B25C0-0ED3-4275-88E1-AF6410AE15DD}" type="pres">
      <dgm:prSet presAssocID="{5CCCBC3F-9544-4337-831D-22D4F8FECE68}" presName="sibTrans" presStyleLbl="sibTrans2D1" presStyleIdx="3" presStyleCnt="8"/>
      <dgm:spPr/>
    </dgm:pt>
    <dgm:pt modelId="{3358919C-B43A-4422-AA27-70239D786083}" type="pres">
      <dgm:prSet presAssocID="{82A0AFB4-CD96-47D6-90D3-87F385DEBB1C}" presName="child" presStyleLbl="alignAccFollowNode1" presStyleIdx="3" presStyleCnt="8">
        <dgm:presLayoutVars>
          <dgm:chMax val="0"/>
          <dgm:bulletEnabled val="1"/>
        </dgm:presLayoutVars>
      </dgm:prSet>
      <dgm:spPr/>
    </dgm:pt>
    <dgm:pt modelId="{25273BDD-E9B4-48D3-8600-C8D6C55320D3}" type="pres">
      <dgm:prSet presAssocID="{8320064E-9150-4783-8E8B-090F6A587EE9}" presName="hSp" presStyleCnt="0"/>
      <dgm:spPr/>
    </dgm:pt>
    <dgm:pt modelId="{C42E3E3F-58D5-4221-BD88-7A3343F25B17}" type="pres">
      <dgm:prSet presAssocID="{3BB82761-4DF0-4AF3-977B-71054C2A2DA5}" presName="vertFlow" presStyleCnt="0"/>
      <dgm:spPr/>
    </dgm:pt>
    <dgm:pt modelId="{481726BF-B8A6-4475-988C-FEB4F90F63A3}" type="pres">
      <dgm:prSet presAssocID="{3BB82761-4DF0-4AF3-977B-71054C2A2DA5}" presName="header" presStyleLbl="node1" presStyleIdx="2" presStyleCnt="4"/>
      <dgm:spPr/>
    </dgm:pt>
    <dgm:pt modelId="{71814FD4-6731-434D-A315-01F71894C348}" type="pres">
      <dgm:prSet presAssocID="{B5E6A3A5-219B-45A8-ACB0-25EE34346559}" presName="parTrans" presStyleLbl="sibTrans2D1" presStyleIdx="4" presStyleCnt="8"/>
      <dgm:spPr/>
    </dgm:pt>
    <dgm:pt modelId="{2AA5E28C-1F73-4E54-8B0C-3DC8C92C9A9E}" type="pres">
      <dgm:prSet presAssocID="{3AD29A21-82AF-478C-8222-7E329815F1E3}" presName="child" presStyleLbl="alignAccFollowNode1" presStyleIdx="4" presStyleCnt="8">
        <dgm:presLayoutVars>
          <dgm:chMax val="0"/>
          <dgm:bulletEnabled val="1"/>
        </dgm:presLayoutVars>
      </dgm:prSet>
      <dgm:spPr/>
    </dgm:pt>
    <dgm:pt modelId="{5F80D8E1-B7AD-463A-95CA-85F761A132A5}" type="pres">
      <dgm:prSet presAssocID="{B1F6CF33-85AD-4C87-9F9B-C16A0BFFDE9A}" presName="sibTrans" presStyleLbl="sibTrans2D1" presStyleIdx="5" presStyleCnt="8"/>
      <dgm:spPr/>
    </dgm:pt>
    <dgm:pt modelId="{803C5B0C-E45D-4861-984A-10547FC6321E}" type="pres">
      <dgm:prSet presAssocID="{D54D7A21-0F48-41E8-B0B7-ABF93BB53D37}" presName="child" presStyleLbl="alignAccFollowNode1" presStyleIdx="5" presStyleCnt="8">
        <dgm:presLayoutVars>
          <dgm:chMax val="0"/>
          <dgm:bulletEnabled val="1"/>
        </dgm:presLayoutVars>
      </dgm:prSet>
      <dgm:spPr/>
    </dgm:pt>
    <dgm:pt modelId="{B16D3F17-633E-4E59-B553-8161C6C73678}" type="pres">
      <dgm:prSet presAssocID="{3BB82761-4DF0-4AF3-977B-71054C2A2DA5}" presName="hSp" presStyleCnt="0"/>
      <dgm:spPr/>
    </dgm:pt>
    <dgm:pt modelId="{A3AFD797-17D5-4F99-8E0B-8D654D9B5282}" type="pres">
      <dgm:prSet presAssocID="{91508A5D-0679-4186-BE36-35FBCBB0CD30}" presName="vertFlow" presStyleCnt="0"/>
      <dgm:spPr/>
    </dgm:pt>
    <dgm:pt modelId="{A23F141E-71AC-490A-84A8-5F17791BC338}" type="pres">
      <dgm:prSet presAssocID="{91508A5D-0679-4186-BE36-35FBCBB0CD30}" presName="header" presStyleLbl="node1" presStyleIdx="3" presStyleCnt="4"/>
      <dgm:spPr/>
    </dgm:pt>
    <dgm:pt modelId="{4F2B738B-EBA2-4A12-812E-49DF20540202}" type="pres">
      <dgm:prSet presAssocID="{F66202A7-BB13-41F2-8D8E-A077F95F6D4B}" presName="parTrans" presStyleLbl="sibTrans2D1" presStyleIdx="6" presStyleCnt="8"/>
      <dgm:spPr/>
    </dgm:pt>
    <dgm:pt modelId="{F5F7B9F1-FDEC-46D9-AE7D-5C55B1A04658}" type="pres">
      <dgm:prSet presAssocID="{C2BF52C1-0204-4E64-90B3-3D659A125889}" presName="child" presStyleLbl="alignAccFollowNode1" presStyleIdx="6" presStyleCnt="8">
        <dgm:presLayoutVars>
          <dgm:chMax val="0"/>
          <dgm:bulletEnabled val="1"/>
        </dgm:presLayoutVars>
      </dgm:prSet>
      <dgm:spPr/>
    </dgm:pt>
    <dgm:pt modelId="{6FF8A74C-1FD8-4D92-96CC-6C1E85CE7771}" type="pres">
      <dgm:prSet presAssocID="{1CBF6539-2378-41E6-82D0-F2F4B6A8445A}" presName="sibTrans" presStyleLbl="sibTrans2D1" presStyleIdx="7" presStyleCnt="8"/>
      <dgm:spPr/>
    </dgm:pt>
    <dgm:pt modelId="{5F2B8B62-6B87-4E2B-B2A4-846C04CF4953}" type="pres">
      <dgm:prSet presAssocID="{3232FA10-46CA-454F-8A73-8396185BCFD5}" presName="child" presStyleLbl="alignAccFollowNode1" presStyleIdx="7" presStyleCnt="8">
        <dgm:presLayoutVars>
          <dgm:chMax val="0"/>
          <dgm:bulletEnabled val="1"/>
        </dgm:presLayoutVars>
      </dgm:prSet>
      <dgm:spPr/>
    </dgm:pt>
  </dgm:ptLst>
  <dgm:cxnLst>
    <dgm:cxn modelId="{30F3E209-A662-4CD6-AACF-2E1BB41AA1B7}" srcId="{F695980A-808E-4EC2-B888-C9410C8504F1}" destId="{ABD22439-3957-4E10-A94D-25D687C166DF}" srcOrd="0" destOrd="0" parTransId="{7E5C1FC4-A079-4F3C-B9E1-8F3845209D57}" sibTransId="{02E8B5E8-0BE1-4C57-9E51-ED4A5A266A53}"/>
    <dgm:cxn modelId="{FFBB510E-83CB-4961-A55F-C5F3F3482246}" type="presOf" srcId="{C2BF52C1-0204-4E64-90B3-3D659A125889}" destId="{F5F7B9F1-FDEC-46D9-AE7D-5C55B1A04658}" srcOrd="0" destOrd="0" presId="urn:microsoft.com/office/officeart/2005/8/layout/lProcess1"/>
    <dgm:cxn modelId="{800E750E-D4AD-4C3A-B93D-00C51CFAD0A4}" srcId="{3BB82761-4DF0-4AF3-977B-71054C2A2DA5}" destId="{3AD29A21-82AF-478C-8222-7E329815F1E3}" srcOrd="0" destOrd="0" parTransId="{B5E6A3A5-219B-45A8-ACB0-25EE34346559}" sibTransId="{B1F6CF33-85AD-4C87-9F9B-C16A0BFFDE9A}"/>
    <dgm:cxn modelId="{9C15DA16-A067-4551-81D6-33A80574B274}" srcId="{3BB82761-4DF0-4AF3-977B-71054C2A2DA5}" destId="{D54D7A21-0F48-41E8-B0B7-ABF93BB53D37}" srcOrd="1" destOrd="0" parTransId="{8948EBDB-7EA6-4B9B-91CF-C2C4FE8FA249}" sibTransId="{EE477E9A-21FE-4D05-A2ED-E9499E474096}"/>
    <dgm:cxn modelId="{888D7318-5480-4BCC-A248-DEDD4D719458}" type="presOf" srcId="{F66202A7-BB13-41F2-8D8E-A077F95F6D4B}" destId="{4F2B738B-EBA2-4A12-812E-49DF20540202}" srcOrd="0" destOrd="0" presId="urn:microsoft.com/office/officeart/2005/8/layout/lProcess1"/>
    <dgm:cxn modelId="{D5F52E1D-725F-4905-AD5B-FE19FF3160F4}" type="presOf" srcId="{91508A5D-0679-4186-BE36-35FBCBB0CD30}" destId="{A23F141E-71AC-490A-84A8-5F17791BC338}" srcOrd="0" destOrd="0" presId="urn:microsoft.com/office/officeart/2005/8/layout/lProcess1"/>
    <dgm:cxn modelId="{4A076A36-0E5F-49EC-AB43-098B2771A31F}" type="presOf" srcId="{3232FA10-46CA-454F-8A73-8396185BCFD5}" destId="{5F2B8B62-6B87-4E2B-B2A4-846C04CF4953}" srcOrd="0" destOrd="0" presId="urn:microsoft.com/office/officeart/2005/8/layout/lProcess1"/>
    <dgm:cxn modelId="{DC6E696C-1A2E-477A-867F-1FBABF9E2C7C}" srcId="{8320064E-9150-4783-8E8B-090F6A587EE9}" destId="{02DD72D7-A0C7-42A7-8228-9D4089710B31}" srcOrd="0" destOrd="0" parTransId="{6B82578C-FDF6-4904-8128-F97F779976CA}" sibTransId="{5CCCBC3F-9544-4337-831D-22D4F8FECE68}"/>
    <dgm:cxn modelId="{2766A74F-2902-4D8D-BF55-12501318F4DC}" type="presOf" srcId="{ABD22439-3957-4E10-A94D-25D687C166DF}" destId="{5EEC5EC7-950F-4804-9444-32B2752756E2}" srcOrd="0" destOrd="0" presId="urn:microsoft.com/office/officeart/2005/8/layout/lProcess1"/>
    <dgm:cxn modelId="{1082B86F-35E9-487A-B97D-DBA01BE5D517}" srcId="{ABD22439-3957-4E10-A94D-25D687C166DF}" destId="{0D630365-BE6B-485A-8DEF-9E0E8E1739EB}" srcOrd="1" destOrd="0" parTransId="{645304C5-E231-4C75-8DC2-ED6CC42D82AE}" sibTransId="{08BB024A-E10C-4A6C-86D2-861133FB4ABD}"/>
    <dgm:cxn modelId="{7DA0F472-2CAD-4826-9978-72BB561710D2}" type="presOf" srcId="{02DD72D7-A0C7-42A7-8228-9D4089710B31}" destId="{92DE54D3-D808-4D4C-ACDA-1376AEA785E1}" srcOrd="0" destOrd="0" presId="urn:microsoft.com/office/officeart/2005/8/layout/lProcess1"/>
    <dgm:cxn modelId="{BBA34A55-B167-4845-AD31-DF3D92EC9257}" type="presOf" srcId="{B1F6CF33-85AD-4C87-9F9B-C16A0BFFDE9A}" destId="{5F80D8E1-B7AD-463A-95CA-85F761A132A5}" srcOrd="0" destOrd="0" presId="urn:microsoft.com/office/officeart/2005/8/layout/lProcess1"/>
    <dgm:cxn modelId="{C77F477C-C552-46E8-801E-BB803270360A}" srcId="{F695980A-808E-4EC2-B888-C9410C8504F1}" destId="{8320064E-9150-4783-8E8B-090F6A587EE9}" srcOrd="1" destOrd="0" parTransId="{D87882DB-6803-4455-951F-CD65E2E404FC}" sibTransId="{4D0D6C00-FE07-4FC3-A336-C75670084F2A}"/>
    <dgm:cxn modelId="{C8CFE682-98F2-423A-B0AE-5BFFB6CE4F3F}" type="presOf" srcId="{5CCCBC3F-9544-4337-831D-22D4F8FECE68}" destId="{3E9B25C0-0ED3-4275-88E1-AF6410AE15DD}" srcOrd="0" destOrd="0" presId="urn:microsoft.com/office/officeart/2005/8/layout/lProcess1"/>
    <dgm:cxn modelId="{5D7E5A84-797F-4F81-8FFD-01DBB0BFA6CC}" srcId="{F695980A-808E-4EC2-B888-C9410C8504F1}" destId="{3BB82761-4DF0-4AF3-977B-71054C2A2DA5}" srcOrd="2" destOrd="0" parTransId="{EEADF9DE-3538-4B2E-A069-9922087F04FC}" sibTransId="{F9B41877-EAD6-493F-8473-972D6198D70B}"/>
    <dgm:cxn modelId="{117C2A87-342D-4F81-941D-26D9460CC100}" type="presOf" srcId="{F695980A-808E-4EC2-B888-C9410C8504F1}" destId="{C0F1EBE5-C32E-4473-BDA4-760D39811D2B}" srcOrd="0" destOrd="0" presId="urn:microsoft.com/office/officeart/2005/8/layout/lProcess1"/>
    <dgm:cxn modelId="{92197089-2319-4BB1-9E75-CDC5E06CEACB}" type="presOf" srcId="{8320064E-9150-4783-8E8B-090F6A587EE9}" destId="{889D6539-7F4F-46FD-B7BD-0B92A9FA62E7}" srcOrd="0" destOrd="0" presId="urn:microsoft.com/office/officeart/2005/8/layout/lProcess1"/>
    <dgm:cxn modelId="{699A3D8F-3B7F-4EBB-AEAE-F12C9DEAA1C5}" type="presOf" srcId="{1CBF6539-2378-41E6-82D0-F2F4B6A8445A}" destId="{6FF8A74C-1FD8-4D92-96CC-6C1E85CE7771}" srcOrd="0" destOrd="0" presId="urn:microsoft.com/office/officeart/2005/8/layout/lProcess1"/>
    <dgm:cxn modelId="{D08B1292-16FB-4684-9CE2-7CDC173A27BB}" srcId="{F695980A-808E-4EC2-B888-C9410C8504F1}" destId="{91508A5D-0679-4186-BE36-35FBCBB0CD30}" srcOrd="3" destOrd="0" parTransId="{3F0BCAA4-6F95-4E75-9F72-22A73A0C23B6}" sibTransId="{D1986941-F75E-4017-949A-D4AF4C8DBC25}"/>
    <dgm:cxn modelId="{684E639E-E740-4AAE-9B03-303CBDAE250D}" type="presOf" srcId="{6B82578C-FDF6-4904-8128-F97F779976CA}" destId="{830570D3-6418-4DC3-A78D-DFCAE73F7C62}" srcOrd="0" destOrd="0" presId="urn:microsoft.com/office/officeart/2005/8/layout/lProcess1"/>
    <dgm:cxn modelId="{09D2F0A0-C413-4617-8543-BFD783A55A7D}" type="presOf" srcId="{0D630365-BE6B-485A-8DEF-9E0E8E1739EB}" destId="{DE0EAE6D-370D-48AD-A27C-E9B837A72277}" srcOrd="0" destOrd="0" presId="urn:microsoft.com/office/officeart/2005/8/layout/lProcess1"/>
    <dgm:cxn modelId="{3CC10DA4-40AB-40E9-910D-09D40B4359E8}" type="presOf" srcId="{508E2868-717B-4DDB-861C-E6985119CF9A}" destId="{6984CA3B-D86E-48BB-9F8A-0FE3FD9EBEDC}" srcOrd="0" destOrd="0" presId="urn:microsoft.com/office/officeart/2005/8/layout/lProcess1"/>
    <dgm:cxn modelId="{527A3EB0-E46B-49F4-9838-03518B7222E1}" type="presOf" srcId="{3AD29A21-82AF-478C-8222-7E329815F1E3}" destId="{2AA5E28C-1F73-4E54-8B0C-3DC8C92C9A9E}" srcOrd="0" destOrd="0" presId="urn:microsoft.com/office/officeart/2005/8/layout/lProcess1"/>
    <dgm:cxn modelId="{BEA90BB4-5DDA-47D4-9350-2C5D22DE7BE6}" type="presOf" srcId="{D54D7A21-0F48-41E8-B0B7-ABF93BB53D37}" destId="{803C5B0C-E45D-4861-984A-10547FC6321E}" srcOrd="0" destOrd="0" presId="urn:microsoft.com/office/officeart/2005/8/layout/lProcess1"/>
    <dgm:cxn modelId="{E26F12B4-7657-42AF-8A2A-F550269AFE5B}" type="presOf" srcId="{B5E6A3A5-219B-45A8-ACB0-25EE34346559}" destId="{71814FD4-6731-434D-A315-01F71894C348}" srcOrd="0" destOrd="0" presId="urn:microsoft.com/office/officeart/2005/8/layout/lProcess1"/>
    <dgm:cxn modelId="{0541F2CB-4E28-4785-8D3E-73D62B404C55}" type="presOf" srcId="{FC356C7D-AC9F-49F8-B194-157098401BF8}" destId="{551CAA23-FFC0-4927-9D58-5FC401399288}" srcOrd="0" destOrd="0" presId="urn:microsoft.com/office/officeart/2005/8/layout/lProcess1"/>
    <dgm:cxn modelId="{DCA578CC-484F-4896-B414-DC6B4E45DD8C}" type="presOf" srcId="{3BB82761-4DF0-4AF3-977B-71054C2A2DA5}" destId="{481726BF-B8A6-4475-988C-FEB4F90F63A3}" srcOrd="0" destOrd="0" presId="urn:microsoft.com/office/officeart/2005/8/layout/lProcess1"/>
    <dgm:cxn modelId="{7DEC59CD-56DA-478E-8F3E-0B2B79EEA944}" srcId="{8320064E-9150-4783-8E8B-090F6A587EE9}" destId="{82A0AFB4-CD96-47D6-90D3-87F385DEBB1C}" srcOrd="1" destOrd="0" parTransId="{ABEB9624-F585-4271-8A5E-0DA5BB861DE9}" sibTransId="{8FA6D5CC-0AB5-441C-9577-B55D2697705F}"/>
    <dgm:cxn modelId="{F5A7F5D2-77C0-4B5D-8947-F211DD2F1541}" srcId="{91508A5D-0679-4186-BE36-35FBCBB0CD30}" destId="{3232FA10-46CA-454F-8A73-8396185BCFD5}" srcOrd="1" destOrd="0" parTransId="{82AE7F25-FDE6-4A2C-B445-AE4E137BE24D}" sibTransId="{060B8872-A4E1-4141-A672-2537B16F83A4}"/>
    <dgm:cxn modelId="{1C8F24E5-390E-4121-BCB3-6F98949DBD54}" type="presOf" srcId="{436D4AC8-152F-44DF-8B92-3F61B3397ABE}" destId="{3D6AA936-3BCD-4FD3-B5AD-B07D5208F6AB}" srcOrd="0" destOrd="0" presId="urn:microsoft.com/office/officeart/2005/8/layout/lProcess1"/>
    <dgm:cxn modelId="{928F81E7-EEA7-4A6E-97F7-328DFF03D7B4}" type="presOf" srcId="{82A0AFB4-CD96-47D6-90D3-87F385DEBB1C}" destId="{3358919C-B43A-4422-AA27-70239D786083}" srcOrd="0" destOrd="0" presId="urn:microsoft.com/office/officeart/2005/8/layout/lProcess1"/>
    <dgm:cxn modelId="{D6E918F0-C2A3-44A9-B9FF-538CDAA972D9}" srcId="{ABD22439-3957-4E10-A94D-25D687C166DF}" destId="{508E2868-717B-4DDB-861C-E6985119CF9A}" srcOrd="0" destOrd="0" parTransId="{FC356C7D-AC9F-49F8-B194-157098401BF8}" sibTransId="{436D4AC8-152F-44DF-8B92-3F61B3397ABE}"/>
    <dgm:cxn modelId="{73E275FC-03CF-4D80-981C-99363E9BB490}" srcId="{91508A5D-0679-4186-BE36-35FBCBB0CD30}" destId="{C2BF52C1-0204-4E64-90B3-3D659A125889}" srcOrd="0" destOrd="0" parTransId="{F66202A7-BB13-41F2-8D8E-A077F95F6D4B}" sibTransId="{1CBF6539-2378-41E6-82D0-F2F4B6A8445A}"/>
    <dgm:cxn modelId="{6858D407-B2F9-4CF5-BBC5-36140DF98F08}" type="presParOf" srcId="{C0F1EBE5-C32E-4473-BDA4-760D39811D2B}" destId="{BEBE979A-47D7-4AF5-A72C-21928149156D}" srcOrd="0" destOrd="0" presId="urn:microsoft.com/office/officeart/2005/8/layout/lProcess1"/>
    <dgm:cxn modelId="{54D9DE93-6353-465F-8395-7B9B91C472E0}" type="presParOf" srcId="{BEBE979A-47D7-4AF5-A72C-21928149156D}" destId="{5EEC5EC7-950F-4804-9444-32B2752756E2}" srcOrd="0" destOrd="0" presId="urn:microsoft.com/office/officeart/2005/8/layout/lProcess1"/>
    <dgm:cxn modelId="{7A12AB97-B03A-4402-B111-01CB8B8C99D3}" type="presParOf" srcId="{BEBE979A-47D7-4AF5-A72C-21928149156D}" destId="{551CAA23-FFC0-4927-9D58-5FC401399288}" srcOrd="1" destOrd="0" presId="urn:microsoft.com/office/officeart/2005/8/layout/lProcess1"/>
    <dgm:cxn modelId="{ACDB59A4-56FC-4593-8C72-F27A35F5BB1F}" type="presParOf" srcId="{BEBE979A-47D7-4AF5-A72C-21928149156D}" destId="{6984CA3B-D86E-48BB-9F8A-0FE3FD9EBEDC}" srcOrd="2" destOrd="0" presId="urn:microsoft.com/office/officeart/2005/8/layout/lProcess1"/>
    <dgm:cxn modelId="{A9F66C0D-CBEC-4E0C-9936-0FC18E316DC5}" type="presParOf" srcId="{BEBE979A-47D7-4AF5-A72C-21928149156D}" destId="{3D6AA936-3BCD-4FD3-B5AD-B07D5208F6AB}" srcOrd="3" destOrd="0" presId="urn:microsoft.com/office/officeart/2005/8/layout/lProcess1"/>
    <dgm:cxn modelId="{7BA0CF01-2920-4BC2-B421-D527C251FB6B}" type="presParOf" srcId="{BEBE979A-47D7-4AF5-A72C-21928149156D}" destId="{DE0EAE6D-370D-48AD-A27C-E9B837A72277}" srcOrd="4" destOrd="0" presId="urn:microsoft.com/office/officeart/2005/8/layout/lProcess1"/>
    <dgm:cxn modelId="{A8D14945-7C83-4B7B-A0EC-936F2B57C090}" type="presParOf" srcId="{C0F1EBE5-C32E-4473-BDA4-760D39811D2B}" destId="{3CB91BCB-0466-4FD1-8CC0-4152461B5327}" srcOrd="1" destOrd="0" presId="urn:microsoft.com/office/officeart/2005/8/layout/lProcess1"/>
    <dgm:cxn modelId="{EF7E9153-355A-4130-95BC-4A85FFED3C37}" type="presParOf" srcId="{C0F1EBE5-C32E-4473-BDA4-760D39811D2B}" destId="{A34E407D-CA5D-48B7-AFCF-1138098C9B1B}" srcOrd="2" destOrd="0" presId="urn:microsoft.com/office/officeart/2005/8/layout/lProcess1"/>
    <dgm:cxn modelId="{6E31D9AB-F72C-4A60-A0CC-9E3F623D973B}" type="presParOf" srcId="{A34E407D-CA5D-48B7-AFCF-1138098C9B1B}" destId="{889D6539-7F4F-46FD-B7BD-0B92A9FA62E7}" srcOrd="0" destOrd="0" presId="urn:microsoft.com/office/officeart/2005/8/layout/lProcess1"/>
    <dgm:cxn modelId="{3D5E786A-45B9-47CA-AAF0-BFEBAE39E091}" type="presParOf" srcId="{A34E407D-CA5D-48B7-AFCF-1138098C9B1B}" destId="{830570D3-6418-4DC3-A78D-DFCAE73F7C62}" srcOrd="1" destOrd="0" presId="urn:microsoft.com/office/officeart/2005/8/layout/lProcess1"/>
    <dgm:cxn modelId="{D803924D-01DB-41BC-A69A-11B55233E800}" type="presParOf" srcId="{A34E407D-CA5D-48B7-AFCF-1138098C9B1B}" destId="{92DE54D3-D808-4D4C-ACDA-1376AEA785E1}" srcOrd="2" destOrd="0" presId="urn:microsoft.com/office/officeart/2005/8/layout/lProcess1"/>
    <dgm:cxn modelId="{9106529E-F7DB-4B74-851B-78B8F691AB28}" type="presParOf" srcId="{A34E407D-CA5D-48B7-AFCF-1138098C9B1B}" destId="{3E9B25C0-0ED3-4275-88E1-AF6410AE15DD}" srcOrd="3" destOrd="0" presId="urn:microsoft.com/office/officeart/2005/8/layout/lProcess1"/>
    <dgm:cxn modelId="{30C95CC4-D0C4-452D-8F73-F372C1849F1A}" type="presParOf" srcId="{A34E407D-CA5D-48B7-AFCF-1138098C9B1B}" destId="{3358919C-B43A-4422-AA27-70239D786083}" srcOrd="4" destOrd="0" presId="urn:microsoft.com/office/officeart/2005/8/layout/lProcess1"/>
    <dgm:cxn modelId="{A0D2E8E0-114D-48A1-A5E0-DF61425646F6}" type="presParOf" srcId="{C0F1EBE5-C32E-4473-BDA4-760D39811D2B}" destId="{25273BDD-E9B4-48D3-8600-C8D6C55320D3}" srcOrd="3" destOrd="0" presId="urn:microsoft.com/office/officeart/2005/8/layout/lProcess1"/>
    <dgm:cxn modelId="{24A87DC5-1368-458E-9447-28AECFA5E1E1}" type="presParOf" srcId="{C0F1EBE5-C32E-4473-BDA4-760D39811D2B}" destId="{C42E3E3F-58D5-4221-BD88-7A3343F25B17}" srcOrd="4" destOrd="0" presId="urn:microsoft.com/office/officeart/2005/8/layout/lProcess1"/>
    <dgm:cxn modelId="{B058CAD6-FDFB-4CC6-9593-2EB0ADAB6FF8}" type="presParOf" srcId="{C42E3E3F-58D5-4221-BD88-7A3343F25B17}" destId="{481726BF-B8A6-4475-988C-FEB4F90F63A3}" srcOrd="0" destOrd="0" presId="urn:microsoft.com/office/officeart/2005/8/layout/lProcess1"/>
    <dgm:cxn modelId="{0169D38E-A268-4A3A-BB42-AED63302CA42}" type="presParOf" srcId="{C42E3E3F-58D5-4221-BD88-7A3343F25B17}" destId="{71814FD4-6731-434D-A315-01F71894C348}" srcOrd="1" destOrd="0" presId="urn:microsoft.com/office/officeart/2005/8/layout/lProcess1"/>
    <dgm:cxn modelId="{06B118C6-4C4D-408F-A306-2C0562A425FC}" type="presParOf" srcId="{C42E3E3F-58D5-4221-BD88-7A3343F25B17}" destId="{2AA5E28C-1F73-4E54-8B0C-3DC8C92C9A9E}" srcOrd="2" destOrd="0" presId="urn:microsoft.com/office/officeart/2005/8/layout/lProcess1"/>
    <dgm:cxn modelId="{EC9B1065-24C7-40BC-9AFC-014008BD1F32}" type="presParOf" srcId="{C42E3E3F-58D5-4221-BD88-7A3343F25B17}" destId="{5F80D8E1-B7AD-463A-95CA-85F761A132A5}" srcOrd="3" destOrd="0" presId="urn:microsoft.com/office/officeart/2005/8/layout/lProcess1"/>
    <dgm:cxn modelId="{C3C78FC9-BEA3-4452-843D-CA23BDB3D094}" type="presParOf" srcId="{C42E3E3F-58D5-4221-BD88-7A3343F25B17}" destId="{803C5B0C-E45D-4861-984A-10547FC6321E}" srcOrd="4" destOrd="0" presId="urn:microsoft.com/office/officeart/2005/8/layout/lProcess1"/>
    <dgm:cxn modelId="{50130C7B-F128-4E59-83C2-A54195877205}" type="presParOf" srcId="{C0F1EBE5-C32E-4473-BDA4-760D39811D2B}" destId="{B16D3F17-633E-4E59-B553-8161C6C73678}" srcOrd="5" destOrd="0" presId="urn:microsoft.com/office/officeart/2005/8/layout/lProcess1"/>
    <dgm:cxn modelId="{6C162CC1-2DA9-47C1-BDFF-6931813D44E6}" type="presParOf" srcId="{C0F1EBE5-C32E-4473-BDA4-760D39811D2B}" destId="{A3AFD797-17D5-4F99-8E0B-8D654D9B5282}" srcOrd="6" destOrd="0" presId="urn:microsoft.com/office/officeart/2005/8/layout/lProcess1"/>
    <dgm:cxn modelId="{450F08A3-9D2C-422F-8B27-80A8C8FF463B}" type="presParOf" srcId="{A3AFD797-17D5-4F99-8E0B-8D654D9B5282}" destId="{A23F141E-71AC-490A-84A8-5F17791BC338}" srcOrd="0" destOrd="0" presId="urn:microsoft.com/office/officeart/2005/8/layout/lProcess1"/>
    <dgm:cxn modelId="{48824A58-9528-4841-A688-2B29BD3A319F}" type="presParOf" srcId="{A3AFD797-17D5-4F99-8E0B-8D654D9B5282}" destId="{4F2B738B-EBA2-4A12-812E-49DF20540202}" srcOrd="1" destOrd="0" presId="urn:microsoft.com/office/officeart/2005/8/layout/lProcess1"/>
    <dgm:cxn modelId="{E092229D-6C0C-4352-8BEB-9E7EF5ED2F92}" type="presParOf" srcId="{A3AFD797-17D5-4F99-8E0B-8D654D9B5282}" destId="{F5F7B9F1-FDEC-46D9-AE7D-5C55B1A04658}" srcOrd="2" destOrd="0" presId="urn:microsoft.com/office/officeart/2005/8/layout/lProcess1"/>
    <dgm:cxn modelId="{3812EB2F-AA24-496F-8B03-29BBDFD320E8}" type="presParOf" srcId="{A3AFD797-17D5-4F99-8E0B-8D654D9B5282}" destId="{6FF8A74C-1FD8-4D92-96CC-6C1E85CE7771}" srcOrd="3" destOrd="0" presId="urn:microsoft.com/office/officeart/2005/8/layout/lProcess1"/>
    <dgm:cxn modelId="{C177BC66-1831-4A74-926C-65BAB1FF168C}" type="presParOf" srcId="{A3AFD797-17D5-4F99-8E0B-8D654D9B5282}" destId="{5F2B8B62-6B87-4E2B-B2A4-846C04CF4953}" srcOrd="4" destOrd="0" presId="urn:microsoft.com/office/officeart/2005/8/layout/l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5EC251-CD00-4A02-A318-7E89E47D7242}">
      <dsp:nvSpPr>
        <dsp:cNvPr id="0" name=""/>
        <dsp:cNvSpPr/>
      </dsp:nvSpPr>
      <dsp:spPr>
        <a:xfrm>
          <a:off x="729999" y="2175669"/>
          <a:ext cx="478264" cy="1366990"/>
        </a:xfrm>
        <a:custGeom>
          <a:avLst/>
          <a:gdLst/>
          <a:ahLst/>
          <a:cxnLst/>
          <a:rect l="0" t="0" r="0" b="0"/>
          <a:pathLst>
            <a:path>
              <a:moveTo>
                <a:pt x="0" y="0"/>
              </a:moveTo>
              <a:lnTo>
                <a:pt x="239132" y="0"/>
              </a:lnTo>
              <a:lnTo>
                <a:pt x="239132" y="1366990"/>
              </a:lnTo>
              <a:lnTo>
                <a:pt x="478264" y="1366990"/>
              </a:lnTo>
            </a:path>
          </a:pathLst>
        </a:custGeom>
        <a:noFill/>
        <a:ln w="6350" cap="flat" cmpd="sng" algn="ctr">
          <a:solidFill>
            <a:schemeClr val="dk2">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932925" y="2822958"/>
        <a:ext cx="72412" cy="72412"/>
      </dsp:txXfrm>
    </dsp:sp>
    <dsp:sp modelId="{D38D6935-D3EF-498C-AD14-4AB314040246}">
      <dsp:nvSpPr>
        <dsp:cNvPr id="0" name=""/>
        <dsp:cNvSpPr/>
      </dsp:nvSpPr>
      <dsp:spPr>
        <a:xfrm>
          <a:off x="729999" y="2175669"/>
          <a:ext cx="478264" cy="455663"/>
        </a:xfrm>
        <a:custGeom>
          <a:avLst/>
          <a:gdLst/>
          <a:ahLst/>
          <a:cxnLst/>
          <a:rect l="0" t="0" r="0" b="0"/>
          <a:pathLst>
            <a:path>
              <a:moveTo>
                <a:pt x="0" y="0"/>
              </a:moveTo>
              <a:lnTo>
                <a:pt x="239132" y="0"/>
              </a:lnTo>
              <a:lnTo>
                <a:pt x="239132" y="455663"/>
              </a:lnTo>
              <a:lnTo>
                <a:pt x="478264" y="455663"/>
              </a:lnTo>
            </a:path>
          </a:pathLst>
        </a:custGeom>
        <a:noFill/>
        <a:ln w="6350" cap="flat" cmpd="sng" algn="ctr">
          <a:solidFill>
            <a:schemeClr val="dk2">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952617" y="2386986"/>
        <a:ext cx="33029" cy="33029"/>
      </dsp:txXfrm>
    </dsp:sp>
    <dsp:sp modelId="{ED7980F8-79E6-4C88-BA6E-EEFA03FC0369}">
      <dsp:nvSpPr>
        <dsp:cNvPr id="0" name=""/>
        <dsp:cNvSpPr/>
      </dsp:nvSpPr>
      <dsp:spPr>
        <a:xfrm>
          <a:off x="729999" y="1720005"/>
          <a:ext cx="478264" cy="455663"/>
        </a:xfrm>
        <a:custGeom>
          <a:avLst/>
          <a:gdLst/>
          <a:ahLst/>
          <a:cxnLst/>
          <a:rect l="0" t="0" r="0" b="0"/>
          <a:pathLst>
            <a:path>
              <a:moveTo>
                <a:pt x="0" y="455663"/>
              </a:moveTo>
              <a:lnTo>
                <a:pt x="239132" y="455663"/>
              </a:lnTo>
              <a:lnTo>
                <a:pt x="239132" y="0"/>
              </a:lnTo>
              <a:lnTo>
                <a:pt x="478264" y="0"/>
              </a:lnTo>
            </a:path>
          </a:pathLst>
        </a:custGeom>
        <a:noFill/>
        <a:ln w="6350" cap="flat" cmpd="sng" algn="ctr">
          <a:solidFill>
            <a:schemeClr val="dk2">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952617" y="1931322"/>
        <a:ext cx="33029" cy="33029"/>
      </dsp:txXfrm>
    </dsp:sp>
    <dsp:sp modelId="{0621F7A8-5A5C-49FC-81FF-0138DC7D87D3}">
      <dsp:nvSpPr>
        <dsp:cNvPr id="0" name=""/>
        <dsp:cNvSpPr/>
      </dsp:nvSpPr>
      <dsp:spPr>
        <a:xfrm>
          <a:off x="729999" y="808678"/>
          <a:ext cx="478264" cy="1366990"/>
        </a:xfrm>
        <a:custGeom>
          <a:avLst/>
          <a:gdLst/>
          <a:ahLst/>
          <a:cxnLst/>
          <a:rect l="0" t="0" r="0" b="0"/>
          <a:pathLst>
            <a:path>
              <a:moveTo>
                <a:pt x="0" y="1366990"/>
              </a:moveTo>
              <a:lnTo>
                <a:pt x="239132" y="1366990"/>
              </a:lnTo>
              <a:lnTo>
                <a:pt x="239132" y="0"/>
              </a:lnTo>
              <a:lnTo>
                <a:pt x="478264" y="0"/>
              </a:lnTo>
            </a:path>
          </a:pathLst>
        </a:custGeom>
        <a:noFill/>
        <a:ln w="6350" cap="flat" cmpd="sng" algn="ctr">
          <a:solidFill>
            <a:schemeClr val="dk2">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932925" y="1455967"/>
        <a:ext cx="72412" cy="72412"/>
      </dsp:txXfrm>
    </dsp:sp>
    <dsp:sp modelId="{8115945C-4122-4891-BDCA-4800A692E1D9}">
      <dsp:nvSpPr>
        <dsp:cNvPr id="0" name=""/>
        <dsp:cNvSpPr/>
      </dsp:nvSpPr>
      <dsp:spPr>
        <a:xfrm rot="16200000">
          <a:off x="-1553114" y="1811138"/>
          <a:ext cx="3837166" cy="729061"/>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1750" tIns="31750" rIns="31750" bIns="31750" numCol="1" spcCol="1270" anchor="ctr" anchorCtr="0">
          <a:noAutofit/>
        </a:bodyPr>
        <a:lstStyle/>
        <a:p>
          <a:pPr marL="0" lvl="0" indent="0" algn="ctr" defTabSz="2222500">
            <a:lnSpc>
              <a:spcPct val="90000"/>
            </a:lnSpc>
            <a:spcBef>
              <a:spcPct val="0"/>
            </a:spcBef>
            <a:spcAft>
              <a:spcPct val="35000"/>
            </a:spcAft>
            <a:buNone/>
          </a:pPr>
          <a:r>
            <a:rPr lang="en-US" sz="5000" b="0" i="0" kern="1200"/>
            <a:t>Applications</a:t>
          </a:r>
          <a:endParaRPr lang="en-US" sz="5000" kern="1200"/>
        </a:p>
      </dsp:txBody>
      <dsp:txXfrm>
        <a:off x="-1553114" y="1811138"/>
        <a:ext cx="3837166" cy="729061"/>
      </dsp:txXfrm>
    </dsp:sp>
    <dsp:sp modelId="{049F6536-B4F9-4630-BD92-15D7A104BA5F}">
      <dsp:nvSpPr>
        <dsp:cNvPr id="0" name=""/>
        <dsp:cNvSpPr/>
      </dsp:nvSpPr>
      <dsp:spPr>
        <a:xfrm>
          <a:off x="1208263" y="444147"/>
          <a:ext cx="2391321" cy="729061"/>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1155700">
            <a:lnSpc>
              <a:spcPct val="90000"/>
            </a:lnSpc>
            <a:spcBef>
              <a:spcPct val="0"/>
            </a:spcBef>
            <a:spcAft>
              <a:spcPct val="35000"/>
            </a:spcAft>
            <a:buNone/>
          </a:pPr>
          <a:r>
            <a:rPr lang="en-US" sz="2600" b="0" i="0" kern="1200"/>
            <a:t>Transitive closure</a:t>
          </a:r>
          <a:endParaRPr lang="en-US" sz="2600" kern="1200"/>
        </a:p>
      </dsp:txBody>
      <dsp:txXfrm>
        <a:off x="1208263" y="444147"/>
        <a:ext cx="2391321" cy="729061"/>
      </dsp:txXfrm>
    </dsp:sp>
    <dsp:sp modelId="{A8F8D7F1-A70D-4FF7-872E-46EE772FE632}">
      <dsp:nvSpPr>
        <dsp:cNvPr id="0" name=""/>
        <dsp:cNvSpPr/>
      </dsp:nvSpPr>
      <dsp:spPr>
        <a:xfrm>
          <a:off x="1208263" y="1355474"/>
          <a:ext cx="2391321" cy="729061"/>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1155700">
            <a:lnSpc>
              <a:spcPct val="90000"/>
            </a:lnSpc>
            <a:spcBef>
              <a:spcPct val="0"/>
            </a:spcBef>
            <a:spcAft>
              <a:spcPct val="35000"/>
            </a:spcAft>
            <a:buNone/>
          </a:pPr>
          <a:r>
            <a:rPr lang="en-US" sz="2600" kern="1200"/>
            <a:t>Triangle counting</a:t>
          </a:r>
        </a:p>
      </dsp:txBody>
      <dsp:txXfrm>
        <a:off x="1208263" y="1355474"/>
        <a:ext cx="2391321" cy="729061"/>
      </dsp:txXfrm>
    </dsp:sp>
    <dsp:sp modelId="{0BAE29E8-B619-4472-9EE3-24E3C4C22D78}">
      <dsp:nvSpPr>
        <dsp:cNvPr id="0" name=""/>
        <dsp:cNvSpPr/>
      </dsp:nvSpPr>
      <dsp:spPr>
        <a:xfrm>
          <a:off x="1208263" y="2266801"/>
          <a:ext cx="2391321" cy="729061"/>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1155700">
            <a:lnSpc>
              <a:spcPct val="90000"/>
            </a:lnSpc>
            <a:spcBef>
              <a:spcPct val="0"/>
            </a:spcBef>
            <a:spcAft>
              <a:spcPct val="35000"/>
            </a:spcAft>
            <a:buNone/>
          </a:pPr>
          <a:r>
            <a:rPr lang="en-US" sz="2600" kern="1200"/>
            <a:t>Connected components</a:t>
          </a:r>
        </a:p>
      </dsp:txBody>
      <dsp:txXfrm>
        <a:off x="1208263" y="2266801"/>
        <a:ext cx="2391321" cy="729061"/>
      </dsp:txXfrm>
    </dsp:sp>
    <dsp:sp modelId="{2683D858-D9F9-411C-8E3C-C4B5CF979DE2}">
      <dsp:nvSpPr>
        <dsp:cNvPr id="0" name=""/>
        <dsp:cNvSpPr/>
      </dsp:nvSpPr>
      <dsp:spPr>
        <a:xfrm>
          <a:off x="1208263" y="3178128"/>
          <a:ext cx="2391321" cy="729061"/>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1155700">
            <a:lnSpc>
              <a:spcPct val="90000"/>
            </a:lnSpc>
            <a:spcBef>
              <a:spcPct val="0"/>
            </a:spcBef>
            <a:spcAft>
              <a:spcPct val="35000"/>
            </a:spcAft>
            <a:buNone/>
          </a:pPr>
          <a:r>
            <a:rPr lang="en-US" sz="2600" kern="1200"/>
            <a:t>Same generation</a:t>
          </a:r>
        </a:p>
      </dsp:txBody>
      <dsp:txXfrm>
        <a:off x="1208263" y="3178128"/>
        <a:ext cx="2391321" cy="729061"/>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C188A2-6167-4F34-AAAB-524A4E182D6D}">
      <dsp:nvSpPr>
        <dsp:cNvPr id="0" name=""/>
        <dsp:cNvSpPr/>
      </dsp:nvSpPr>
      <dsp:spPr>
        <a:xfrm>
          <a:off x="0" y="0"/>
          <a:ext cx="3452812" cy="4490708"/>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69195" tIns="330200" rIns="269195" bIns="330200" numCol="1" spcCol="1270" anchor="t" anchorCtr="0">
          <a:noAutofit/>
        </a:bodyPr>
        <a:lstStyle/>
        <a:p>
          <a:pPr marL="0" lvl="0" indent="0" algn="l" defTabSz="1155700" rtl="0">
            <a:lnSpc>
              <a:spcPct val="90000"/>
            </a:lnSpc>
            <a:spcBef>
              <a:spcPct val="0"/>
            </a:spcBef>
            <a:spcAft>
              <a:spcPct val="35000"/>
            </a:spcAft>
            <a:buNone/>
          </a:pPr>
          <a:r>
            <a:rPr lang="en-US" sz="2600" b="0" i="0" kern="1200">
              <a:latin typeface="Arial" panose="020B0604020202020204"/>
            </a:rPr>
            <a:t>Use</a:t>
          </a:r>
          <a:r>
            <a:rPr lang="en-US" sz="2600" b="0" i="0" kern="1200"/>
            <a:t> Datalog to </a:t>
          </a:r>
          <a:r>
            <a:rPr lang="en-US" sz="2600" b="0" i="0" kern="1200">
              <a:latin typeface="Arial" panose="020B0604020202020204"/>
            </a:rPr>
            <a:t>simplify persistent</a:t>
          </a:r>
          <a:r>
            <a:rPr lang="en-US" sz="2600" b="0" i="0" kern="1200"/>
            <a:t> barcodes computations</a:t>
          </a:r>
          <a:endParaRPr lang="en-US" sz="2600" kern="1200"/>
        </a:p>
      </dsp:txBody>
      <dsp:txXfrm>
        <a:off x="0" y="1706469"/>
        <a:ext cx="3452812" cy="2694424"/>
      </dsp:txXfrm>
    </dsp:sp>
    <dsp:sp modelId="{F6047E7C-65C7-4FEA-97BA-FCA9D59401A0}">
      <dsp:nvSpPr>
        <dsp:cNvPr id="0" name=""/>
        <dsp:cNvSpPr/>
      </dsp:nvSpPr>
      <dsp:spPr>
        <a:xfrm>
          <a:off x="1052800" y="449070"/>
          <a:ext cx="1347212" cy="1347212"/>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5034" tIns="12700" rIns="105034" bIns="12700" numCol="1" spcCol="1270" anchor="ctr" anchorCtr="0">
          <a:noAutofit/>
        </a:bodyPr>
        <a:lstStyle/>
        <a:p>
          <a:pPr marL="0" lvl="0" indent="0" algn="ctr" defTabSz="2133600">
            <a:lnSpc>
              <a:spcPct val="90000"/>
            </a:lnSpc>
            <a:spcBef>
              <a:spcPct val="0"/>
            </a:spcBef>
            <a:spcAft>
              <a:spcPct val="35000"/>
            </a:spcAft>
            <a:buNone/>
          </a:pPr>
          <a:r>
            <a:rPr lang="en-US" sz="4800" kern="1200"/>
            <a:t>1</a:t>
          </a:r>
        </a:p>
      </dsp:txBody>
      <dsp:txXfrm>
        <a:off x="1250095" y="646365"/>
        <a:ext cx="952622" cy="952622"/>
      </dsp:txXfrm>
    </dsp:sp>
    <dsp:sp modelId="{52C90DB8-7146-41CF-A43F-5F459918444C}">
      <dsp:nvSpPr>
        <dsp:cNvPr id="0" name=""/>
        <dsp:cNvSpPr/>
      </dsp:nvSpPr>
      <dsp:spPr>
        <a:xfrm>
          <a:off x="0" y="4490636"/>
          <a:ext cx="3452812" cy="72"/>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D4D137B-CC3B-4E0D-BA78-AF2301059BF5}">
      <dsp:nvSpPr>
        <dsp:cNvPr id="0" name=""/>
        <dsp:cNvSpPr/>
      </dsp:nvSpPr>
      <dsp:spPr>
        <a:xfrm>
          <a:off x="3798093" y="0"/>
          <a:ext cx="3452812" cy="4490708"/>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69195" tIns="330200" rIns="269195" bIns="330200" numCol="1" spcCol="1270" anchor="t" anchorCtr="0">
          <a:noAutofit/>
        </a:bodyPr>
        <a:lstStyle/>
        <a:p>
          <a:pPr marL="0" lvl="0" indent="0" algn="l" defTabSz="1155700" rtl="0">
            <a:lnSpc>
              <a:spcPct val="90000"/>
            </a:lnSpc>
            <a:spcBef>
              <a:spcPct val="0"/>
            </a:spcBef>
            <a:spcAft>
              <a:spcPct val="35000"/>
            </a:spcAft>
            <a:buNone/>
          </a:pPr>
          <a:r>
            <a:rPr lang="en-US" sz="2600" b="0" i="0" kern="1200">
              <a:latin typeface="Arial" panose="020B0604020202020204"/>
            </a:rPr>
            <a:t>Explore</a:t>
          </a:r>
          <a:r>
            <a:rPr lang="en-US" sz="2600" b="0" i="0" kern="1200"/>
            <a:t> </a:t>
          </a:r>
          <a:r>
            <a:rPr lang="en-US" sz="2600" b="0" i="0" kern="1200">
              <a:latin typeface="Arial" panose="020B0604020202020204"/>
            </a:rPr>
            <a:t>potential applications of using declarative TDA</a:t>
          </a:r>
          <a:endParaRPr lang="en-US" sz="2600" kern="1200"/>
        </a:p>
      </dsp:txBody>
      <dsp:txXfrm>
        <a:off x="3798093" y="1706469"/>
        <a:ext cx="3452812" cy="2694424"/>
      </dsp:txXfrm>
    </dsp:sp>
    <dsp:sp modelId="{73C3F70B-BA03-48C2-9EAF-69F27FCC0F32}">
      <dsp:nvSpPr>
        <dsp:cNvPr id="0" name=""/>
        <dsp:cNvSpPr/>
      </dsp:nvSpPr>
      <dsp:spPr>
        <a:xfrm>
          <a:off x="4850893" y="449070"/>
          <a:ext cx="1347212" cy="1347212"/>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5034" tIns="12700" rIns="105034" bIns="12700" numCol="1" spcCol="1270" anchor="ctr" anchorCtr="0">
          <a:noAutofit/>
        </a:bodyPr>
        <a:lstStyle/>
        <a:p>
          <a:pPr marL="0" lvl="0" indent="0" algn="ctr" defTabSz="2133600">
            <a:lnSpc>
              <a:spcPct val="90000"/>
            </a:lnSpc>
            <a:spcBef>
              <a:spcPct val="0"/>
            </a:spcBef>
            <a:spcAft>
              <a:spcPct val="35000"/>
            </a:spcAft>
            <a:buNone/>
          </a:pPr>
          <a:r>
            <a:rPr lang="en-US" sz="4800" kern="1200"/>
            <a:t>2</a:t>
          </a:r>
        </a:p>
      </dsp:txBody>
      <dsp:txXfrm>
        <a:off x="5048188" y="646365"/>
        <a:ext cx="952622" cy="952622"/>
      </dsp:txXfrm>
    </dsp:sp>
    <dsp:sp modelId="{50EB450B-3251-4A11-8541-8CC41E54FEA9}">
      <dsp:nvSpPr>
        <dsp:cNvPr id="0" name=""/>
        <dsp:cNvSpPr/>
      </dsp:nvSpPr>
      <dsp:spPr>
        <a:xfrm>
          <a:off x="3798093" y="4490636"/>
          <a:ext cx="3452812" cy="72"/>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4E33596-6251-4078-A638-87F6C215DE1F}">
      <dsp:nvSpPr>
        <dsp:cNvPr id="0" name=""/>
        <dsp:cNvSpPr/>
      </dsp:nvSpPr>
      <dsp:spPr>
        <a:xfrm>
          <a:off x="7596187" y="0"/>
          <a:ext cx="3452812" cy="4490708"/>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69195" tIns="330200" rIns="269195" bIns="330200" numCol="1" spcCol="1270" anchor="t" anchorCtr="0">
          <a:noAutofit/>
        </a:bodyPr>
        <a:lstStyle/>
        <a:p>
          <a:pPr marL="0" lvl="0" indent="0" algn="l" defTabSz="1155700" rtl="0">
            <a:lnSpc>
              <a:spcPct val="90000"/>
            </a:lnSpc>
            <a:spcBef>
              <a:spcPct val="0"/>
            </a:spcBef>
            <a:spcAft>
              <a:spcPct val="35000"/>
            </a:spcAft>
            <a:buNone/>
          </a:pPr>
          <a:r>
            <a:rPr lang="en-US" sz="2600" b="0" i="0" kern="1200"/>
            <a:t>Scale TDA methods to large datasets in HPC</a:t>
          </a:r>
          <a:r>
            <a:rPr lang="en-US" sz="2600" kern="1200">
              <a:latin typeface="Arial" panose="020B0604020202020204"/>
            </a:rPr>
            <a:t> environment</a:t>
          </a:r>
          <a:endParaRPr lang="en-US" sz="2600" kern="1200"/>
        </a:p>
      </dsp:txBody>
      <dsp:txXfrm>
        <a:off x="7596187" y="1706469"/>
        <a:ext cx="3452812" cy="2694424"/>
      </dsp:txXfrm>
    </dsp:sp>
    <dsp:sp modelId="{CFA9B5BD-F968-4929-937C-DDA5844D8FBC}">
      <dsp:nvSpPr>
        <dsp:cNvPr id="0" name=""/>
        <dsp:cNvSpPr/>
      </dsp:nvSpPr>
      <dsp:spPr>
        <a:xfrm>
          <a:off x="8648987" y="449070"/>
          <a:ext cx="1347212" cy="1347212"/>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5034" tIns="12700" rIns="105034" bIns="12700" numCol="1" spcCol="1270" anchor="ctr" anchorCtr="0">
          <a:noAutofit/>
        </a:bodyPr>
        <a:lstStyle/>
        <a:p>
          <a:pPr marL="0" lvl="0" indent="0" algn="ctr" defTabSz="2133600">
            <a:lnSpc>
              <a:spcPct val="90000"/>
            </a:lnSpc>
            <a:spcBef>
              <a:spcPct val="0"/>
            </a:spcBef>
            <a:spcAft>
              <a:spcPct val="35000"/>
            </a:spcAft>
            <a:buNone/>
          </a:pPr>
          <a:r>
            <a:rPr lang="en-US" sz="4800" kern="1200"/>
            <a:t>3</a:t>
          </a:r>
        </a:p>
      </dsp:txBody>
      <dsp:txXfrm>
        <a:off x="8846282" y="646365"/>
        <a:ext cx="952622" cy="952622"/>
      </dsp:txXfrm>
    </dsp:sp>
    <dsp:sp modelId="{86BDBC4E-2E1A-4FE9-B12F-639081BB9331}">
      <dsp:nvSpPr>
        <dsp:cNvPr id="0" name=""/>
        <dsp:cNvSpPr/>
      </dsp:nvSpPr>
      <dsp:spPr>
        <a:xfrm>
          <a:off x="7596187" y="4490636"/>
          <a:ext cx="3452812" cy="72"/>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246E58-8E00-404A-AF15-449A93BCF584}">
      <dsp:nvSpPr>
        <dsp:cNvPr id="0" name=""/>
        <dsp:cNvSpPr/>
      </dsp:nvSpPr>
      <dsp:spPr>
        <a:xfrm>
          <a:off x="0" y="914400"/>
          <a:ext cx="10542493" cy="0"/>
        </a:xfrm>
        <a:prstGeom prst="line">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tailEnd type="triangle" w="lg" len="lg"/>
        </a:ln>
        <a:effectLst/>
      </dsp:spPr>
      <dsp:style>
        <a:lnRef idx="2">
          <a:scrgbClr r="0" g="0" b="0"/>
        </a:lnRef>
        <a:fillRef idx="1">
          <a:scrgbClr r="0" g="0" b="0"/>
        </a:fillRef>
        <a:effectRef idx="0">
          <a:scrgbClr r="0" g="0" b="0"/>
        </a:effectRef>
        <a:fontRef idx="minor"/>
      </dsp:style>
    </dsp:sp>
    <dsp:sp modelId="{23676B42-1A7F-41CF-85D3-6578586F9777}">
      <dsp:nvSpPr>
        <dsp:cNvPr id="0" name=""/>
        <dsp:cNvSpPr/>
      </dsp:nvSpPr>
      <dsp:spPr>
        <a:xfrm>
          <a:off x="163439" y="982065"/>
          <a:ext cx="2378238" cy="2066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622300">
            <a:lnSpc>
              <a:spcPct val="90000"/>
            </a:lnSpc>
            <a:spcBef>
              <a:spcPct val="0"/>
            </a:spcBef>
            <a:spcAft>
              <a:spcPct val="35000"/>
            </a:spcAft>
            <a:buNone/>
            <a:defRPr b="1"/>
          </a:pPr>
          <a:r>
            <a:rPr lang="en-US" sz="1400" kern="1200">
              <a:latin typeface="Arial" panose="020B0604020202020204"/>
            </a:rPr>
            <a:t>January</a:t>
          </a:r>
          <a:endParaRPr lang="en-US" sz="1400" kern="1200"/>
        </a:p>
      </dsp:txBody>
      <dsp:txXfrm>
        <a:off x="163439" y="982065"/>
        <a:ext cx="2378238" cy="206654"/>
      </dsp:txXfrm>
    </dsp:sp>
    <dsp:sp modelId="{EDE11616-73D5-4073-9AA8-8F1537311734}">
      <dsp:nvSpPr>
        <dsp:cNvPr id="0" name=""/>
        <dsp:cNvSpPr/>
      </dsp:nvSpPr>
      <dsp:spPr>
        <a:xfrm>
          <a:off x="1286" y="147932"/>
          <a:ext cx="2702543" cy="418995"/>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l" defTabSz="533400" rtl="0">
            <a:lnSpc>
              <a:spcPct val="90000"/>
            </a:lnSpc>
            <a:spcBef>
              <a:spcPct val="0"/>
            </a:spcBef>
            <a:spcAft>
              <a:spcPct val="35000"/>
            </a:spcAft>
            <a:buNone/>
          </a:pPr>
          <a:r>
            <a:rPr lang="en-US" sz="1200" kern="1200">
              <a:latin typeface="Arial" panose="020B0604020202020204"/>
            </a:rPr>
            <a:t> ICS submission</a:t>
          </a:r>
          <a:endParaRPr lang="en-US" sz="1200" kern="1200"/>
        </a:p>
      </dsp:txBody>
      <dsp:txXfrm>
        <a:off x="21740" y="168386"/>
        <a:ext cx="2661635" cy="378087"/>
      </dsp:txXfrm>
    </dsp:sp>
    <dsp:sp modelId="{C4EA971A-4BC3-46D5-AF2E-36F7D9BA4DCE}">
      <dsp:nvSpPr>
        <dsp:cNvPr id="0" name=""/>
        <dsp:cNvSpPr/>
      </dsp:nvSpPr>
      <dsp:spPr>
        <a:xfrm>
          <a:off x="1352558" y="566927"/>
          <a:ext cx="0" cy="347472"/>
        </a:xfrm>
        <a:prstGeom prst="line">
          <a:avLst/>
        </a:prstGeom>
        <a:noFill/>
        <a:ln w="6350" cap="flat" cmpd="sng" algn="ctr">
          <a:solidFill>
            <a:schemeClr val="accent1">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D9C15CF0-99E0-4655-B3D5-6F7E5A54004D}">
      <dsp:nvSpPr>
        <dsp:cNvPr id="0" name=""/>
        <dsp:cNvSpPr/>
      </dsp:nvSpPr>
      <dsp:spPr>
        <a:xfrm>
          <a:off x="1730914" y="640079"/>
          <a:ext cx="2378238" cy="2066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1">
          <a:noAutofit/>
        </a:bodyPr>
        <a:lstStyle/>
        <a:p>
          <a:pPr marL="0" lvl="0" indent="0" algn="ctr" defTabSz="622300">
            <a:lnSpc>
              <a:spcPct val="90000"/>
            </a:lnSpc>
            <a:spcBef>
              <a:spcPct val="0"/>
            </a:spcBef>
            <a:spcAft>
              <a:spcPct val="35000"/>
            </a:spcAft>
            <a:buNone/>
            <a:defRPr b="1"/>
          </a:pPr>
          <a:r>
            <a:rPr lang="en-US" sz="1400" kern="1200">
              <a:latin typeface="Arial" panose="020B0604020202020204"/>
            </a:rPr>
            <a:t>February</a:t>
          </a:r>
          <a:endParaRPr lang="en-US" sz="1400" kern="1200"/>
        </a:p>
      </dsp:txBody>
      <dsp:txXfrm>
        <a:off x="1730914" y="640079"/>
        <a:ext cx="2378238" cy="206654"/>
      </dsp:txXfrm>
    </dsp:sp>
    <dsp:sp modelId="{3FAE3C50-5A8F-417A-BB62-7D4FFAE6AE9A}">
      <dsp:nvSpPr>
        <dsp:cNvPr id="0" name=""/>
        <dsp:cNvSpPr/>
      </dsp:nvSpPr>
      <dsp:spPr>
        <a:xfrm>
          <a:off x="1338842" y="900683"/>
          <a:ext cx="27432" cy="27432"/>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8DA80C8-B529-451D-94E7-8E8C78877FA6}">
      <dsp:nvSpPr>
        <dsp:cNvPr id="0" name=""/>
        <dsp:cNvSpPr/>
      </dsp:nvSpPr>
      <dsp:spPr>
        <a:xfrm>
          <a:off x="1568762" y="1261872"/>
          <a:ext cx="2702543" cy="418995"/>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l" defTabSz="533400">
            <a:lnSpc>
              <a:spcPct val="90000"/>
            </a:lnSpc>
            <a:spcBef>
              <a:spcPct val="0"/>
            </a:spcBef>
            <a:spcAft>
              <a:spcPct val="35000"/>
            </a:spcAft>
            <a:buNone/>
          </a:pPr>
          <a:r>
            <a:rPr lang="en-US" sz="1200" kern="1200">
              <a:latin typeface="Arial" panose="020B0604020202020204"/>
            </a:rPr>
            <a:t>Access review</a:t>
          </a:r>
          <a:endParaRPr lang="en-US" sz="1200" kern="1200"/>
        </a:p>
      </dsp:txBody>
      <dsp:txXfrm>
        <a:off x="1589216" y="1282326"/>
        <a:ext cx="2661635" cy="378087"/>
      </dsp:txXfrm>
    </dsp:sp>
    <dsp:sp modelId="{62C1A393-4F13-4690-9F4B-0CD957209FCB}">
      <dsp:nvSpPr>
        <dsp:cNvPr id="0" name=""/>
        <dsp:cNvSpPr/>
      </dsp:nvSpPr>
      <dsp:spPr>
        <a:xfrm>
          <a:off x="2920033" y="914399"/>
          <a:ext cx="0" cy="347472"/>
        </a:xfrm>
        <a:prstGeom prst="line">
          <a:avLst/>
        </a:prstGeom>
        <a:noFill/>
        <a:ln w="6350" cap="flat" cmpd="sng" algn="ctr">
          <a:solidFill>
            <a:schemeClr val="accent1">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4A3CDC9A-1F71-49FD-804C-88016921359F}">
      <dsp:nvSpPr>
        <dsp:cNvPr id="0" name=""/>
        <dsp:cNvSpPr/>
      </dsp:nvSpPr>
      <dsp:spPr>
        <a:xfrm>
          <a:off x="3298389" y="982065"/>
          <a:ext cx="2378238" cy="2066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622300">
            <a:lnSpc>
              <a:spcPct val="90000"/>
            </a:lnSpc>
            <a:spcBef>
              <a:spcPct val="0"/>
            </a:spcBef>
            <a:spcAft>
              <a:spcPct val="35000"/>
            </a:spcAft>
            <a:buNone/>
            <a:defRPr b="1"/>
          </a:pPr>
          <a:r>
            <a:rPr lang="en-US" sz="1400" kern="1200">
              <a:latin typeface="Arial" panose="020B0604020202020204"/>
            </a:rPr>
            <a:t>March</a:t>
          </a:r>
          <a:endParaRPr lang="en-US" sz="1400" kern="1200"/>
        </a:p>
      </dsp:txBody>
      <dsp:txXfrm>
        <a:off x="3298389" y="982065"/>
        <a:ext cx="2378238" cy="206654"/>
      </dsp:txXfrm>
    </dsp:sp>
    <dsp:sp modelId="{E38837F2-A3A1-4E63-A51F-86F78D6180DF}">
      <dsp:nvSpPr>
        <dsp:cNvPr id="0" name=""/>
        <dsp:cNvSpPr/>
      </dsp:nvSpPr>
      <dsp:spPr>
        <a:xfrm>
          <a:off x="2906317" y="900683"/>
          <a:ext cx="27432" cy="27432"/>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15AAFD6-99D4-4DE7-95C5-842EBDABB9DB}">
      <dsp:nvSpPr>
        <dsp:cNvPr id="0" name=""/>
        <dsp:cNvSpPr/>
      </dsp:nvSpPr>
      <dsp:spPr>
        <a:xfrm>
          <a:off x="3136237" y="147932"/>
          <a:ext cx="2702543" cy="418995"/>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l" defTabSz="533400">
            <a:lnSpc>
              <a:spcPct val="90000"/>
            </a:lnSpc>
            <a:spcBef>
              <a:spcPct val="0"/>
            </a:spcBef>
            <a:spcAft>
              <a:spcPct val="35000"/>
            </a:spcAft>
            <a:buNone/>
          </a:pPr>
          <a:r>
            <a:rPr lang="en-US" sz="1200" kern="1200">
              <a:latin typeface="Arial" panose="020B0604020202020204"/>
            </a:rPr>
            <a:t>Workshop paper</a:t>
          </a:r>
          <a:endParaRPr lang="en-US" sz="1200" kern="1200"/>
        </a:p>
      </dsp:txBody>
      <dsp:txXfrm>
        <a:off x="3156691" y="168386"/>
        <a:ext cx="2661635" cy="378087"/>
      </dsp:txXfrm>
    </dsp:sp>
    <dsp:sp modelId="{C34DF1BB-4C5A-4358-9FDE-9AC108A88D72}">
      <dsp:nvSpPr>
        <dsp:cNvPr id="0" name=""/>
        <dsp:cNvSpPr/>
      </dsp:nvSpPr>
      <dsp:spPr>
        <a:xfrm>
          <a:off x="4487508" y="566927"/>
          <a:ext cx="0" cy="347472"/>
        </a:xfrm>
        <a:prstGeom prst="line">
          <a:avLst/>
        </a:prstGeom>
        <a:noFill/>
        <a:ln w="6350" cap="flat" cmpd="sng" algn="ctr">
          <a:solidFill>
            <a:schemeClr val="accent1">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CE40E32D-DBB5-444E-A815-F6B498E732F7}">
      <dsp:nvSpPr>
        <dsp:cNvPr id="0" name=""/>
        <dsp:cNvSpPr/>
      </dsp:nvSpPr>
      <dsp:spPr>
        <a:xfrm>
          <a:off x="4865864" y="640079"/>
          <a:ext cx="2378238" cy="2066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1">
          <a:noAutofit/>
        </a:bodyPr>
        <a:lstStyle/>
        <a:p>
          <a:pPr marL="0" lvl="0" indent="0" algn="ctr" defTabSz="622300">
            <a:lnSpc>
              <a:spcPct val="90000"/>
            </a:lnSpc>
            <a:spcBef>
              <a:spcPct val="0"/>
            </a:spcBef>
            <a:spcAft>
              <a:spcPct val="35000"/>
            </a:spcAft>
            <a:buNone/>
            <a:defRPr b="1"/>
          </a:pPr>
          <a:r>
            <a:rPr lang="en-US" sz="1400" b="0" kern="1200">
              <a:latin typeface="Arial" panose="020B0604020202020204"/>
            </a:rPr>
            <a:t>April</a:t>
          </a:r>
          <a:endParaRPr lang="en-US" sz="1400" kern="1200">
            <a:latin typeface="Arial" panose="020B0604020202020204"/>
          </a:endParaRPr>
        </a:p>
      </dsp:txBody>
      <dsp:txXfrm>
        <a:off x="4865864" y="640079"/>
        <a:ext cx="2378238" cy="206654"/>
      </dsp:txXfrm>
    </dsp:sp>
    <dsp:sp modelId="{506C472D-D066-4258-8BB2-FC2B304FB6FC}">
      <dsp:nvSpPr>
        <dsp:cNvPr id="0" name=""/>
        <dsp:cNvSpPr/>
      </dsp:nvSpPr>
      <dsp:spPr>
        <a:xfrm>
          <a:off x="4473792" y="900683"/>
          <a:ext cx="27432" cy="27432"/>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4C1334B-81CB-42C7-9209-12550DDF8E92}">
      <dsp:nvSpPr>
        <dsp:cNvPr id="0" name=""/>
        <dsp:cNvSpPr/>
      </dsp:nvSpPr>
      <dsp:spPr>
        <a:xfrm>
          <a:off x="4703712" y="1261872"/>
          <a:ext cx="2702543" cy="418995"/>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l" defTabSz="533400">
            <a:lnSpc>
              <a:spcPct val="90000"/>
            </a:lnSpc>
            <a:spcBef>
              <a:spcPct val="0"/>
            </a:spcBef>
            <a:spcAft>
              <a:spcPct val="35000"/>
            </a:spcAft>
            <a:buNone/>
          </a:pPr>
          <a:r>
            <a:rPr lang="en-US" sz="1200" b="0" kern="1200">
              <a:latin typeface="Arial" panose="020B0604020202020204"/>
            </a:rPr>
            <a:t>Dissertation </a:t>
          </a:r>
        </a:p>
      </dsp:txBody>
      <dsp:txXfrm>
        <a:off x="4724166" y="1282326"/>
        <a:ext cx="2661635" cy="378087"/>
      </dsp:txXfrm>
    </dsp:sp>
    <dsp:sp modelId="{70F6EB2B-4296-4FC6-B99C-A9ADFB2FC48F}">
      <dsp:nvSpPr>
        <dsp:cNvPr id="0" name=""/>
        <dsp:cNvSpPr/>
      </dsp:nvSpPr>
      <dsp:spPr>
        <a:xfrm>
          <a:off x="6054984" y="914399"/>
          <a:ext cx="0" cy="347472"/>
        </a:xfrm>
        <a:prstGeom prst="line">
          <a:avLst/>
        </a:prstGeom>
        <a:noFill/>
        <a:ln w="6350" cap="flat" cmpd="sng" algn="ctr">
          <a:solidFill>
            <a:schemeClr val="accent1">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2EC1C26E-D85D-4ACA-AA5F-4BBFFA3A49CF}">
      <dsp:nvSpPr>
        <dsp:cNvPr id="0" name=""/>
        <dsp:cNvSpPr/>
      </dsp:nvSpPr>
      <dsp:spPr>
        <a:xfrm>
          <a:off x="6433340" y="982065"/>
          <a:ext cx="2378238" cy="2066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622300">
            <a:lnSpc>
              <a:spcPct val="90000"/>
            </a:lnSpc>
            <a:spcBef>
              <a:spcPct val="0"/>
            </a:spcBef>
            <a:spcAft>
              <a:spcPct val="35000"/>
            </a:spcAft>
            <a:buNone/>
            <a:defRPr b="1"/>
          </a:pPr>
          <a:r>
            <a:rPr lang="en-US" sz="1400" b="1" kern="1200">
              <a:latin typeface="Arial" panose="020B0604020202020204"/>
            </a:rPr>
            <a:t>May</a:t>
          </a:r>
        </a:p>
      </dsp:txBody>
      <dsp:txXfrm>
        <a:off x="6433340" y="982065"/>
        <a:ext cx="2378238" cy="206654"/>
      </dsp:txXfrm>
    </dsp:sp>
    <dsp:sp modelId="{0000767F-5255-4616-BAA2-A127D8BB8A07}">
      <dsp:nvSpPr>
        <dsp:cNvPr id="0" name=""/>
        <dsp:cNvSpPr/>
      </dsp:nvSpPr>
      <dsp:spPr>
        <a:xfrm>
          <a:off x="6041268" y="900683"/>
          <a:ext cx="27432" cy="27432"/>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201D701-D285-4742-8293-4F10CD9E6CCE}">
      <dsp:nvSpPr>
        <dsp:cNvPr id="0" name=""/>
        <dsp:cNvSpPr/>
      </dsp:nvSpPr>
      <dsp:spPr>
        <a:xfrm>
          <a:off x="6271187" y="147932"/>
          <a:ext cx="2702543" cy="418995"/>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l" defTabSz="533400">
            <a:lnSpc>
              <a:spcPct val="90000"/>
            </a:lnSpc>
            <a:spcBef>
              <a:spcPct val="0"/>
            </a:spcBef>
            <a:spcAft>
              <a:spcPct val="35000"/>
            </a:spcAft>
            <a:buNone/>
          </a:pPr>
          <a:r>
            <a:rPr lang="en-US" sz="1200" b="0" kern="1200">
              <a:latin typeface="Arial" panose="020B0604020202020204"/>
            </a:rPr>
            <a:t>Workshop paper submission</a:t>
          </a:r>
        </a:p>
      </dsp:txBody>
      <dsp:txXfrm>
        <a:off x="6291641" y="168386"/>
        <a:ext cx="2661635" cy="378087"/>
      </dsp:txXfrm>
    </dsp:sp>
    <dsp:sp modelId="{6E3D96B0-0C6A-4643-94AF-AFEF75EB8706}">
      <dsp:nvSpPr>
        <dsp:cNvPr id="0" name=""/>
        <dsp:cNvSpPr/>
      </dsp:nvSpPr>
      <dsp:spPr>
        <a:xfrm>
          <a:off x="7622459" y="566927"/>
          <a:ext cx="0" cy="347472"/>
        </a:xfrm>
        <a:prstGeom prst="line">
          <a:avLst/>
        </a:prstGeom>
        <a:noFill/>
        <a:ln w="6350" cap="flat" cmpd="sng" algn="ctr">
          <a:solidFill>
            <a:schemeClr val="accent1">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5BBB87B5-C57E-4F67-A4F4-71720A6FDD35}">
      <dsp:nvSpPr>
        <dsp:cNvPr id="0" name=""/>
        <dsp:cNvSpPr/>
      </dsp:nvSpPr>
      <dsp:spPr>
        <a:xfrm>
          <a:off x="8000815" y="640079"/>
          <a:ext cx="2378238" cy="2066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1">
          <a:noAutofit/>
        </a:bodyPr>
        <a:lstStyle/>
        <a:p>
          <a:pPr marL="0" lvl="0" indent="0" algn="ctr" defTabSz="622300">
            <a:lnSpc>
              <a:spcPct val="90000"/>
            </a:lnSpc>
            <a:spcBef>
              <a:spcPct val="0"/>
            </a:spcBef>
            <a:spcAft>
              <a:spcPct val="35000"/>
            </a:spcAft>
            <a:buNone/>
            <a:defRPr b="1"/>
          </a:pPr>
          <a:r>
            <a:rPr lang="en-US" sz="1400" b="1" kern="1200">
              <a:latin typeface="Arial" panose="020B0604020202020204"/>
            </a:rPr>
            <a:t>July</a:t>
          </a:r>
        </a:p>
      </dsp:txBody>
      <dsp:txXfrm>
        <a:off x="8000815" y="640079"/>
        <a:ext cx="2378238" cy="206654"/>
      </dsp:txXfrm>
    </dsp:sp>
    <dsp:sp modelId="{315E52F3-9980-473B-B008-EACCAA609F20}">
      <dsp:nvSpPr>
        <dsp:cNvPr id="0" name=""/>
        <dsp:cNvSpPr/>
      </dsp:nvSpPr>
      <dsp:spPr>
        <a:xfrm>
          <a:off x="7608743" y="900683"/>
          <a:ext cx="27432" cy="27432"/>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F100C62-529D-4F83-BB5C-915BE51B93F8}">
      <dsp:nvSpPr>
        <dsp:cNvPr id="0" name=""/>
        <dsp:cNvSpPr/>
      </dsp:nvSpPr>
      <dsp:spPr>
        <a:xfrm>
          <a:off x="7838662" y="1261872"/>
          <a:ext cx="2702543" cy="418995"/>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l" defTabSz="533400">
            <a:lnSpc>
              <a:spcPct val="90000"/>
            </a:lnSpc>
            <a:spcBef>
              <a:spcPct val="0"/>
            </a:spcBef>
            <a:spcAft>
              <a:spcPct val="35000"/>
            </a:spcAft>
            <a:buNone/>
          </a:pPr>
          <a:r>
            <a:rPr lang="en-US" sz="1200" b="0" kern="1200">
              <a:latin typeface="Arial" panose="020B0604020202020204"/>
            </a:rPr>
            <a:t>Defense</a:t>
          </a:r>
        </a:p>
      </dsp:txBody>
      <dsp:txXfrm>
        <a:off x="7859116" y="1282326"/>
        <a:ext cx="2661635" cy="378087"/>
      </dsp:txXfrm>
    </dsp:sp>
    <dsp:sp modelId="{95368C95-8A5C-4BCE-9295-56288CE8471C}">
      <dsp:nvSpPr>
        <dsp:cNvPr id="0" name=""/>
        <dsp:cNvSpPr/>
      </dsp:nvSpPr>
      <dsp:spPr>
        <a:xfrm>
          <a:off x="9189934" y="914399"/>
          <a:ext cx="0" cy="347472"/>
        </a:xfrm>
        <a:prstGeom prst="line">
          <a:avLst/>
        </a:prstGeom>
        <a:noFill/>
        <a:ln w="6350" cap="flat" cmpd="sng" algn="ctr">
          <a:solidFill>
            <a:schemeClr val="accent1">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97515FA6-4E74-4EFD-8B90-12222ED3E2B1}">
      <dsp:nvSpPr>
        <dsp:cNvPr id="0" name=""/>
        <dsp:cNvSpPr/>
      </dsp:nvSpPr>
      <dsp:spPr>
        <a:xfrm>
          <a:off x="9176218" y="900683"/>
          <a:ext cx="27432" cy="27432"/>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EC5EC7-950F-4804-9444-32B2752756E2}">
      <dsp:nvSpPr>
        <dsp:cNvPr id="0" name=""/>
        <dsp:cNvSpPr/>
      </dsp:nvSpPr>
      <dsp:spPr>
        <a:xfrm>
          <a:off x="1877686" y="1580"/>
          <a:ext cx="3680770" cy="920192"/>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0640" tIns="40640" rIns="40640" bIns="40640" numCol="1" spcCol="1270" anchor="ctr" anchorCtr="0">
          <a:noAutofit/>
        </a:bodyPr>
        <a:lstStyle/>
        <a:p>
          <a:pPr marL="0" lvl="0" indent="0" algn="ctr" defTabSz="1422400">
            <a:lnSpc>
              <a:spcPct val="90000"/>
            </a:lnSpc>
            <a:spcBef>
              <a:spcPct val="0"/>
            </a:spcBef>
            <a:spcAft>
              <a:spcPct val="35000"/>
            </a:spcAft>
            <a:buNone/>
          </a:pPr>
          <a:r>
            <a:rPr lang="en-US" sz="3200" kern="1200"/>
            <a:t>Static fMRI [P5]</a:t>
          </a:r>
        </a:p>
      </dsp:txBody>
      <dsp:txXfrm>
        <a:off x="1904638" y="28532"/>
        <a:ext cx="3626866" cy="866288"/>
      </dsp:txXfrm>
    </dsp:sp>
    <dsp:sp modelId="{551CAA23-FFC0-4927-9D58-5FC401399288}">
      <dsp:nvSpPr>
        <dsp:cNvPr id="0" name=""/>
        <dsp:cNvSpPr/>
      </dsp:nvSpPr>
      <dsp:spPr>
        <a:xfrm rot="5400000">
          <a:off x="3637555" y="1002290"/>
          <a:ext cx="161033" cy="161033"/>
        </a:xfrm>
        <a:prstGeom prst="rightArrow">
          <a:avLst>
            <a:gd name="adj1" fmla="val 667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6984CA3B-D86E-48BB-9F8A-0FE3FD9EBEDC}">
      <dsp:nvSpPr>
        <dsp:cNvPr id="0" name=""/>
        <dsp:cNvSpPr/>
      </dsp:nvSpPr>
      <dsp:spPr>
        <a:xfrm>
          <a:off x="1877686" y="1243840"/>
          <a:ext cx="3680770" cy="920192"/>
        </a:xfrm>
        <a:prstGeom prst="roundRect">
          <a:avLst>
            <a:gd name="adj" fmla="val 10000"/>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a:t>Connected component based persistent barcodes used for static brain networks analysis</a:t>
          </a:r>
        </a:p>
      </dsp:txBody>
      <dsp:txXfrm>
        <a:off x="1904638" y="1270792"/>
        <a:ext cx="3626866" cy="866288"/>
      </dsp:txXfrm>
    </dsp:sp>
    <dsp:sp modelId="{3D6AA936-3BCD-4FD3-B5AD-B07D5208F6AB}">
      <dsp:nvSpPr>
        <dsp:cNvPr id="0" name=""/>
        <dsp:cNvSpPr/>
      </dsp:nvSpPr>
      <dsp:spPr>
        <a:xfrm rot="5400000">
          <a:off x="3637555" y="2244550"/>
          <a:ext cx="161033" cy="161033"/>
        </a:xfrm>
        <a:prstGeom prst="rightArrow">
          <a:avLst>
            <a:gd name="adj1" fmla="val 667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DE0EAE6D-370D-48AD-A27C-E9B837A72277}">
      <dsp:nvSpPr>
        <dsp:cNvPr id="0" name=""/>
        <dsp:cNvSpPr/>
      </dsp:nvSpPr>
      <dsp:spPr>
        <a:xfrm>
          <a:off x="1877686" y="2486100"/>
          <a:ext cx="3680770" cy="920192"/>
        </a:xfrm>
        <a:prstGeom prst="roundRect">
          <a:avLst>
            <a:gd name="adj" fmla="val 10000"/>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a:t> Removes non neural variability due to different sampling periods</a:t>
          </a:r>
        </a:p>
      </dsp:txBody>
      <dsp:txXfrm>
        <a:off x="1904638" y="2513052"/>
        <a:ext cx="3626866" cy="866288"/>
      </dsp:txXfrm>
    </dsp:sp>
    <dsp:sp modelId="{889D6539-7F4F-46FD-B7BD-0B92A9FA62E7}">
      <dsp:nvSpPr>
        <dsp:cNvPr id="0" name=""/>
        <dsp:cNvSpPr/>
      </dsp:nvSpPr>
      <dsp:spPr>
        <a:xfrm>
          <a:off x="6073764" y="1580"/>
          <a:ext cx="3680770" cy="920192"/>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0640" tIns="40640" rIns="40640" bIns="40640" numCol="1" spcCol="1270" anchor="ctr" anchorCtr="0">
          <a:noAutofit/>
        </a:bodyPr>
        <a:lstStyle/>
        <a:p>
          <a:pPr marL="0" lvl="0" indent="0" algn="ctr" defTabSz="1422400">
            <a:lnSpc>
              <a:spcPct val="90000"/>
            </a:lnSpc>
            <a:spcBef>
              <a:spcPct val="0"/>
            </a:spcBef>
            <a:spcAft>
              <a:spcPct val="35000"/>
            </a:spcAft>
            <a:buNone/>
          </a:pPr>
          <a:r>
            <a:rPr lang="en-US" sz="3200" kern="1200"/>
            <a:t>Temporal fMRI [P6]</a:t>
          </a:r>
        </a:p>
      </dsp:txBody>
      <dsp:txXfrm>
        <a:off x="6100716" y="28532"/>
        <a:ext cx="3626866" cy="866288"/>
      </dsp:txXfrm>
    </dsp:sp>
    <dsp:sp modelId="{830570D3-6418-4DC3-A78D-DFCAE73F7C62}">
      <dsp:nvSpPr>
        <dsp:cNvPr id="0" name=""/>
        <dsp:cNvSpPr/>
      </dsp:nvSpPr>
      <dsp:spPr>
        <a:xfrm rot="5400000">
          <a:off x="7833633" y="1002290"/>
          <a:ext cx="161033" cy="161033"/>
        </a:xfrm>
        <a:prstGeom prst="rightArrow">
          <a:avLst>
            <a:gd name="adj1" fmla="val 667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92DE54D3-D808-4D4C-ACDA-1376AEA785E1}">
      <dsp:nvSpPr>
        <dsp:cNvPr id="0" name=""/>
        <dsp:cNvSpPr/>
      </dsp:nvSpPr>
      <dsp:spPr>
        <a:xfrm>
          <a:off x="6073764" y="1243840"/>
          <a:ext cx="3680770" cy="920192"/>
        </a:xfrm>
        <a:prstGeom prst="roundRect">
          <a:avLst>
            <a:gd name="adj" fmla="val 10000"/>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a:t>Topological clustering of temporal data with connected components</a:t>
          </a:r>
        </a:p>
      </dsp:txBody>
      <dsp:txXfrm>
        <a:off x="6100716" y="1270792"/>
        <a:ext cx="3626866" cy="866288"/>
      </dsp:txXfrm>
    </dsp:sp>
    <dsp:sp modelId="{3E9B25C0-0ED3-4275-88E1-AF6410AE15DD}">
      <dsp:nvSpPr>
        <dsp:cNvPr id="0" name=""/>
        <dsp:cNvSpPr/>
      </dsp:nvSpPr>
      <dsp:spPr>
        <a:xfrm rot="5400000">
          <a:off x="7833633" y="2244550"/>
          <a:ext cx="161033" cy="161033"/>
        </a:xfrm>
        <a:prstGeom prst="rightArrow">
          <a:avLst>
            <a:gd name="adj1" fmla="val 667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3358919C-B43A-4422-AA27-70239D786083}">
      <dsp:nvSpPr>
        <dsp:cNvPr id="0" name=""/>
        <dsp:cNvSpPr/>
      </dsp:nvSpPr>
      <dsp:spPr>
        <a:xfrm>
          <a:off x="6073764" y="2486100"/>
          <a:ext cx="3680770" cy="920192"/>
        </a:xfrm>
        <a:prstGeom prst="roundRect">
          <a:avLst>
            <a:gd name="adj" fmla="val 10000"/>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a:t>A potential study of using declarative TDA on high dimensional data</a:t>
          </a:r>
        </a:p>
      </dsp:txBody>
      <dsp:txXfrm>
        <a:off x="6100716" y="2513052"/>
        <a:ext cx="3626866" cy="866288"/>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FA28F6-4FE0-47BE-9EE6-F331B30993B7}">
      <dsp:nvSpPr>
        <dsp:cNvPr id="0" name=""/>
        <dsp:cNvSpPr/>
      </dsp:nvSpPr>
      <dsp:spPr>
        <a:xfrm>
          <a:off x="0" y="3275482"/>
          <a:ext cx="2779820" cy="1075086"/>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w="6350" cap="flat" cmpd="sng" algn="ctr">
          <a:solidFill>
            <a:schemeClr val="accent3">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197701" tIns="227584" rIns="197701" bIns="227584" numCol="1" spcCol="1270" anchor="ctr" anchorCtr="0">
          <a:noAutofit/>
        </a:bodyPr>
        <a:lstStyle/>
        <a:p>
          <a:pPr marL="0" lvl="0" indent="0" algn="ctr" defTabSz="1422400">
            <a:lnSpc>
              <a:spcPct val="90000"/>
            </a:lnSpc>
            <a:spcBef>
              <a:spcPct val="0"/>
            </a:spcBef>
            <a:spcAft>
              <a:spcPct val="35000"/>
            </a:spcAft>
            <a:buNone/>
          </a:pPr>
          <a:r>
            <a:rPr lang="en-US" sz="3200" kern="1200"/>
            <a:t>Remove</a:t>
          </a:r>
        </a:p>
      </dsp:txBody>
      <dsp:txXfrm>
        <a:off x="0" y="3275482"/>
        <a:ext cx="2779820" cy="1075086"/>
      </dsp:txXfrm>
    </dsp:sp>
    <dsp:sp modelId="{CD326330-D63B-4FD8-AAE0-A3DCC4C065AE}">
      <dsp:nvSpPr>
        <dsp:cNvPr id="0" name=""/>
        <dsp:cNvSpPr/>
      </dsp:nvSpPr>
      <dsp:spPr>
        <a:xfrm>
          <a:off x="2779820" y="3275482"/>
          <a:ext cx="8339462" cy="1075086"/>
        </a:xfrm>
        <a:prstGeom prst="rect">
          <a:avLst/>
        </a:prstGeom>
        <a:solidFill>
          <a:schemeClr val="accent3">
            <a:alpha val="90000"/>
            <a:tint val="40000"/>
            <a:hueOff val="0"/>
            <a:satOff val="0"/>
            <a:lumOff val="0"/>
            <a:alphaOff val="0"/>
          </a:schemeClr>
        </a:solidFill>
        <a:ln w="6350" cap="flat" cmpd="sng" algn="ctr">
          <a:solidFill>
            <a:schemeClr val="accent3">
              <a:alpha val="90000"/>
              <a:tint val="4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169164" tIns="254000" rIns="169164" bIns="254000" numCol="1" spcCol="1270" anchor="ctr" anchorCtr="0">
          <a:noAutofit/>
        </a:bodyPr>
        <a:lstStyle/>
        <a:p>
          <a:pPr marL="0" lvl="0" indent="0" algn="l" defTabSz="889000">
            <a:lnSpc>
              <a:spcPct val="90000"/>
            </a:lnSpc>
            <a:spcBef>
              <a:spcPct val="0"/>
            </a:spcBef>
            <a:spcAft>
              <a:spcPct val="35000"/>
            </a:spcAft>
            <a:buNone/>
          </a:pPr>
          <a:r>
            <a:rPr lang="en-US" sz="2000" kern="1200">
              <a:latin typeface="Proxima Nova Bl"/>
            </a:rPr>
            <a:t>Non-neural</a:t>
          </a:r>
          <a:r>
            <a:rPr lang="en-US" sz="2000" kern="1200"/>
            <a:t> variability in multi-site case-control studies</a:t>
          </a:r>
        </a:p>
      </dsp:txBody>
      <dsp:txXfrm>
        <a:off x="2779820" y="3275482"/>
        <a:ext cx="8339462" cy="1075086"/>
      </dsp:txXfrm>
    </dsp:sp>
    <dsp:sp modelId="{D8B37281-B47F-4091-A50A-44B22CBD6EC2}">
      <dsp:nvSpPr>
        <dsp:cNvPr id="0" name=""/>
        <dsp:cNvSpPr/>
      </dsp:nvSpPr>
      <dsp:spPr>
        <a:xfrm rot="10800000">
          <a:off x="0" y="1638125"/>
          <a:ext cx="2779820" cy="1653482"/>
        </a:xfrm>
        <a:prstGeom prst="upArrowCallout">
          <a:avLst>
            <a:gd name="adj1" fmla="val 5000"/>
            <a:gd name="adj2" fmla="val 10000"/>
            <a:gd name="adj3" fmla="val 15000"/>
            <a:gd name="adj4" fmla="val 64977"/>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w="6350" cap="flat" cmpd="sng" algn="ctr">
          <a:solidFill>
            <a:schemeClr val="accent3">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197701" tIns="227584" rIns="197701" bIns="227584" numCol="1" spcCol="1270" anchor="ctr" anchorCtr="0">
          <a:noAutofit/>
        </a:bodyPr>
        <a:lstStyle/>
        <a:p>
          <a:pPr marL="0" lvl="0" indent="0" algn="ctr" defTabSz="1422400">
            <a:lnSpc>
              <a:spcPct val="90000"/>
            </a:lnSpc>
            <a:spcBef>
              <a:spcPct val="0"/>
            </a:spcBef>
            <a:spcAft>
              <a:spcPct val="35000"/>
            </a:spcAft>
            <a:buNone/>
          </a:pPr>
          <a:r>
            <a:rPr lang="en-US" sz="3200" kern="1200"/>
            <a:t>Demonstrate</a:t>
          </a:r>
        </a:p>
      </dsp:txBody>
      <dsp:txXfrm rot="-10800000">
        <a:off x="0" y="1638125"/>
        <a:ext cx="2779820" cy="1074763"/>
      </dsp:txXfrm>
    </dsp:sp>
    <dsp:sp modelId="{E3D69481-48FC-498C-AE4A-64E9235D7215}">
      <dsp:nvSpPr>
        <dsp:cNvPr id="0" name=""/>
        <dsp:cNvSpPr/>
      </dsp:nvSpPr>
      <dsp:spPr>
        <a:xfrm>
          <a:off x="2779820" y="1638125"/>
          <a:ext cx="8339462" cy="1074763"/>
        </a:xfrm>
        <a:prstGeom prst="rect">
          <a:avLst/>
        </a:prstGeom>
        <a:solidFill>
          <a:schemeClr val="accent3">
            <a:alpha val="90000"/>
            <a:tint val="40000"/>
            <a:hueOff val="0"/>
            <a:satOff val="0"/>
            <a:lumOff val="0"/>
            <a:alphaOff val="0"/>
          </a:schemeClr>
        </a:solidFill>
        <a:ln w="6350" cap="flat" cmpd="sng" algn="ctr">
          <a:solidFill>
            <a:schemeClr val="accent3">
              <a:alpha val="90000"/>
              <a:tint val="4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169164" tIns="254000" rIns="169164" bIns="254000" numCol="1" spcCol="1270" anchor="ctr" anchorCtr="0">
          <a:noAutofit/>
        </a:bodyPr>
        <a:lstStyle/>
        <a:p>
          <a:pPr marL="0" lvl="0" indent="0" algn="l" defTabSz="889000" rtl="0">
            <a:lnSpc>
              <a:spcPct val="90000"/>
            </a:lnSpc>
            <a:spcBef>
              <a:spcPct val="0"/>
            </a:spcBef>
            <a:spcAft>
              <a:spcPct val="35000"/>
            </a:spcAft>
            <a:buNone/>
          </a:pPr>
          <a:r>
            <a:rPr lang="en-US" sz="2000" kern="1200">
              <a:latin typeface="Proxima Nova Bl"/>
            </a:rPr>
            <a:t>FCN</a:t>
          </a:r>
          <a:r>
            <a:rPr lang="en-US" sz="2000" kern="1200"/>
            <a:t> networks are statistically similar despite variations in</a:t>
          </a:r>
          <a:r>
            <a:rPr lang="en-US" sz="2000" kern="1200">
              <a:latin typeface="Arial" panose="020B0604020202020204"/>
            </a:rPr>
            <a:t> input parameters</a:t>
          </a:r>
          <a:endParaRPr lang="en-US" sz="2000" kern="1200"/>
        </a:p>
      </dsp:txBody>
      <dsp:txXfrm>
        <a:off x="2779820" y="1638125"/>
        <a:ext cx="8339462" cy="1074763"/>
      </dsp:txXfrm>
    </dsp:sp>
    <dsp:sp modelId="{35DB0181-355B-456F-B38F-8F71173E678B}">
      <dsp:nvSpPr>
        <dsp:cNvPr id="0" name=""/>
        <dsp:cNvSpPr/>
      </dsp:nvSpPr>
      <dsp:spPr>
        <a:xfrm rot="10800000">
          <a:off x="0" y="769"/>
          <a:ext cx="2779820" cy="1653482"/>
        </a:xfrm>
        <a:prstGeom prst="upArrowCallout">
          <a:avLst>
            <a:gd name="adj1" fmla="val 5000"/>
            <a:gd name="adj2" fmla="val 10000"/>
            <a:gd name="adj3" fmla="val 15000"/>
            <a:gd name="adj4" fmla="val 64977"/>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w="6350" cap="flat" cmpd="sng" algn="ctr">
          <a:solidFill>
            <a:schemeClr val="accent3">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197701" tIns="227584" rIns="197701" bIns="227584" numCol="1" spcCol="1270" anchor="ctr" anchorCtr="0">
          <a:noAutofit/>
        </a:bodyPr>
        <a:lstStyle/>
        <a:p>
          <a:pPr marL="0" lvl="0" indent="0" algn="ctr" defTabSz="1422400">
            <a:lnSpc>
              <a:spcPct val="90000"/>
            </a:lnSpc>
            <a:spcBef>
              <a:spcPct val="0"/>
            </a:spcBef>
            <a:spcAft>
              <a:spcPct val="35000"/>
            </a:spcAft>
            <a:buNone/>
          </a:pPr>
          <a:r>
            <a:rPr lang="en-US" sz="3200" kern="1200"/>
            <a:t>Verify</a:t>
          </a:r>
        </a:p>
      </dsp:txBody>
      <dsp:txXfrm rot="-10800000">
        <a:off x="0" y="769"/>
        <a:ext cx="2779820" cy="1074763"/>
      </dsp:txXfrm>
    </dsp:sp>
    <dsp:sp modelId="{18C79BAF-865D-4385-B97F-1625776DAD5B}">
      <dsp:nvSpPr>
        <dsp:cNvPr id="0" name=""/>
        <dsp:cNvSpPr/>
      </dsp:nvSpPr>
      <dsp:spPr>
        <a:xfrm>
          <a:off x="2779820" y="769"/>
          <a:ext cx="8339462" cy="1074763"/>
        </a:xfrm>
        <a:prstGeom prst="rect">
          <a:avLst/>
        </a:prstGeom>
        <a:solidFill>
          <a:schemeClr val="accent3">
            <a:alpha val="90000"/>
            <a:tint val="40000"/>
            <a:hueOff val="0"/>
            <a:satOff val="0"/>
            <a:lumOff val="0"/>
            <a:alphaOff val="0"/>
          </a:schemeClr>
        </a:solidFill>
        <a:ln w="6350" cap="flat" cmpd="sng" algn="ctr">
          <a:solidFill>
            <a:schemeClr val="accent3">
              <a:alpha val="90000"/>
              <a:tint val="4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169164" tIns="254000" rIns="169164" bIns="254000" numCol="1" spcCol="1270" anchor="ctr" anchorCtr="0">
          <a:noAutofit/>
        </a:bodyPr>
        <a:lstStyle/>
        <a:p>
          <a:pPr marL="0" lvl="0" indent="0" algn="l" defTabSz="889000" rtl="0">
            <a:lnSpc>
              <a:spcPct val="90000"/>
            </a:lnSpc>
            <a:spcBef>
              <a:spcPct val="0"/>
            </a:spcBef>
            <a:spcAft>
              <a:spcPct val="35000"/>
            </a:spcAft>
            <a:buNone/>
          </a:pPr>
          <a:r>
            <a:rPr lang="en-US" sz="2000" kern="1200">
              <a:latin typeface="Arial" panose="020B0604020202020204"/>
            </a:rPr>
            <a:t>Declarative</a:t>
          </a:r>
          <a:r>
            <a:rPr lang="en-US" sz="2000" kern="1200"/>
            <a:t> </a:t>
          </a:r>
          <a:r>
            <a:rPr lang="en-US" sz="2000" kern="1200">
              <a:latin typeface="Arial" panose="020B0604020202020204"/>
            </a:rPr>
            <a:t>TDA </a:t>
          </a:r>
          <a:r>
            <a:rPr lang="en-US" sz="2000" kern="1200"/>
            <a:t>can compactly represent topological features of FCNs</a:t>
          </a:r>
        </a:p>
      </dsp:txBody>
      <dsp:txXfrm>
        <a:off x="2779820" y="769"/>
        <a:ext cx="8339462" cy="107476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5EC251-CD00-4A02-A318-7E89E47D7242}">
      <dsp:nvSpPr>
        <dsp:cNvPr id="0" name=""/>
        <dsp:cNvSpPr/>
      </dsp:nvSpPr>
      <dsp:spPr>
        <a:xfrm>
          <a:off x="729999" y="2175669"/>
          <a:ext cx="478264" cy="1366990"/>
        </a:xfrm>
        <a:custGeom>
          <a:avLst/>
          <a:gdLst/>
          <a:ahLst/>
          <a:cxnLst/>
          <a:rect l="0" t="0" r="0" b="0"/>
          <a:pathLst>
            <a:path>
              <a:moveTo>
                <a:pt x="0" y="0"/>
              </a:moveTo>
              <a:lnTo>
                <a:pt x="239132" y="0"/>
              </a:lnTo>
              <a:lnTo>
                <a:pt x="239132" y="1366990"/>
              </a:lnTo>
              <a:lnTo>
                <a:pt x="478264" y="1366990"/>
              </a:lnTo>
            </a:path>
          </a:pathLst>
        </a:custGeom>
        <a:noFill/>
        <a:ln w="6350" cap="flat" cmpd="sng" algn="ctr">
          <a:solidFill>
            <a:schemeClr val="dk2">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932925" y="2822958"/>
        <a:ext cx="72412" cy="72412"/>
      </dsp:txXfrm>
    </dsp:sp>
    <dsp:sp modelId="{D38D6935-D3EF-498C-AD14-4AB314040246}">
      <dsp:nvSpPr>
        <dsp:cNvPr id="0" name=""/>
        <dsp:cNvSpPr/>
      </dsp:nvSpPr>
      <dsp:spPr>
        <a:xfrm>
          <a:off x="729999" y="2175669"/>
          <a:ext cx="478264" cy="455663"/>
        </a:xfrm>
        <a:custGeom>
          <a:avLst/>
          <a:gdLst/>
          <a:ahLst/>
          <a:cxnLst/>
          <a:rect l="0" t="0" r="0" b="0"/>
          <a:pathLst>
            <a:path>
              <a:moveTo>
                <a:pt x="0" y="0"/>
              </a:moveTo>
              <a:lnTo>
                <a:pt x="239132" y="0"/>
              </a:lnTo>
              <a:lnTo>
                <a:pt x="239132" y="455663"/>
              </a:lnTo>
              <a:lnTo>
                <a:pt x="478264" y="455663"/>
              </a:lnTo>
            </a:path>
          </a:pathLst>
        </a:custGeom>
        <a:noFill/>
        <a:ln w="6350" cap="flat" cmpd="sng" algn="ctr">
          <a:solidFill>
            <a:schemeClr val="dk2">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952617" y="2386986"/>
        <a:ext cx="33029" cy="33029"/>
      </dsp:txXfrm>
    </dsp:sp>
    <dsp:sp modelId="{ED7980F8-79E6-4C88-BA6E-EEFA03FC0369}">
      <dsp:nvSpPr>
        <dsp:cNvPr id="0" name=""/>
        <dsp:cNvSpPr/>
      </dsp:nvSpPr>
      <dsp:spPr>
        <a:xfrm>
          <a:off x="729999" y="1720005"/>
          <a:ext cx="478264" cy="455663"/>
        </a:xfrm>
        <a:custGeom>
          <a:avLst/>
          <a:gdLst/>
          <a:ahLst/>
          <a:cxnLst/>
          <a:rect l="0" t="0" r="0" b="0"/>
          <a:pathLst>
            <a:path>
              <a:moveTo>
                <a:pt x="0" y="455663"/>
              </a:moveTo>
              <a:lnTo>
                <a:pt x="239132" y="455663"/>
              </a:lnTo>
              <a:lnTo>
                <a:pt x="239132" y="0"/>
              </a:lnTo>
              <a:lnTo>
                <a:pt x="478264" y="0"/>
              </a:lnTo>
            </a:path>
          </a:pathLst>
        </a:custGeom>
        <a:noFill/>
        <a:ln w="6350" cap="flat" cmpd="sng" algn="ctr">
          <a:solidFill>
            <a:schemeClr val="dk2">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952617" y="1931322"/>
        <a:ext cx="33029" cy="33029"/>
      </dsp:txXfrm>
    </dsp:sp>
    <dsp:sp modelId="{0621F7A8-5A5C-49FC-81FF-0138DC7D87D3}">
      <dsp:nvSpPr>
        <dsp:cNvPr id="0" name=""/>
        <dsp:cNvSpPr/>
      </dsp:nvSpPr>
      <dsp:spPr>
        <a:xfrm>
          <a:off x="729999" y="808678"/>
          <a:ext cx="478264" cy="1366990"/>
        </a:xfrm>
        <a:custGeom>
          <a:avLst/>
          <a:gdLst/>
          <a:ahLst/>
          <a:cxnLst/>
          <a:rect l="0" t="0" r="0" b="0"/>
          <a:pathLst>
            <a:path>
              <a:moveTo>
                <a:pt x="0" y="1366990"/>
              </a:moveTo>
              <a:lnTo>
                <a:pt x="239132" y="1366990"/>
              </a:lnTo>
              <a:lnTo>
                <a:pt x="239132" y="0"/>
              </a:lnTo>
              <a:lnTo>
                <a:pt x="478264" y="0"/>
              </a:lnTo>
            </a:path>
          </a:pathLst>
        </a:custGeom>
        <a:noFill/>
        <a:ln w="6350" cap="flat" cmpd="sng" algn="ctr">
          <a:solidFill>
            <a:schemeClr val="dk2">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932925" y="1455967"/>
        <a:ext cx="72412" cy="72412"/>
      </dsp:txXfrm>
    </dsp:sp>
    <dsp:sp modelId="{8115945C-4122-4891-BDCA-4800A692E1D9}">
      <dsp:nvSpPr>
        <dsp:cNvPr id="0" name=""/>
        <dsp:cNvSpPr/>
      </dsp:nvSpPr>
      <dsp:spPr>
        <a:xfrm rot="16200000">
          <a:off x="-1553114" y="1811138"/>
          <a:ext cx="3837166" cy="729061"/>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1750" tIns="31750" rIns="31750" bIns="31750" numCol="1" spcCol="1270" anchor="ctr" anchorCtr="0">
          <a:noAutofit/>
        </a:bodyPr>
        <a:lstStyle/>
        <a:p>
          <a:pPr marL="0" lvl="0" indent="0" algn="ctr" defTabSz="2222500">
            <a:lnSpc>
              <a:spcPct val="90000"/>
            </a:lnSpc>
            <a:spcBef>
              <a:spcPct val="0"/>
            </a:spcBef>
            <a:spcAft>
              <a:spcPct val="35000"/>
            </a:spcAft>
            <a:buNone/>
          </a:pPr>
          <a:r>
            <a:rPr lang="en-US" sz="5000" b="0" i="0" kern="1200"/>
            <a:t>Applications</a:t>
          </a:r>
          <a:endParaRPr lang="en-US" sz="5000" kern="1200"/>
        </a:p>
      </dsp:txBody>
      <dsp:txXfrm>
        <a:off x="-1553114" y="1811138"/>
        <a:ext cx="3837166" cy="729061"/>
      </dsp:txXfrm>
    </dsp:sp>
    <dsp:sp modelId="{049F6536-B4F9-4630-BD92-15D7A104BA5F}">
      <dsp:nvSpPr>
        <dsp:cNvPr id="0" name=""/>
        <dsp:cNvSpPr/>
      </dsp:nvSpPr>
      <dsp:spPr>
        <a:xfrm>
          <a:off x="1208263" y="444147"/>
          <a:ext cx="2391321" cy="729061"/>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1155700">
            <a:lnSpc>
              <a:spcPct val="90000"/>
            </a:lnSpc>
            <a:spcBef>
              <a:spcPct val="0"/>
            </a:spcBef>
            <a:spcAft>
              <a:spcPct val="35000"/>
            </a:spcAft>
            <a:buNone/>
          </a:pPr>
          <a:r>
            <a:rPr lang="en-US" sz="2600" b="0" i="0" kern="1200"/>
            <a:t>Transitive closure</a:t>
          </a:r>
          <a:endParaRPr lang="en-US" sz="2600" kern="1200"/>
        </a:p>
      </dsp:txBody>
      <dsp:txXfrm>
        <a:off x="1208263" y="444147"/>
        <a:ext cx="2391321" cy="729061"/>
      </dsp:txXfrm>
    </dsp:sp>
    <dsp:sp modelId="{A8F8D7F1-A70D-4FF7-872E-46EE772FE632}">
      <dsp:nvSpPr>
        <dsp:cNvPr id="0" name=""/>
        <dsp:cNvSpPr/>
      </dsp:nvSpPr>
      <dsp:spPr>
        <a:xfrm>
          <a:off x="1208263" y="1355474"/>
          <a:ext cx="2391321" cy="729061"/>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1155700">
            <a:lnSpc>
              <a:spcPct val="90000"/>
            </a:lnSpc>
            <a:spcBef>
              <a:spcPct val="0"/>
            </a:spcBef>
            <a:spcAft>
              <a:spcPct val="35000"/>
            </a:spcAft>
            <a:buNone/>
          </a:pPr>
          <a:r>
            <a:rPr lang="en-US" sz="2600" kern="1200"/>
            <a:t>Triangle counting</a:t>
          </a:r>
        </a:p>
      </dsp:txBody>
      <dsp:txXfrm>
        <a:off x="1208263" y="1355474"/>
        <a:ext cx="2391321" cy="729061"/>
      </dsp:txXfrm>
    </dsp:sp>
    <dsp:sp modelId="{0BAE29E8-B619-4472-9EE3-24E3C4C22D78}">
      <dsp:nvSpPr>
        <dsp:cNvPr id="0" name=""/>
        <dsp:cNvSpPr/>
      </dsp:nvSpPr>
      <dsp:spPr>
        <a:xfrm>
          <a:off x="1208263" y="2266801"/>
          <a:ext cx="2391321" cy="729061"/>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1155700">
            <a:lnSpc>
              <a:spcPct val="90000"/>
            </a:lnSpc>
            <a:spcBef>
              <a:spcPct val="0"/>
            </a:spcBef>
            <a:spcAft>
              <a:spcPct val="35000"/>
            </a:spcAft>
            <a:buNone/>
          </a:pPr>
          <a:r>
            <a:rPr lang="en-US" sz="2600" kern="1200"/>
            <a:t>Connected components</a:t>
          </a:r>
        </a:p>
      </dsp:txBody>
      <dsp:txXfrm>
        <a:off x="1208263" y="2266801"/>
        <a:ext cx="2391321" cy="729061"/>
      </dsp:txXfrm>
    </dsp:sp>
    <dsp:sp modelId="{2683D858-D9F9-411C-8E3C-C4B5CF979DE2}">
      <dsp:nvSpPr>
        <dsp:cNvPr id="0" name=""/>
        <dsp:cNvSpPr/>
      </dsp:nvSpPr>
      <dsp:spPr>
        <a:xfrm>
          <a:off x="1208263" y="3178128"/>
          <a:ext cx="2391321" cy="729061"/>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1155700">
            <a:lnSpc>
              <a:spcPct val="90000"/>
            </a:lnSpc>
            <a:spcBef>
              <a:spcPct val="0"/>
            </a:spcBef>
            <a:spcAft>
              <a:spcPct val="35000"/>
            </a:spcAft>
            <a:buNone/>
          </a:pPr>
          <a:r>
            <a:rPr lang="en-US" sz="2600" kern="1200"/>
            <a:t>Same generation</a:t>
          </a:r>
        </a:p>
      </dsp:txBody>
      <dsp:txXfrm>
        <a:off x="1208263" y="3178128"/>
        <a:ext cx="2391321" cy="72906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B5AE0A-7E73-45F4-9F79-11D8C41F0B7C}">
      <dsp:nvSpPr>
        <dsp:cNvPr id="0" name=""/>
        <dsp:cNvSpPr/>
      </dsp:nvSpPr>
      <dsp:spPr>
        <a:xfrm>
          <a:off x="0" y="2710578"/>
          <a:ext cx="11049000" cy="1778433"/>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06248" tIns="206248" rIns="206248" bIns="206248" numCol="1" spcCol="1270" anchor="ctr" anchorCtr="0">
          <a:noAutofit/>
        </a:bodyPr>
        <a:lstStyle/>
        <a:p>
          <a:pPr marL="0" lvl="0" indent="0" algn="ctr" defTabSz="1289050" rtl="0">
            <a:lnSpc>
              <a:spcPct val="90000"/>
            </a:lnSpc>
            <a:spcBef>
              <a:spcPct val="0"/>
            </a:spcBef>
            <a:spcAft>
              <a:spcPct val="35000"/>
            </a:spcAft>
            <a:buNone/>
          </a:pPr>
          <a:r>
            <a:rPr lang="en-US" sz="2900" b="0" i="0" kern="1200">
              <a:latin typeface="Proxima Nova Bl"/>
            </a:rPr>
            <a:t>NLJ is suitable for small dataset</a:t>
          </a:r>
          <a:br>
            <a:rPr lang="en-US" sz="2900" b="0" i="0" kern="1200">
              <a:latin typeface="Proxima Nova Bl"/>
            </a:rPr>
          </a:br>
          <a:r>
            <a:rPr lang="en-US" sz="2900" b="0" i="0" kern="1200">
              <a:latin typeface="Proxima Nova Bl"/>
            </a:rPr>
            <a:t>SMJ is efficient with pre-sorted data</a:t>
          </a:r>
          <a:br>
            <a:rPr lang="en-US" sz="2900" b="0" i="0" kern="1200">
              <a:latin typeface="Proxima Nova Bl"/>
            </a:rPr>
          </a:br>
          <a:r>
            <a:rPr lang="en-US" sz="2900" b="0" i="0" kern="1200">
              <a:latin typeface="Proxima Nova Bl"/>
            </a:rPr>
            <a:t>HJ works on unsorted datasets through hash-based partitioning</a:t>
          </a:r>
        </a:p>
      </dsp:txBody>
      <dsp:txXfrm>
        <a:off x="0" y="2710578"/>
        <a:ext cx="11049000" cy="1778433"/>
      </dsp:txXfrm>
    </dsp:sp>
    <dsp:sp modelId="{C2F90538-D42F-4930-969F-24C8FF1389B8}">
      <dsp:nvSpPr>
        <dsp:cNvPr id="0" name=""/>
        <dsp:cNvSpPr/>
      </dsp:nvSpPr>
      <dsp:spPr>
        <a:xfrm rot="10800000">
          <a:off x="0" y="2025"/>
          <a:ext cx="11049000" cy="2735230"/>
        </a:xfrm>
        <a:prstGeom prst="upArrowCallou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06248" tIns="206248" rIns="206248" bIns="206248" numCol="1" spcCol="1270" anchor="ctr" anchorCtr="0">
          <a:noAutofit/>
        </a:bodyPr>
        <a:lstStyle/>
        <a:p>
          <a:pPr marL="0" lvl="0" indent="0" algn="ctr" defTabSz="1289050">
            <a:lnSpc>
              <a:spcPct val="90000"/>
            </a:lnSpc>
            <a:spcBef>
              <a:spcPct val="0"/>
            </a:spcBef>
            <a:spcAft>
              <a:spcPct val="35000"/>
            </a:spcAft>
            <a:buNone/>
          </a:pPr>
          <a:r>
            <a:rPr lang="en-US" sz="2900" kern="1200"/>
            <a:t>Common Algorithms</a:t>
          </a:r>
        </a:p>
      </dsp:txBody>
      <dsp:txXfrm rot="-10800000">
        <a:off x="0" y="2025"/>
        <a:ext cx="11049000" cy="960065"/>
      </dsp:txXfrm>
    </dsp:sp>
    <dsp:sp modelId="{1B871D06-D18F-4F17-8B76-C3A18636C9F9}">
      <dsp:nvSpPr>
        <dsp:cNvPr id="0" name=""/>
        <dsp:cNvSpPr/>
      </dsp:nvSpPr>
      <dsp:spPr>
        <a:xfrm>
          <a:off x="5395" y="962090"/>
          <a:ext cx="3679403" cy="817833"/>
        </a:xfrm>
        <a:prstGeom prst="rect">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99136" tIns="35560" rIns="199136" bIns="35560" numCol="1" spcCol="1270" anchor="ctr" anchorCtr="0">
          <a:noAutofit/>
        </a:bodyPr>
        <a:lstStyle/>
        <a:p>
          <a:pPr marL="0" lvl="0" indent="0" algn="ctr" defTabSz="1244600">
            <a:lnSpc>
              <a:spcPct val="90000"/>
            </a:lnSpc>
            <a:spcBef>
              <a:spcPct val="0"/>
            </a:spcBef>
            <a:spcAft>
              <a:spcPct val="35000"/>
            </a:spcAft>
            <a:buNone/>
          </a:pPr>
          <a:r>
            <a:rPr lang="en-US" sz="2800" kern="1200"/>
            <a:t>Nested Loop Join (NLJ)</a:t>
          </a:r>
        </a:p>
      </dsp:txBody>
      <dsp:txXfrm>
        <a:off x="5395" y="962090"/>
        <a:ext cx="3679403" cy="817833"/>
      </dsp:txXfrm>
    </dsp:sp>
    <dsp:sp modelId="{44BE531F-4855-4167-B2FE-C1554EC40F05}">
      <dsp:nvSpPr>
        <dsp:cNvPr id="0" name=""/>
        <dsp:cNvSpPr/>
      </dsp:nvSpPr>
      <dsp:spPr>
        <a:xfrm>
          <a:off x="3684798" y="962090"/>
          <a:ext cx="3679403" cy="817833"/>
        </a:xfrm>
        <a:prstGeom prst="rect">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99136" tIns="35560" rIns="199136" bIns="35560" numCol="1" spcCol="1270" anchor="ctr" anchorCtr="0">
          <a:noAutofit/>
        </a:bodyPr>
        <a:lstStyle/>
        <a:p>
          <a:pPr marL="0" lvl="0" indent="0" algn="ctr" defTabSz="1244600">
            <a:lnSpc>
              <a:spcPct val="90000"/>
            </a:lnSpc>
            <a:spcBef>
              <a:spcPct val="0"/>
            </a:spcBef>
            <a:spcAft>
              <a:spcPct val="35000"/>
            </a:spcAft>
            <a:buNone/>
          </a:pPr>
          <a:r>
            <a:rPr lang="en-US" sz="2800" b="0" i="0" kern="1200"/>
            <a:t>Sort-Merge Join (SMJ)</a:t>
          </a:r>
          <a:endParaRPr lang="en-US" sz="2800" kern="1200"/>
        </a:p>
      </dsp:txBody>
      <dsp:txXfrm>
        <a:off x="3684798" y="962090"/>
        <a:ext cx="3679403" cy="817833"/>
      </dsp:txXfrm>
    </dsp:sp>
    <dsp:sp modelId="{63423F4F-932A-4CB9-886B-D10BB0A63AD6}">
      <dsp:nvSpPr>
        <dsp:cNvPr id="0" name=""/>
        <dsp:cNvSpPr/>
      </dsp:nvSpPr>
      <dsp:spPr>
        <a:xfrm>
          <a:off x="7364201" y="962090"/>
          <a:ext cx="3679403" cy="817833"/>
        </a:xfrm>
        <a:prstGeom prst="rect">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99136" tIns="35560" rIns="199136" bIns="35560" numCol="1" spcCol="1270" anchor="ctr" anchorCtr="0">
          <a:noAutofit/>
        </a:bodyPr>
        <a:lstStyle/>
        <a:p>
          <a:pPr marL="0" lvl="0" indent="0" algn="ctr" defTabSz="1244600">
            <a:lnSpc>
              <a:spcPct val="90000"/>
            </a:lnSpc>
            <a:spcBef>
              <a:spcPct val="0"/>
            </a:spcBef>
            <a:spcAft>
              <a:spcPct val="35000"/>
            </a:spcAft>
            <a:buNone/>
          </a:pPr>
          <a:r>
            <a:rPr lang="en-US" sz="2800" b="0" i="0" kern="1200">
              <a:latin typeface="Proxima Nova Bl"/>
            </a:rPr>
            <a:t>Hash</a:t>
          </a:r>
          <a:r>
            <a:rPr lang="en-US" sz="2800" b="0" i="0" kern="1200"/>
            <a:t> Join (HJ)</a:t>
          </a:r>
          <a:endParaRPr lang="en-US" sz="2800" kern="1200"/>
        </a:p>
      </dsp:txBody>
      <dsp:txXfrm>
        <a:off x="7364201" y="962090"/>
        <a:ext cx="3679403" cy="81783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EC5EC7-950F-4804-9444-32B2752756E2}">
      <dsp:nvSpPr>
        <dsp:cNvPr id="0" name=""/>
        <dsp:cNvSpPr/>
      </dsp:nvSpPr>
      <dsp:spPr>
        <a:xfrm>
          <a:off x="5752" y="487968"/>
          <a:ext cx="2629121" cy="657280"/>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4450" tIns="44450" rIns="44450" bIns="44450" numCol="1" spcCol="1270" anchor="ctr" anchorCtr="0">
          <a:noAutofit/>
        </a:bodyPr>
        <a:lstStyle/>
        <a:p>
          <a:pPr marL="0" lvl="0" indent="0" algn="ctr" defTabSz="1555750" rtl="0">
            <a:lnSpc>
              <a:spcPct val="90000"/>
            </a:lnSpc>
            <a:spcBef>
              <a:spcPct val="0"/>
            </a:spcBef>
            <a:spcAft>
              <a:spcPct val="35000"/>
            </a:spcAft>
            <a:buNone/>
          </a:pPr>
          <a:r>
            <a:rPr lang="en-US" sz="3500" kern="1200">
              <a:latin typeface="Arial" panose="020B0604020202020204"/>
            </a:rPr>
            <a:t>Off-the-shelf</a:t>
          </a:r>
          <a:endParaRPr lang="en-US" sz="3500" kern="1200"/>
        </a:p>
      </dsp:txBody>
      <dsp:txXfrm>
        <a:off x="25003" y="507219"/>
        <a:ext cx="2590619" cy="618778"/>
      </dsp:txXfrm>
    </dsp:sp>
    <dsp:sp modelId="{551CAA23-FFC0-4927-9D58-5FC401399288}">
      <dsp:nvSpPr>
        <dsp:cNvPr id="0" name=""/>
        <dsp:cNvSpPr/>
      </dsp:nvSpPr>
      <dsp:spPr>
        <a:xfrm rot="5400000">
          <a:off x="1262801" y="1202760"/>
          <a:ext cx="115024" cy="115024"/>
        </a:xfrm>
        <a:prstGeom prst="rightArrow">
          <a:avLst>
            <a:gd name="adj1" fmla="val 667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6984CA3B-D86E-48BB-9F8A-0FE3FD9EBEDC}">
      <dsp:nvSpPr>
        <dsp:cNvPr id="0" name=""/>
        <dsp:cNvSpPr/>
      </dsp:nvSpPr>
      <dsp:spPr>
        <a:xfrm>
          <a:off x="5752" y="1375296"/>
          <a:ext cx="2629121" cy="657280"/>
        </a:xfrm>
        <a:prstGeom prst="roundRect">
          <a:avLst>
            <a:gd name="adj" fmla="val 10000"/>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a:t>Started with CPU and GPU based Python libraries </a:t>
          </a:r>
        </a:p>
      </dsp:txBody>
      <dsp:txXfrm>
        <a:off x="25003" y="1394547"/>
        <a:ext cx="2590619" cy="618778"/>
      </dsp:txXfrm>
    </dsp:sp>
    <dsp:sp modelId="{3D6AA936-3BCD-4FD3-B5AD-B07D5208F6AB}">
      <dsp:nvSpPr>
        <dsp:cNvPr id="0" name=""/>
        <dsp:cNvSpPr/>
      </dsp:nvSpPr>
      <dsp:spPr>
        <a:xfrm rot="5400000">
          <a:off x="1262801" y="2090089"/>
          <a:ext cx="115024" cy="115024"/>
        </a:xfrm>
        <a:prstGeom prst="rightArrow">
          <a:avLst>
            <a:gd name="adj1" fmla="val 667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DE0EAE6D-370D-48AD-A27C-E9B837A72277}">
      <dsp:nvSpPr>
        <dsp:cNvPr id="0" name=""/>
        <dsp:cNvSpPr/>
      </dsp:nvSpPr>
      <dsp:spPr>
        <a:xfrm>
          <a:off x="5752" y="2262625"/>
          <a:ext cx="2629121" cy="657280"/>
        </a:xfrm>
        <a:prstGeom prst="roundRect">
          <a:avLst>
            <a:gd name="adj" fmla="val 10000"/>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a:t>Compare GPU capabilities for iterative join operations</a:t>
          </a:r>
        </a:p>
      </dsp:txBody>
      <dsp:txXfrm>
        <a:off x="25003" y="2281876"/>
        <a:ext cx="2590619" cy="618778"/>
      </dsp:txXfrm>
    </dsp:sp>
    <dsp:sp modelId="{889D6539-7F4F-46FD-B7BD-0B92A9FA62E7}">
      <dsp:nvSpPr>
        <dsp:cNvPr id="0" name=""/>
        <dsp:cNvSpPr/>
      </dsp:nvSpPr>
      <dsp:spPr>
        <a:xfrm>
          <a:off x="3002950" y="487968"/>
          <a:ext cx="2629121" cy="657280"/>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4450" tIns="44450" rIns="44450" bIns="44450" numCol="1" spcCol="1270" anchor="ctr" anchorCtr="0">
          <a:noAutofit/>
        </a:bodyPr>
        <a:lstStyle/>
        <a:p>
          <a:pPr marL="0" lvl="0" indent="0" algn="ctr" defTabSz="1555750">
            <a:lnSpc>
              <a:spcPct val="90000"/>
            </a:lnSpc>
            <a:spcBef>
              <a:spcPct val="0"/>
            </a:spcBef>
            <a:spcAft>
              <a:spcPct val="35000"/>
            </a:spcAft>
            <a:buNone/>
          </a:pPr>
          <a:r>
            <a:rPr lang="en-US" sz="3500" kern="1200" err="1"/>
            <a:t>GPUJoin</a:t>
          </a:r>
        </a:p>
      </dsp:txBody>
      <dsp:txXfrm>
        <a:off x="3022201" y="507219"/>
        <a:ext cx="2590619" cy="618778"/>
      </dsp:txXfrm>
    </dsp:sp>
    <dsp:sp modelId="{830570D3-6418-4DC3-A78D-DFCAE73F7C62}">
      <dsp:nvSpPr>
        <dsp:cNvPr id="0" name=""/>
        <dsp:cNvSpPr/>
      </dsp:nvSpPr>
      <dsp:spPr>
        <a:xfrm rot="5400000">
          <a:off x="4259999" y="1202760"/>
          <a:ext cx="115024" cy="115024"/>
        </a:xfrm>
        <a:prstGeom prst="rightArrow">
          <a:avLst>
            <a:gd name="adj1" fmla="val 667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92DE54D3-D808-4D4C-ACDA-1376AEA785E1}">
      <dsp:nvSpPr>
        <dsp:cNvPr id="0" name=""/>
        <dsp:cNvSpPr/>
      </dsp:nvSpPr>
      <dsp:spPr>
        <a:xfrm>
          <a:off x="3002950" y="1375296"/>
          <a:ext cx="2629121" cy="657280"/>
        </a:xfrm>
        <a:prstGeom prst="roundRect">
          <a:avLst>
            <a:gd name="adj" fmla="val 10000"/>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a:t>Relational Algebra (RA) operations using CUDA</a:t>
          </a:r>
        </a:p>
      </dsp:txBody>
      <dsp:txXfrm>
        <a:off x="3022201" y="1394547"/>
        <a:ext cx="2590619" cy="618778"/>
      </dsp:txXfrm>
    </dsp:sp>
    <dsp:sp modelId="{3E9B25C0-0ED3-4275-88E1-AF6410AE15DD}">
      <dsp:nvSpPr>
        <dsp:cNvPr id="0" name=""/>
        <dsp:cNvSpPr/>
      </dsp:nvSpPr>
      <dsp:spPr>
        <a:xfrm rot="5400000">
          <a:off x="4259999" y="2090089"/>
          <a:ext cx="115024" cy="115024"/>
        </a:xfrm>
        <a:prstGeom prst="rightArrow">
          <a:avLst>
            <a:gd name="adj1" fmla="val 667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3358919C-B43A-4422-AA27-70239D786083}">
      <dsp:nvSpPr>
        <dsp:cNvPr id="0" name=""/>
        <dsp:cNvSpPr/>
      </dsp:nvSpPr>
      <dsp:spPr>
        <a:xfrm>
          <a:off x="3002950" y="2262625"/>
          <a:ext cx="2629121" cy="657280"/>
        </a:xfrm>
        <a:prstGeom prst="roundRect">
          <a:avLst>
            <a:gd name="adj" fmla="val 10000"/>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a:t>High performance GPU </a:t>
          </a:r>
          <a:r>
            <a:rPr lang="en-US" sz="1600" kern="1200" err="1"/>
            <a:t>hashtable</a:t>
          </a:r>
          <a:r>
            <a:rPr lang="en-US" sz="1600" kern="1200"/>
            <a:t> for iterative RA</a:t>
          </a:r>
        </a:p>
      </dsp:txBody>
      <dsp:txXfrm>
        <a:off x="3022201" y="2281876"/>
        <a:ext cx="2590619" cy="618778"/>
      </dsp:txXfrm>
    </dsp:sp>
    <dsp:sp modelId="{481726BF-B8A6-4475-988C-FEB4F90F63A3}">
      <dsp:nvSpPr>
        <dsp:cNvPr id="0" name=""/>
        <dsp:cNvSpPr/>
      </dsp:nvSpPr>
      <dsp:spPr>
        <a:xfrm>
          <a:off x="6000149" y="487968"/>
          <a:ext cx="2629121" cy="657280"/>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4450" tIns="44450" rIns="44450" bIns="44450" numCol="1" spcCol="1270" anchor="ctr" anchorCtr="0">
          <a:noAutofit/>
        </a:bodyPr>
        <a:lstStyle/>
        <a:p>
          <a:pPr marL="0" lvl="0" indent="0" algn="ctr" defTabSz="1555750">
            <a:lnSpc>
              <a:spcPct val="90000"/>
            </a:lnSpc>
            <a:spcBef>
              <a:spcPct val="0"/>
            </a:spcBef>
            <a:spcAft>
              <a:spcPct val="35000"/>
            </a:spcAft>
            <a:buNone/>
          </a:pPr>
          <a:r>
            <a:rPr lang="en-US" sz="3500" kern="1200" err="1"/>
            <a:t>GPULog</a:t>
          </a:r>
        </a:p>
      </dsp:txBody>
      <dsp:txXfrm>
        <a:off x="6019400" y="507219"/>
        <a:ext cx="2590619" cy="618778"/>
      </dsp:txXfrm>
    </dsp:sp>
    <dsp:sp modelId="{71814FD4-6731-434D-A315-01F71894C348}">
      <dsp:nvSpPr>
        <dsp:cNvPr id="0" name=""/>
        <dsp:cNvSpPr/>
      </dsp:nvSpPr>
      <dsp:spPr>
        <a:xfrm rot="5400000">
          <a:off x="7257198" y="1202760"/>
          <a:ext cx="115024" cy="115024"/>
        </a:xfrm>
        <a:prstGeom prst="rightArrow">
          <a:avLst>
            <a:gd name="adj1" fmla="val 667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2AA5E28C-1F73-4E54-8B0C-3DC8C92C9A9E}">
      <dsp:nvSpPr>
        <dsp:cNvPr id="0" name=""/>
        <dsp:cNvSpPr/>
      </dsp:nvSpPr>
      <dsp:spPr>
        <a:xfrm>
          <a:off x="6000149" y="1375296"/>
          <a:ext cx="2629121" cy="657280"/>
        </a:xfrm>
        <a:prstGeom prst="roundRect">
          <a:avLst>
            <a:gd name="adj" fmla="val 10000"/>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a:t>CUDA based SIMD API for deductive analytics</a:t>
          </a:r>
        </a:p>
      </dsp:txBody>
      <dsp:txXfrm>
        <a:off x="6019400" y="1394547"/>
        <a:ext cx="2590619" cy="618778"/>
      </dsp:txXfrm>
    </dsp:sp>
    <dsp:sp modelId="{5F80D8E1-B7AD-463A-95CA-85F761A132A5}">
      <dsp:nvSpPr>
        <dsp:cNvPr id="0" name=""/>
        <dsp:cNvSpPr/>
      </dsp:nvSpPr>
      <dsp:spPr>
        <a:xfrm rot="5400000">
          <a:off x="7257198" y="2090089"/>
          <a:ext cx="115024" cy="115024"/>
        </a:xfrm>
        <a:prstGeom prst="rightArrow">
          <a:avLst>
            <a:gd name="adj1" fmla="val 667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803C5B0C-E45D-4861-984A-10547FC6321E}">
      <dsp:nvSpPr>
        <dsp:cNvPr id="0" name=""/>
        <dsp:cNvSpPr/>
      </dsp:nvSpPr>
      <dsp:spPr>
        <a:xfrm>
          <a:off x="6000149" y="2262625"/>
          <a:ext cx="2629121" cy="657280"/>
        </a:xfrm>
        <a:prstGeom prst="roundRect">
          <a:avLst>
            <a:gd name="adj" fmla="val 10000"/>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a:t>Novel Hash-Indexed Sorted Array data structure</a:t>
          </a:r>
        </a:p>
      </dsp:txBody>
      <dsp:txXfrm>
        <a:off x="6019400" y="2281876"/>
        <a:ext cx="2590619" cy="618778"/>
      </dsp:txXfrm>
    </dsp:sp>
    <dsp:sp modelId="{A23F141E-71AC-490A-84A8-5F17791BC338}">
      <dsp:nvSpPr>
        <dsp:cNvPr id="0" name=""/>
        <dsp:cNvSpPr/>
      </dsp:nvSpPr>
      <dsp:spPr>
        <a:xfrm>
          <a:off x="8997348" y="487968"/>
          <a:ext cx="2629121" cy="657280"/>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4450" tIns="44450" rIns="44450" bIns="44450" numCol="1" spcCol="1270" anchor="ctr" anchorCtr="0">
          <a:noAutofit/>
        </a:bodyPr>
        <a:lstStyle/>
        <a:p>
          <a:pPr marL="0" lvl="0" indent="0" algn="ctr" defTabSz="1555750">
            <a:lnSpc>
              <a:spcPct val="90000"/>
            </a:lnSpc>
            <a:spcBef>
              <a:spcPct val="0"/>
            </a:spcBef>
            <a:spcAft>
              <a:spcPct val="35000"/>
            </a:spcAft>
            <a:buNone/>
          </a:pPr>
          <a:r>
            <a:rPr lang="en-US" sz="3500" kern="1200">
              <a:latin typeface="Arial" panose="020B0604020202020204"/>
            </a:rPr>
            <a:t>mnmgJOIN</a:t>
          </a:r>
          <a:endParaRPr lang="en-US" sz="3500" kern="1200"/>
        </a:p>
      </dsp:txBody>
      <dsp:txXfrm>
        <a:off x="9016599" y="507219"/>
        <a:ext cx="2590619" cy="618778"/>
      </dsp:txXfrm>
    </dsp:sp>
    <dsp:sp modelId="{4F2B738B-EBA2-4A12-812E-49DF20540202}">
      <dsp:nvSpPr>
        <dsp:cNvPr id="0" name=""/>
        <dsp:cNvSpPr/>
      </dsp:nvSpPr>
      <dsp:spPr>
        <a:xfrm rot="5400000">
          <a:off x="10254396" y="1202760"/>
          <a:ext cx="115024" cy="115024"/>
        </a:xfrm>
        <a:prstGeom prst="rightArrow">
          <a:avLst>
            <a:gd name="adj1" fmla="val 667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F5F7B9F1-FDEC-46D9-AE7D-5C55B1A04658}">
      <dsp:nvSpPr>
        <dsp:cNvPr id="0" name=""/>
        <dsp:cNvSpPr/>
      </dsp:nvSpPr>
      <dsp:spPr>
        <a:xfrm>
          <a:off x="8997348" y="1375296"/>
          <a:ext cx="2629121" cy="657280"/>
        </a:xfrm>
        <a:prstGeom prst="roundRect">
          <a:avLst>
            <a:gd name="adj" fmla="val 10000"/>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711200" rtl="0">
            <a:lnSpc>
              <a:spcPct val="90000"/>
            </a:lnSpc>
            <a:spcBef>
              <a:spcPct val="0"/>
            </a:spcBef>
            <a:spcAft>
              <a:spcPct val="35000"/>
            </a:spcAft>
            <a:buNone/>
          </a:pPr>
          <a:r>
            <a:rPr lang="en-US" sz="1600" kern="1200"/>
            <a:t>Multi node multi GPU based engine</a:t>
          </a:r>
        </a:p>
      </dsp:txBody>
      <dsp:txXfrm>
        <a:off x="9016599" y="1394547"/>
        <a:ext cx="2590619" cy="618778"/>
      </dsp:txXfrm>
    </dsp:sp>
    <dsp:sp modelId="{6FF8A74C-1FD8-4D92-96CC-6C1E85CE7771}">
      <dsp:nvSpPr>
        <dsp:cNvPr id="0" name=""/>
        <dsp:cNvSpPr/>
      </dsp:nvSpPr>
      <dsp:spPr>
        <a:xfrm rot="5400000">
          <a:off x="10254396" y="2090089"/>
          <a:ext cx="115024" cy="115024"/>
        </a:xfrm>
        <a:prstGeom prst="rightArrow">
          <a:avLst>
            <a:gd name="adj1" fmla="val 667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5F2B8B62-6B87-4E2B-B2A4-846C04CF4953}">
      <dsp:nvSpPr>
        <dsp:cNvPr id="0" name=""/>
        <dsp:cNvSpPr/>
      </dsp:nvSpPr>
      <dsp:spPr>
        <a:xfrm>
          <a:off x="8997348" y="2262625"/>
          <a:ext cx="2629121" cy="657280"/>
        </a:xfrm>
        <a:prstGeom prst="roundRect">
          <a:avLst>
            <a:gd name="adj" fmla="val 10000"/>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a:t>CUDA + MPI based design (Work in progress )</a:t>
          </a:r>
        </a:p>
      </dsp:txBody>
      <dsp:txXfrm>
        <a:off x="9016599" y="2281876"/>
        <a:ext cx="2590619" cy="61877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66B93E-388A-4CE2-B0DD-DD069136E092}">
      <dsp:nvSpPr>
        <dsp:cNvPr id="0" name=""/>
        <dsp:cNvSpPr/>
      </dsp:nvSpPr>
      <dsp:spPr>
        <a:xfrm>
          <a:off x="0" y="0"/>
          <a:ext cx="8507730" cy="808386"/>
        </a:xfrm>
        <a:prstGeom prst="roundRect">
          <a:avLst>
            <a:gd name="adj" fmla="val 1000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en-US" sz="3600" b="0" i="0" kern="1200"/>
            <a:t>Open-addressing based hashtable</a:t>
          </a:r>
          <a:endParaRPr lang="en-US" sz="3600" kern="1200"/>
        </a:p>
      </dsp:txBody>
      <dsp:txXfrm>
        <a:off x="23677" y="23677"/>
        <a:ext cx="7540836" cy="761032"/>
      </dsp:txXfrm>
    </dsp:sp>
    <dsp:sp modelId="{691CBED4-75F1-4B2A-97DC-000554C93274}">
      <dsp:nvSpPr>
        <dsp:cNvPr id="0" name=""/>
        <dsp:cNvSpPr/>
      </dsp:nvSpPr>
      <dsp:spPr>
        <a:xfrm>
          <a:off x="635317" y="920662"/>
          <a:ext cx="8507730" cy="808386"/>
        </a:xfrm>
        <a:prstGeom prst="roundRect">
          <a:avLst>
            <a:gd name="adj" fmla="val 1000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en-US" sz="3600" b="0" i="0" kern="1200"/>
            <a:t>Fuse join and projection</a:t>
          </a:r>
          <a:endParaRPr lang="en-US" sz="3600" kern="1200"/>
        </a:p>
      </dsp:txBody>
      <dsp:txXfrm>
        <a:off x="658994" y="944339"/>
        <a:ext cx="7299607" cy="761032"/>
      </dsp:txXfrm>
    </dsp:sp>
    <dsp:sp modelId="{0D6A6B17-2963-4302-9B4B-EB1FE6705797}">
      <dsp:nvSpPr>
        <dsp:cNvPr id="0" name=""/>
        <dsp:cNvSpPr/>
      </dsp:nvSpPr>
      <dsp:spPr>
        <a:xfrm>
          <a:off x="1270635" y="1841325"/>
          <a:ext cx="8507730" cy="808386"/>
        </a:xfrm>
        <a:prstGeom prst="roundRect">
          <a:avLst>
            <a:gd name="adj" fmla="val 1000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en-US" sz="3600" b="0" i="0" kern="1200"/>
            <a:t>Sorted results for deduplication</a:t>
          </a:r>
          <a:endParaRPr lang="en-US" sz="3600" kern="1200"/>
        </a:p>
      </dsp:txBody>
      <dsp:txXfrm>
        <a:off x="1294312" y="1865002"/>
        <a:ext cx="7299607" cy="761032"/>
      </dsp:txXfrm>
    </dsp:sp>
    <dsp:sp modelId="{7465BA5F-A97B-4DE7-8AE3-1E165C62133C}">
      <dsp:nvSpPr>
        <dsp:cNvPr id="0" name=""/>
        <dsp:cNvSpPr/>
      </dsp:nvSpPr>
      <dsp:spPr>
        <a:xfrm>
          <a:off x="1905952" y="2761987"/>
          <a:ext cx="8507730" cy="808386"/>
        </a:xfrm>
        <a:prstGeom prst="roundRect">
          <a:avLst>
            <a:gd name="adj" fmla="val 1000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en-US" sz="3600" b="0" i="0" kern="1200"/>
            <a:t>Pinned memory scheme</a:t>
          </a:r>
          <a:endParaRPr lang="en-US" sz="3600" kern="1200"/>
        </a:p>
      </dsp:txBody>
      <dsp:txXfrm>
        <a:off x="1929629" y="2785664"/>
        <a:ext cx="7299607" cy="761032"/>
      </dsp:txXfrm>
    </dsp:sp>
    <dsp:sp modelId="{E433DE0A-8FB3-4093-A7BF-802226CF173E}">
      <dsp:nvSpPr>
        <dsp:cNvPr id="0" name=""/>
        <dsp:cNvSpPr/>
      </dsp:nvSpPr>
      <dsp:spPr>
        <a:xfrm>
          <a:off x="2541270" y="3682650"/>
          <a:ext cx="8507730" cy="808386"/>
        </a:xfrm>
        <a:prstGeom prst="roundRect">
          <a:avLst>
            <a:gd name="adj" fmla="val 1000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en-US" sz="3600" b="0" i="0" kern="1200"/>
            <a:t>Intermediate memory clearance</a:t>
          </a:r>
          <a:endParaRPr lang="en-US" sz="3600" kern="1200"/>
        </a:p>
      </dsp:txBody>
      <dsp:txXfrm>
        <a:off x="2564947" y="3706327"/>
        <a:ext cx="7299607" cy="761032"/>
      </dsp:txXfrm>
    </dsp:sp>
    <dsp:sp modelId="{DD085C09-BB9C-45A4-8818-75642ECA968C}">
      <dsp:nvSpPr>
        <dsp:cNvPr id="0" name=""/>
        <dsp:cNvSpPr/>
      </dsp:nvSpPr>
      <dsp:spPr>
        <a:xfrm>
          <a:off x="7982278" y="590571"/>
          <a:ext cx="525451" cy="525451"/>
        </a:xfrm>
        <a:prstGeom prst="downArrow">
          <a:avLst>
            <a:gd name="adj1" fmla="val 55000"/>
            <a:gd name="adj2" fmla="val 45000"/>
          </a:avLst>
        </a:prstGeom>
        <a:solidFill>
          <a:schemeClr val="accent2">
            <a:alpha val="90000"/>
            <a:tint val="40000"/>
            <a:hueOff val="0"/>
            <a:satOff val="0"/>
            <a:lumOff val="0"/>
            <a:alphaOff val="0"/>
          </a:schemeClr>
        </a:solidFill>
        <a:ln w="6350" cap="flat" cmpd="sng" algn="ctr">
          <a:solidFill>
            <a:schemeClr val="accent2">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31750" tIns="31750" rIns="31750" bIns="31750" numCol="1" spcCol="1270" anchor="ctr" anchorCtr="0">
          <a:noAutofit/>
        </a:bodyPr>
        <a:lstStyle/>
        <a:p>
          <a:pPr marL="0" lvl="0" indent="0" algn="ctr" defTabSz="1111250">
            <a:lnSpc>
              <a:spcPct val="90000"/>
            </a:lnSpc>
            <a:spcBef>
              <a:spcPct val="0"/>
            </a:spcBef>
            <a:spcAft>
              <a:spcPct val="35000"/>
            </a:spcAft>
            <a:buNone/>
          </a:pPr>
          <a:endParaRPr lang="en-US" sz="2500" kern="1200"/>
        </a:p>
      </dsp:txBody>
      <dsp:txXfrm>
        <a:off x="8100504" y="590571"/>
        <a:ext cx="288999" cy="395402"/>
      </dsp:txXfrm>
    </dsp:sp>
    <dsp:sp modelId="{1BBD6643-6DB3-4E11-BC63-A67B2465A4A4}">
      <dsp:nvSpPr>
        <dsp:cNvPr id="0" name=""/>
        <dsp:cNvSpPr/>
      </dsp:nvSpPr>
      <dsp:spPr>
        <a:xfrm>
          <a:off x="8617596" y="1511233"/>
          <a:ext cx="525451" cy="525451"/>
        </a:xfrm>
        <a:prstGeom prst="downArrow">
          <a:avLst>
            <a:gd name="adj1" fmla="val 55000"/>
            <a:gd name="adj2" fmla="val 45000"/>
          </a:avLst>
        </a:prstGeom>
        <a:solidFill>
          <a:schemeClr val="accent2">
            <a:alpha val="90000"/>
            <a:tint val="40000"/>
            <a:hueOff val="0"/>
            <a:satOff val="0"/>
            <a:lumOff val="0"/>
            <a:alphaOff val="0"/>
          </a:schemeClr>
        </a:solidFill>
        <a:ln w="6350" cap="flat" cmpd="sng" algn="ctr">
          <a:solidFill>
            <a:schemeClr val="accent2">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31750" tIns="31750" rIns="31750" bIns="31750" numCol="1" spcCol="1270" anchor="ctr" anchorCtr="0">
          <a:noAutofit/>
        </a:bodyPr>
        <a:lstStyle/>
        <a:p>
          <a:pPr marL="0" lvl="0" indent="0" algn="ctr" defTabSz="1111250">
            <a:lnSpc>
              <a:spcPct val="90000"/>
            </a:lnSpc>
            <a:spcBef>
              <a:spcPct val="0"/>
            </a:spcBef>
            <a:spcAft>
              <a:spcPct val="35000"/>
            </a:spcAft>
            <a:buNone/>
          </a:pPr>
          <a:endParaRPr lang="en-US" sz="2500" kern="1200"/>
        </a:p>
      </dsp:txBody>
      <dsp:txXfrm>
        <a:off x="8735822" y="1511233"/>
        <a:ext cx="288999" cy="395402"/>
      </dsp:txXfrm>
    </dsp:sp>
    <dsp:sp modelId="{748A8C5C-E80F-487F-AF45-ABC4F46A2D20}">
      <dsp:nvSpPr>
        <dsp:cNvPr id="0" name=""/>
        <dsp:cNvSpPr/>
      </dsp:nvSpPr>
      <dsp:spPr>
        <a:xfrm>
          <a:off x="9252913" y="2418423"/>
          <a:ext cx="525451" cy="525451"/>
        </a:xfrm>
        <a:prstGeom prst="downArrow">
          <a:avLst>
            <a:gd name="adj1" fmla="val 55000"/>
            <a:gd name="adj2" fmla="val 45000"/>
          </a:avLst>
        </a:prstGeom>
        <a:solidFill>
          <a:schemeClr val="accent2">
            <a:alpha val="90000"/>
            <a:tint val="40000"/>
            <a:hueOff val="0"/>
            <a:satOff val="0"/>
            <a:lumOff val="0"/>
            <a:alphaOff val="0"/>
          </a:schemeClr>
        </a:solidFill>
        <a:ln w="6350" cap="flat" cmpd="sng" algn="ctr">
          <a:solidFill>
            <a:schemeClr val="accent2">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31750" tIns="31750" rIns="31750" bIns="31750" numCol="1" spcCol="1270" anchor="ctr" anchorCtr="0">
          <a:noAutofit/>
        </a:bodyPr>
        <a:lstStyle/>
        <a:p>
          <a:pPr marL="0" lvl="0" indent="0" algn="ctr" defTabSz="1111250">
            <a:lnSpc>
              <a:spcPct val="90000"/>
            </a:lnSpc>
            <a:spcBef>
              <a:spcPct val="0"/>
            </a:spcBef>
            <a:spcAft>
              <a:spcPct val="35000"/>
            </a:spcAft>
            <a:buNone/>
          </a:pPr>
          <a:endParaRPr lang="en-US" sz="2500" kern="1200"/>
        </a:p>
      </dsp:txBody>
      <dsp:txXfrm>
        <a:off x="9371139" y="2418423"/>
        <a:ext cx="288999" cy="395402"/>
      </dsp:txXfrm>
    </dsp:sp>
    <dsp:sp modelId="{9E34127D-74A7-4FDB-B176-9D20BADCBF2F}">
      <dsp:nvSpPr>
        <dsp:cNvPr id="0" name=""/>
        <dsp:cNvSpPr/>
      </dsp:nvSpPr>
      <dsp:spPr>
        <a:xfrm>
          <a:off x="9888231" y="3348068"/>
          <a:ext cx="525451" cy="525451"/>
        </a:xfrm>
        <a:prstGeom prst="downArrow">
          <a:avLst>
            <a:gd name="adj1" fmla="val 55000"/>
            <a:gd name="adj2" fmla="val 45000"/>
          </a:avLst>
        </a:prstGeom>
        <a:solidFill>
          <a:schemeClr val="accent2">
            <a:alpha val="90000"/>
            <a:tint val="40000"/>
            <a:hueOff val="0"/>
            <a:satOff val="0"/>
            <a:lumOff val="0"/>
            <a:alphaOff val="0"/>
          </a:schemeClr>
        </a:solidFill>
        <a:ln w="6350" cap="flat" cmpd="sng" algn="ctr">
          <a:solidFill>
            <a:schemeClr val="accent2">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31750" tIns="31750" rIns="31750" bIns="31750" numCol="1" spcCol="1270" anchor="ctr" anchorCtr="0">
          <a:noAutofit/>
        </a:bodyPr>
        <a:lstStyle/>
        <a:p>
          <a:pPr marL="0" lvl="0" indent="0" algn="ctr" defTabSz="1111250">
            <a:lnSpc>
              <a:spcPct val="90000"/>
            </a:lnSpc>
            <a:spcBef>
              <a:spcPct val="0"/>
            </a:spcBef>
            <a:spcAft>
              <a:spcPct val="35000"/>
            </a:spcAft>
            <a:buNone/>
          </a:pPr>
          <a:endParaRPr lang="en-US" sz="2500" kern="1200"/>
        </a:p>
      </dsp:txBody>
      <dsp:txXfrm>
        <a:off x="10006457" y="3348068"/>
        <a:ext cx="288999" cy="39540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EC5EC7-950F-4804-9444-32B2752756E2}">
      <dsp:nvSpPr>
        <dsp:cNvPr id="0" name=""/>
        <dsp:cNvSpPr/>
      </dsp:nvSpPr>
      <dsp:spPr>
        <a:xfrm>
          <a:off x="5752" y="487968"/>
          <a:ext cx="2629121" cy="657280"/>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4450" tIns="44450" rIns="44450" bIns="44450" numCol="1" spcCol="1270" anchor="ctr" anchorCtr="0">
          <a:noAutofit/>
        </a:bodyPr>
        <a:lstStyle/>
        <a:p>
          <a:pPr marL="0" lvl="0" indent="0" algn="ctr" defTabSz="1555750" rtl="0">
            <a:lnSpc>
              <a:spcPct val="90000"/>
            </a:lnSpc>
            <a:spcBef>
              <a:spcPct val="0"/>
            </a:spcBef>
            <a:spcAft>
              <a:spcPct val="35000"/>
            </a:spcAft>
            <a:buNone/>
          </a:pPr>
          <a:r>
            <a:rPr lang="en-US" sz="3500" kern="1200">
              <a:latin typeface="Arial" panose="020B0604020202020204"/>
            </a:rPr>
            <a:t>Off-the-shelf</a:t>
          </a:r>
          <a:endParaRPr lang="en-US" sz="3500" kern="1200"/>
        </a:p>
      </dsp:txBody>
      <dsp:txXfrm>
        <a:off x="25003" y="507219"/>
        <a:ext cx="2590619" cy="618778"/>
      </dsp:txXfrm>
    </dsp:sp>
    <dsp:sp modelId="{551CAA23-FFC0-4927-9D58-5FC401399288}">
      <dsp:nvSpPr>
        <dsp:cNvPr id="0" name=""/>
        <dsp:cNvSpPr/>
      </dsp:nvSpPr>
      <dsp:spPr>
        <a:xfrm rot="5400000">
          <a:off x="1262801" y="1202760"/>
          <a:ext cx="115024" cy="115024"/>
        </a:xfrm>
        <a:prstGeom prst="rightArrow">
          <a:avLst>
            <a:gd name="adj1" fmla="val 667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6984CA3B-D86E-48BB-9F8A-0FE3FD9EBEDC}">
      <dsp:nvSpPr>
        <dsp:cNvPr id="0" name=""/>
        <dsp:cNvSpPr/>
      </dsp:nvSpPr>
      <dsp:spPr>
        <a:xfrm>
          <a:off x="5752" y="1375296"/>
          <a:ext cx="2629121" cy="657280"/>
        </a:xfrm>
        <a:prstGeom prst="roundRect">
          <a:avLst>
            <a:gd name="adj" fmla="val 10000"/>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a:t>Started with CPU and GPU based Python libraries </a:t>
          </a:r>
        </a:p>
      </dsp:txBody>
      <dsp:txXfrm>
        <a:off x="25003" y="1394547"/>
        <a:ext cx="2590619" cy="618778"/>
      </dsp:txXfrm>
    </dsp:sp>
    <dsp:sp modelId="{3D6AA936-3BCD-4FD3-B5AD-B07D5208F6AB}">
      <dsp:nvSpPr>
        <dsp:cNvPr id="0" name=""/>
        <dsp:cNvSpPr/>
      </dsp:nvSpPr>
      <dsp:spPr>
        <a:xfrm rot="5400000">
          <a:off x="1262801" y="2090089"/>
          <a:ext cx="115024" cy="115024"/>
        </a:xfrm>
        <a:prstGeom prst="rightArrow">
          <a:avLst>
            <a:gd name="adj1" fmla="val 667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DE0EAE6D-370D-48AD-A27C-E9B837A72277}">
      <dsp:nvSpPr>
        <dsp:cNvPr id="0" name=""/>
        <dsp:cNvSpPr/>
      </dsp:nvSpPr>
      <dsp:spPr>
        <a:xfrm>
          <a:off x="5752" y="2262625"/>
          <a:ext cx="2629121" cy="657280"/>
        </a:xfrm>
        <a:prstGeom prst="roundRect">
          <a:avLst>
            <a:gd name="adj" fmla="val 10000"/>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a:t>Compare GPU capabilities for iterative join operations</a:t>
          </a:r>
        </a:p>
      </dsp:txBody>
      <dsp:txXfrm>
        <a:off x="25003" y="2281876"/>
        <a:ext cx="2590619" cy="618778"/>
      </dsp:txXfrm>
    </dsp:sp>
    <dsp:sp modelId="{889D6539-7F4F-46FD-B7BD-0B92A9FA62E7}">
      <dsp:nvSpPr>
        <dsp:cNvPr id="0" name=""/>
        <dsp:cNvSpPr/>
      </dsp:nvSpPr>
      <dsp:spPr>
        <a:xfrm>
          <a:off x="3002950" y="487968"/>
          <a:ext cx="2629121" cy="657280"/>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4450" tIns="44450" rIns="44450" bIns="44450" numCol="1" spcCol="1270" anchor="ctr" anchorCtr="0">
          <a:noAutofit/>
        </a:bodyPr>
        <a:lstStyle/>
        <a:p>
          <a:pPr marL="0" lvl="0" indent="0" algn="ctr" defTabSz="1555750">
            <a:lnSpc>
              <a:spcPct val="90000"/>
            </a:lnSpc>
            <a:spcBef>
              <a:spcPct val="0"/>
            </a:spcBef>
            <a:spcAft>
              <a:spcPct val="35000"/>
            </a:spcAft>
            <a:buNone/>
          </a:pPr>
          <a:r>
            <a:rPr lang="en-US" sz="3500" kern="1200" err="1"/>
            <a:t>GPUJoin</a:t>
          </a:r>
        </a:p>
      </dsp:txBody>
      <dsp:txXfrm>
        <a:off x="3022201" y="507219"/>
        <a:ext cx="2590619" cy="618778"/>
      </dsp:txXfrm>
    </dsp:sp>
    <dsp:sp modelId="{830570D3-6418-4DC3-A78D-DFCAE73F7C62}">
      <dsp:nvSpPr>
        <dsp:cNvPr id="0" name=""/>
        <dsp:cNvSpPr/>
      </dsp:nvSpPr>
      <dsp:spPr>
        <a:xfrm rot="5400000">
          <a:off x="4259999" y="1202760"/>
          <a:ext cx="115024" cy="115024"/>
        </a:xfrm>
        <a:prstGeom prst="rightArrow">
          <a:avLst>
            <a:gd name="adj1" fmla="val 667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92DE54D3-D808-4D4C-ACDA-1376AEA785E1}">
      <dsp:nvSpPr>
        <dsp:cNvPr id="0" name=""/>
        <dsp:cNvSpPr/>
      </dsp:nvSpPr>
      <dsp:spPr>
        <a:xfrm>
          <a:off x="3002950" y="1375296"/>
          <a:ext cx="2629121" cy="657280"/>
        </a:xfrm>
        <a:prstGeom prst="roundRect">
          <a:avLst>
            <a:gd name="adj" fmla="val 10000"/>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a:t>Relational Algebra (RA) operations using CUDA</a:t>
          </a:r>
        </a:p>
      </dsp:txBody>
      <dsp:txXfrm>
        <a:off x="3022201" y="1394547"/>
        <a:ext cx="2590619" cy="618778"/>
      </dsp:txXfrm>
    </dsp:sp>
    <dsp:sp modelId="{3E9B25C0-0ED3-4275-88E1-AF6410AE15DD}">
      <dsp:nvSpPr>
        <dsp:cNvPr id="0" name=""/>
        <dsp:cNvSpPr/>
      </dsp:nvSpPr>
      <dsp:spPr>
        <a:xfrm rot="5400000">
          <a:off x="4259999" y="2090089"/>
          <a:ext cx="115024" cy="115024"/>
        </a:xfrm>
        <a:prstGeom prst="rightArrow">
          <a:avLst>
            <a:gd name="adj1" fmla="val 667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3358919C-B43A-4422-AA27-70239D786083}">
      <dsp:nvSpPr>
        <dsp:cNvPr id="0" name=""/>
        <dsp:cNvSpPr/>
      </dsp:nvSpPr>
      <dsp:spPr>
        <a:xfrm>
          <a:off x="3002950" y="2262625"/>
          <a:ext cx="2629121" cy="657280"/>
        </a:xfrm>
        <a:prstGeom prst="roundRect">
          <a:avLst>
            <a:gd name="adj" fmla="val 10000"/>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a:t>High performance GPU </a:t>
          </a:r>
          <a:r>
            <a:rPr lang="en-US" sz="1600" kern="1200" err="1"/>
            <a:t>hashtable</a:t>
          </a:r>
          <a:r>
            <a:rPr lang="en-US" sz="1600" kern="1200"/>
            <a:t> for iterative RA</a:t>
          </a:r>
        </a:p>
      </dsp:txBody>
      <dsp:txXfrm>
        <a:off x="3022201" y="2281876"/>
        <a:ext cx="2590619" cy="618778"/>
      </dsp:txXfrm>
    </dsp:sp>
    <dsp:sp modelId="{481726BF-B8A6-4475-988C-FEB4F90F63A3}">
      <dsp:nvSpPr>
        <dsp:cNvPr id="0" name=""/>
        <dsp:cNvSpPr/>
      </dsp:nvSpPr>
      <dsp:spPr>
        <a:xfrm>
          <a:off x="6000149" y="487968"/>
          <a:ext cx="2629121" cy="657280"/>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4450" tIns="44450" rIns="44450" bIns="44450" numCol="1" spcCol="1270" anchor="ctr" anchorCtr="0">
          <a:noAutofit/>
        </a:bodyPr>
        <a:lstStyle/>
        <a:p>
          <a:pPr marL="0" lvl="0" indent="0" algn="ctr" defTabSz="1555750">
            <a:lnSpc>
              <a:spcPct val="90000"/>
            </a:lnSpc>
            <a:spcBef>
              <a:spcPct val="0"/>
            </a:spcBef>
            <a:spcAft>
              <a:spcPct val="35000"/>
            </a:spcAft>
            <a:buNone/>
          </a:pPr>
          <a:r>
            <a:rPr lang="en-US" sz="3500" kern="1200" err="1"/>
            <a:t>GPULog</a:t>
          </a:r>
        </a:p>
      </dsp:txBody>
      <dsp:txXfrm>
        <a:off x="6019400" y="507219"/>
        <a:ext cx="2590619" cy="618778"/>
      </dsp:txXfrm>
    </dsp:sp>
    <dsp:sp modelId="{71814FD4-6731-434D-A315-01F71894C348}">
      <dsp:nvSpPr>
        <dsp:cNvPr id="0" name=""/>
        <dsp:cNvSpPr/>
      </dsp:nvSpPr>
      <dsp:spPr>
        <a:xfrm rot="5400000">
          <a:off x="7257198" y="1202760"/>
          <a:ext cx="115024" cy="115024"/>
        </a:xfrm>
        <a:prstGeom prst="rightArrow">
          <a:avLst>
            <a:gd name="adj1" fmla="val 667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2AA5E28C-1F73-4E54-8B0C-3DC8C92C9A9E}">
      <dsp:nvSpPr>
        <dsp:cNvPr id="0" name=""/>
        <dsp:cNvSpPr/>
      </dsp:nvSpPr>
      <dsp:spPr>
        <a:xfrm>
          <a:off x="6000149" y="1375296"/>
          <a:ext cx="2629121" cy="657280"/>
        </a:xfrm>
        <a:prstGeom prst="roundRect">
          <a:avLst>
            <a:gd name="adj" fmla="val 10000"/>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a:t>CUDA based SIMD API for deductive analytics</a:t>
          </a:r>
        </a:p>
      </dsp:txBody>
      <dsp:txXfrm>
        <a:off x="6019400" y="1394547"/>
        <a:ext cx="2590619" cy="618778"/>
      </dsp:txXfrm>
    </dsp:sp>
    <dsp:sp modelId="{5F80D8E1-B7AD-463A-95CA-85F761A132A5}">
      <dsp:nvSpPr>
        <dsp:cNvPr id="0" name=""/>
        <dsp:cNvSpPr/>
      </dsp:nvSpPr>
      <dsp:spPr>
        <a:xfrm rot="5400000">
          <a:off x="7257198" y="2090089"/>
          <a:ext cx="115024" cy="115024"/>
        </a:xfrm>
        <a:prstGeom prst="rightArrow">
          <a:avLst>
            <a:gd name="adj1" fmla="val 667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803C5B0C-E45D-4861-984A-10547FC6321E}">
      <dsp:nvSpPr>
        <dsp:cNvPr id="0" name=""/>
        <dsp:cNvSpPr/>
      </dsp:nvSpPr>
      <dsp:spPr>
        <a:xfrm>
          <a:off x="6000149" y="2262625"/>
          <a:ext cx="2629121" cy="657280"/>
        </a:xfrm>
        <a:prstGeom prst="roundRect">
          <a:avLst>
            <a:gd name="adj" fmla="val 10000"/>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a:t>Novel Hash-Indexed Sorted Array data structure</a:t>
          </a:r>
        </a:p>
      </dsp:txBody>
      <dsp:txXfrm>
        <a:off x="6019400" y="2281876"/>
        <a:ext cx="2590619" cy="618778"/>
      </dsp:txXfrm>
    </dsp:sp>
    <dsp:sp modelId="{A23F141E-71AC-490A-84A8-5F17791BC338}">
      <dsp:nvSpPr>
        <dsp:cNvPr id="0" name=""/>
        <dsp:cNvSpPr/>
      </dsp:nvSpPr>
      <dsp:spPr>
        <a:xfrm>
          <a:off x="8997348" y="487968"/>
          <a:ext cx="2629121" cy="657280"/>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4450" tIns="44450" rIns="44450" bIns="44450" numCol="1" spcCol="1270" anchor="ctr" anchorCtr="0">
          <a:noAutofit/>
        </a:bodyPr>
        <a:lstStyle/>
        <a:p>
          <a:pPr marL="0" lvl="0" indent="0" algn="ctr" defTabSz="1555750">
            <a:lnSpc>
              <a:spcPct val="90000"/>
            </a:lnSpc>
            <a:spcBef>
              <a:spcPct val="0"/>
            </a:spcBef>
            <a:spcAft>
              <a:spcPct val="35000"/>
            </a:spcAft>
            <a:buNone/>
          </a:pPr>
          <a:r>
            <a:rPr lang="en-US" sz="3500" kern="1200">
              <a:latin typeface="Arial" panose="020B0604020202020204"/>
            </a:rPr>
            <a:t>mnmgJOIN</a:t>
          </a:r>
          <a:endParaRPr lang="en-US" sz="3500" kern="1200"/>
        </a:p>
      </dsp:txBody>
      <dsp:txXfrm>
        <a:off x="9016599" y="507219"/>
        <a:ext cx="2590619" cy="618778"/>
      </dsp:txXfrm>
    </dsp:sp>
    <dsp:sp modelId="{4F2B738B-EBA2-4A12-812E-49DF20540202}">
      <dsp:nvSpPr>
        <dsp:cNvPr id="0" name=""/>
        <dsp:cNvSpPr/>
      </dsp:nvSpPr>
      <dsp:spPr>
        <a:xfrm rot="5400000">
          <a:off x="10254396" y="1202760"/>
          <a:ext cx="115024" cy="115024"/>
        </a:xfrm>
        <a:prstGeom prst="rightArrow">
          <a:avLst>
            <a:gd name="adj1" fmla="val 667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F5F7B9F1-FDEC-46D9-AE7D-5C55B1A04658}">
      <dsp:nvSpPr>
        <dsp:cNvPr id="0" name=""/>
        <dsp:cNvSpPr/>
      </dsp:nvSpPr>
      <dsp:spPr>
        <a:xfrm>
          <a:off x="8997348" y="1375296"/>
          <a:ext cx="2629121" cy="657280"/>
        </a:xfrm>
        <a:prstGeom prst="roundRect">
          <a:avLst>
            <a:gd name="adj" fmla="val 10000"/>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711200" rtl="0">
            <a:lnSpc>
              <a:spcPct val="90000"/>
            </a:lnSpc>
            <a:spcBef>
              <a:spcPct val="0"/>
            </a:spcBef>
            <a:spcAft>
              <a:spcPct val="35000"/>
            </a:spcAft>
            <a:buNone/>
          </a:pPr>
          <a:r>
            <a:rPr lang="en-US" sz="1600" kern="1200"/>
            <a:t>Multi node multi GPU based engine</a:t>
          </a:r>
        </a:p>
      </dsp:txBody>
      <dsp:txXfrm>
        <a:off x="9016599" y="1394547"/>
        <a:ext cx="2590619" cy="618778"/>
      </dsp:txXfrm>
    </dsp:sp>
    <dsp:sp modelId="{6FF8A74C-1FD8-4D92-96CC-6C1E85CE7771}">
      <dsp:nvSpPr>
        <dsp:cNvPr id="0" name=""/>
        <dsp:cNvSpPr/>
      </dsp:nvSpPr>
      <dsp:spPr>
        <a:xfrm rot="5400000">
          <a:off x="10254396" y="2090089"/>
          <a:ext cx="115024" cy="115024"/>
        </a:xfrm>
        <a:prstGeom prst="rightArrow">
          <a:avLst>
            <a:gd name="adj1" fmla="val 667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5F2B8B62-6B87-4E2B-B2A4-846C04CF4953}">
      <dsp:nvSpPr>
        <dsp:cNvPr id="0" name=""/>
        <dsp:cNvSpPr/>
      </dsp:nvSpPr>
      <dsp:spPr>
        <a:xfrm>
          <a:off x="8997348" y="2262625"/>
          <a:ext cx="2629121" cy="657280"/>
        </a:xfrm>
        <a:prstGeom prst="roundRect">
          <a:avLst>
            <a:gd name="adj" fmla="val 10000"/>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a:t>CUDA + MPI based design (Work in progress )</a:t>
          </a:r>
        </a:p>
      </dsp:txBody>
      <dsp:txXfrm>
        <a:off x="9016599" y="2281876"/>
        <a:ext cx="2590619" cy="618778"/>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EC5EC7-950F-4804-9444-32B2752756E2}">
      <dsp:nvSpPr>
        <dsp:cNvPr id="0" name=""/>
        <dsp:cNvSpPr/>
      </dsp:nvSpPr>
      <dsp:spPr>
        <a:xfrm>
          <a:off x="5752" y="487968"/>
          <a:ext cx="2629121" cy="657280"/>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4450" tIns="44450" rIns="44450" bIns="44450" numCol="1" spcCol="1270" anchor="ctr" anchorCtr="0">
          <a:noAutofit/>
        </a:bodyPr>
        <a:lstStyle/>
        <a:p>
          <a:pPr marL="0" lvl="0" indent="0" algn="ctr" defTabSz="1555750" rtl="0">
            <a:lnSpc>
              <a:spcPct val="90000"/>
            </a:lnSpc>
            <a:spcBef>
              <a:spcPct val="0"/>
            </a:spcBef>
            <a:spcAft>
              <a:spcPct val="35000"/>
            </a:spcAft>
            <a:buNone/>
          </a:pPr>
          <a:r>
            <a:rPr lang="en-US" sz="3500" kern="1200">
              <a:latin typeface="Arial" panose="020B0604020202020204"/>
            </a:rPr>
            <a:t>Off-the-shelf</a:t>
          </a:r>
          <a:endParaRPr lang="en-US" sz="3500" kern="1200"/>
        </a:p>
      </dsp:txBody>
      <dsp:txXfrm>
        <a:off x="25003" y="507219"/>
        <a:ext cx="2590619" cy="618778"/>
      </dsp:txXfrm>
    </dsp:sp>
    <dsp:sp modelId="{551CAA23-FFC0-4927-9D58-5FC401399288}">
      <dsp:nvSpPr>
        <dsp:cNvPr id="0" name=""/>
        <dsp:cNvSpPr/>
      </dsp:nvSpPr>
      <dsp:spPr>
        <a:xfrm rot="5400000">
          <a:off x="1262801" y="1202760"/>
          <a:ext cx="115024" cy="115024"/>
        </a:xfrm>
        <a:prstGeom prst="rightArrow">
          <a:avLst>
            <a:gd name="adj1" fmla="val 667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6984CA3B-D86E-48BB-9F8A-0FE3FD9EBEDC}">
      <dsp:nvSpPr>
        <dsp:cNvPr id="0" name=""/>
        <dsp:cNvSpPr/>
      </dsp:nvSpPr>
      <dsp:spPr>
        <a:xfrm>
          <a:off x="5752" y="1375296"/>
          <a:ext cx="2629121" cy="657280"/>
        </a:xfrm>
        <a:prstGeom prst="roundRect">
          <a:avLst>
            <a:gd name="adj" fmla="val 10000"/>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a:t>Started with CPU and GPU based Python libraries </a:t>
          </a:r>
        </a:p>
      </dsp:txBody>
      <dsp:txXfrm>
        <a:off x="25003" y="1394547"/>
        <a:ext cx="2590619" cy="618778"/>
      </dsp:txXfrm>
    </dsp:sp>
    <dsp:sp modelId="{3D6AA936-3BCD-4FD3-B5AD-B07D5208F6AB}">
      <dsp:nvSpPr>
        <dsp:cNvPr id="0" name=""/>
        <dsp:cNvSpPr/>
      </dsp:nvSpPr>
      <dsp:spPr>
        <a:xfrm rot="5400000">
          <a:off x="1262801" y="2090089"/>
          <a:ext cx="115024" cy="115024"/>
        </a:xfrm>
        <a:prstGeom prst="rightArrow">
          <a:avLst>
            <a:gd name="adj1" fmla="val 667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DE0EAE6D-370D-48AD-A27C-E9B837A72277}">
      <dsp:nvSpPr>
        <dsp:cNvPr id="0" name=""/>
        <dsp:cNvSpPr/>
      </dsp:nvSpPr>
      <dsp:spPr>
        <a:xfrm>
          <a:off x="5752" y="2262625"/>
          <a:ext cx="2629121" cy="657280"/>
        </a:xfrm>
        <a:prstGeom prst="roundRect">
          <a:avLst>
            <a:gd name="adj" fmla="val 10000"/>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a:t>Compare GPU capabilities for iterative join operations</a:t>
          </a:r>
        </a:p>
      </dsp:txBody>
      <dsp:txXfrm>
        <a:off x="25003" y="2281876"/>
        <a:ext cx="2590619" cy="618778"/>
      </dsp:txXfrm>
    </dsp:sp>
    <dsp:sp modelId="{889D6539-7F4F-46FD-B7BD-0B92A9FA62E7}">
      <dsp:nvSpPr>
        <dsp:cNvPr id="0" name=""/>
        <dsp:cNvSpPr/>
      </dsp:nvSpPr>
      <dsp:spPr>
        <a:xfrm>
          <a:off x="3002950" y="487968"/>
          <a:ext cx="2629121" cy="657280"/>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4450" tIns="44450" rIns="44450" bIns="44450" numCol="1" spcCol="1270" anchor="ctr" anchorCtr="0">
          <a:noAutofit/>
        </a:bodyPr>
        <a:lstStyle/>
        <a:p>
          <a:pPr marL="0" lvl="0" indent="0" algn="ctr" defTabSz="1555750">
            <a:lnSpc>
              <a:spcPct val="90000"/>
            </a:lnSpc>
            <a:spcBef>
              <a:spcPct val="0"/>
            </a:spcBef>
            <a:spcAft>
              <a:spcPct val="35000"/>
            </a:spcAft>
            <a:buNone/>
          </a:pPr>
          <a:r>
            <a:rPr lang="en-US" sz="3500" kern="1200" err="1"/>
            <a:t>GPUJoin</a:t>
          </a:r>
        </a:p>
      </dsp:txBody>
      <dsp:txXfrm>
        <a:off x="3022201" y="507219"/>
        <a:ext cx="2590619" cy="618778"/>
      </dsp:txXfrm>
    </dsp:sp>
    <dsp:sp modelId="{830570D3-6418-4DC3-A78D-DFCAE73F7C62}">
      <dsp:nvSpPr>
        <dsp:cNvPr id="0" name=""/>
        <dsp:cNvSpPr/>
      </dsp:nvSpPr>
      <dsp:spPr>
        <a:xfrm rot="5400000">
          <a:off x="4259999" y="1202760"/>
          <a:ext cx="115024" cy="115024"/>
        </a:xfrm>
        <a:prstGeom prst="rightArrow">
          <a:avLst>
            <a:gd name="adj1" fmla="val 667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92DE54D3-D808-4D4C-ACDA-1376AEA785E1}">
      <dsp:nvSpPr>
        <dsp:cNvPr id="0" name=""/>
        <dsp:cNvSpPr/>
      </dsp:nvSpPr>
      <dsp:spPr>
        <a:xfrm>
          <a:off x="3002950" y="1375296"/>
          <a:ext cx="2629121" cy="657280"/>
        </a:xfrm>
        <a:prstGeom prst="roundRect">
          <a:avLst>
            <a:gd name="adj" fmla="val 10000"/>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a:t>Relational Algebra (RA) operations using CUDA</a:t>
          </a:r>
        </a:p>
      </dsp:txBody>
      <dsp:txXfrm>
        <a:off x="3022201" y="1394547"/>
        <a:ext cx="2590619" cy="618778"/>
      </dsp:txXfrm>
    </dsp:sp>
    <dsp:sp modelId="{3E9B25C0-0ED3-4275-88E1-AF6410AE15DD}">
      <dsp:nvSpPr>
        <dsp:cNvPr id="0" name=""/>
        <dsp:cNvSpPr/>
      </dsp:nvSpPr>
      <dsp:spPr>
        <a:xfrm rot="5400000">
          <a:off x="4259999" y="2090089"/>
          <a:ext cx="115024" cy="115024"/>
        </a:xfrm>
        <a:prstGeom prst="rightArrow">
          <a:avLst>
            <a:gd name="adj1" fmla="val 667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3358919C-B43A-4422-AA27-70239D786083}">
      <dsp:nvSpPr>
        <dsp:cNvPr id="0" name=""/>
        <dsp:cNvSpPr/>
      </dsp:nvSpPr>
      <dsp:spPr>
        <a:xfrm>
          <a:off x="3002950" y="2262625"/>
          <a:ext cx="2629121" cy="657280"/>
        </a:xfrm>
        <a:prstGeom prst="roundRect">
          <a:avLst>
            <a:gd name="adj" fmla="val 10000"/>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a:t>High performance GPU </a:t>
          </a:r>
          <a:r>
            <a:rPr lang="en-US" sz="1600" kern="1200" err="1"/>
            <a:t>hashtable</a:t>
          </a:r>
          <a:r>
            <a:rPr lang="en-US" sz="1600" kern="1200"/>
            <a:t> for iterative RA</a:t>
          </a:r>
        </a:p>
      </dsp:txBody>
      <dsp:txXfrm>
        <a:off x="3022201" y="2281876"/>
        <a:ext cx="2590619" cy="618778"/>
      </dsp:txXfrm>
    </dsp:sp>
    <dsp:sp modelId="{481726BF-B8A6-4475-988C-FEB4F90F63A3}">
      <dsp:nvSpPr>
        <dsp:cNvPr id="0" name=""/>
        <dsp:cNvSpPr/>
      </dsp:nvSpPr>
      <dsp:spPr>
        <a:xfrm>
          <a:off x="6000149" y="487968"/>
          <a:ext cx="2629121" cy="657280"/>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4450" tIns="44450" rIns="44450" bIns="44450" numCol="1" spcCol="1270" anchor="ctr" anchorCtr="0">
          <a:noAutofit/>
        </a:bodyPr>
        <a:lstStyle/>
        <a:p>
          <a:pPr marL="0" lvl="0" indent="0" algn="ctr" defTabSz="1555750">
            <a:lnSpc>
              <a:spcPct val="90000"/>
            </a:lnSpc>
            <a:spcBef>
              <a:spcPct val="0"/>
            </a:spcBef>
            <a:spcAft>
              <a:spcPct val="35000"/>
            </a:spcAft>
            <a:buNone/>
          </a:pPr>
          <a:r>
            <a:rPr lang="en-US" sz="3500" kern="1200" err="1"/>
            <a:t>GPULog</a:t>
          </a:r>
        </a:p>
      </dsp:txBody>
      <dsp:txXfrm>
        <a:off x="6019400" y="507219"/>
        <a:ext cx="2590619" cy="618778"/>
      </dsp:txXfrm>
    </dsp:sp>
    <dsp:sp modelId="{71814FD4-6731-434D-A315-01F71894C348}">
      <dsp:nvSpPr>
        <dsp:cNvPr id="0" name=""/>
        <dsp:cNvSpPr/>
      </dsp:nvSpPr>
      <dsp:spPr>
        <a:xfrm rot="5400000">
          <a:off x="7257198" y="1202760"/>
          <a:ext cx="115024" cy="115024"/>
        </a:xfrm>
        <a:prstGeom prst="rightArrow">
          <a:avLst>
            <a:gd name="adj1" fmla="val 667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2AA5E28C-1F73-4E54-8B0C-3DC8C92C9A9E}">
      <dsp:nvSpPr>
        <dsp:cNvPr id="0" name=""/>
        <dsp:cNvSpPr/>
      </dsp:nvSpPr>
      <dsp:spPr>
        <a:xfrm>
          <a:off x="6000149" y="1375296"/>
          <a:ext cx="2629121" cy="657280"/>
        </a:xfrm>
        <a:prstGeom prst="roundRect">
          <a:avLst>
            <a:gd name="adj" fmla="val 10000"/>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a:t>CUDA based SIMD API for deductive analytics</a:t>
          </a:r>
        </a:p>
      </dsp:txBody>
      <dsp:txXfrm>
        <a:off x="6019400" y="1394547"/>
        <a:ext cx="2590619" cy="618778"/>
      </dsp:txXfrm>
    </dsp:sp>
    <dsp:sp modelId="{5F80D8E1-B7AD-463A-95CA-85F761A132A5}">
      <dsp:nvSpPr>
        <dsp:cNvPr id="0" name=""/>
        <dsp:cNvSpPr/>
      </dsp:nvSpPr>
      <dsp:spPr>
        <a:xfrm rot="5400000">
          <a:off x="7257198" y="2090089"/>
          <a:ext cx="115024" cy="115024"/>
        </a:xfrm>
        <a:prstGeom prst="rightArrow">
          <a:avLst>
            <a:gd name="adj1" fmla="val 667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803C5B0C-E45D-4861-984A-10547FC6321E}">
      <dsp:nvSpPr>
        <dsp:cNvPr id="0" name=""/>
        <dsp:cNvSpPr/>
      </dsp:nvSpPr>
      <dsp:spPr>
        <a:xfrm>
          <a:off x="6000149" y="2262625"/>
          <a:ext cx="2629121" cy="657280"/>
        </a:xfrm>
        <a:prstGeom prst="roundRect">
          <a:avLst>
            <a:gd name="adj" fmla="val 10000"/>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a:t>Novel Hash-Indexed Sorted Array data structure</a:t>
          </a:r>
        </a:p>
      </dsp:txBody>
      <dsp:txXfrm>
        <a:off x="6019400" y="2281876"/>
        <a:ext cx="2590619" cy="618778"/>
      </dsp:txXfrm>
    </dsp:sp>
    <dsp:sp modelId="{A23F141E-71AC-490A-84A8-5F17791BC338}">
      <dsp:nvSpPr>
        <dsp:cNvPr id="0" name=""/>
        <dsp:cNvSpPr/>
      </dsp:nvSpPr>
      <dsp:spPr>
        <a:xfrm>
          <a:off x="8997348" y="487968"/>
          <a:ext cx="2629121" cy="657280"/>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4450" tIns="44450" rIns="44450" bIns="44450" numCol="1" spcCol="1270" anchor="ctr" anchorCtr="0">
          <a:noAutofit/>
        </a:bodyPr>
        <a:lstStyle/>
        <a:p>
          <a:pPr marL="0" lvl="0" indent="0" algn="ctr" defTabSz="1555750">
            <a:lnSpc>
              <a:spcPct val="90000"/>
            </a:lnSpc>
            <a:spcBef>
              <a:spcPct val="0"/>
            </a:spcBef>
            <a:spcAft>
              <a:spcPct val="35000"/>
            </a:spcAft>
            <a:buNone/>
          </a:pPr>
          <a:r>
            <a:rPr lang="en-US" sz="3500" kern="1200">
              <a:latin typeface="Arial" panose="020B0604020202020204"/>
            </a:rPr>
            <a:t>mnmgJOIN</a:t>
          </a:r>
          <a:endParaRPr lang="en-US" sz="3500" kern="1200"/>
        </a:p>
      </dsp:txBody>
      <dsp:txXfrm>
        <a:off x="9016599" y="507219"/>
        <a:ext cx="2590619" cy="618778"/>
      </dsp:txXfrm>
    </dsp:sp>
    <dsp:sp modelId="{4F2B738B-EBA2-4A12-812E-49DF20540202}">
      <dsp:nvSpPr>
        <dsp:cNvPr id="0" name=""/>
        <dsp:cNvSpPr/>
      </dsp:nvSpPr>
      <dsp:spPr>
        <a:xfrm rot="5400000">
          <a:off x="10254396" y="1202760"/>
          <a:ext cx="115024" cy="115024"/>
        </a:xfrm>
        <a:prstGeom prst="rightArrow">
          <a:avLst>
            <a:gd name="adj1" fmla="val 667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F5F7B9F1-FDEC-46D9-AE7D-5C55B1A04658}">
      <dsp:nvSpPr>
        <dsp:cNvPr id="0" name=""/>
        <dsp:cNvSpPr/>
      </dsp:nvSpPr>
      <dsp:spPr>
        <a:xfrm>
          <a:off x="8997348" y="1375296"/>
          <a:ext cx="2629121" cy="657280"/>
        </a:xfrm>
        <a:prstGeom prst="roundRect">
          <a:avLst>
            <a:gd name="adj" fmla="val 10000"/>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711200" rtl="0">
            <a:lnSpc>
              <a:spcPct val="90000"/>
            </a:lnSpc>
            <a:spcBef>
              <a:spcPct val="0"/>
            </a:spcBef>
            <a:spcAft>
              <a:spcPct val="35000"/>
            </a:spcAft>
            <a:buNone/>
          </a:pPr>
          <a:r>
            <a:rPr lang="en-US" sz="1600" kern="1200"/>
            <a:t>Multi node multi GPU based engine</a:t>
          </a:r>
        </a:p>
      </dsp:txBody>
      <dsp:txXfrm>
        <a:off x="9016599" y="1394547"/>
        <a:ext cx="2590619" cy="618778"/>
      </dsp:txXfrm>
    </dsp:sp>
    <dsp:sp modelId="{6FF8A74C-1FD8-4D92-96CC-6C1E85CE7771}">
      <dsp:nvSpPr>
        <dsp:cNvPr id="0" name=""/>
        <dsp:cNvSpPr/>
      </dsp:nvSpPr>
      <dsp:spPr>
        <a:xfrm rot="5400000">
          <a:off x="10254396" y="2090089"/>
          <a:ext cx="115024" cy="115024"/>
        </a:xfrm>
        <a:prstGeom prst="rightArrow">
          <a:avLst>
            <a:gd name="adj1" fmla="val 667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5F2B8B62-6B87-4E2B-B2A4-846C04CF4953}">
      <dsp:nvSpPr>
        <dsp:cNvPr id="0" name=""/>
        <dsp:cNvSpPr/>
      </dsp:nvSpPr>
      <dsp:spPr>
        <a:xfrm>
          <a:off x="8997348" y="2262625"/>
          <a:ext cx="2629121" cy="657280"/>
        </a:xfrm>
        <a:prstGeom prst="roundRect">
          <a:avLst>
            <a:gd name="adj" fmla="val 10000"/>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a:t>CUDA + MPI based design (Work in progress )</a:t>
          </a:r>
        </a:p>
      </dsp:txBody>
      <dsp:txXfrm>
        <a:off x="9016599" y="2281876"/>
        <a:ext cx="2590619" cy="618778"/>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C940A1-400B-4182-8C6D-45187632C895}">
      <dsp:nvSpPr>
        <dsp:cNvPr id="0" name=""/>
        <dsp:cNvSpPr/>
      </dsp:nvSpPr>
      <dsp:spPr>
        <a:xfrm>
          <a:off x="0" y="0"/>
          <a:ext cx="6867525"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72CEEE3-4DE2-442B-B58E-D410452FDFB9}">
      <dsp:nvSpPr>
        <dsp:cNvPr id="0" name=""/>
        <dsp:cNvSpPr/>
      </dsp:nvSpPr>
      <dsp:spPr>
        <a:xfrm>
          <a:off x="0" y="0"/>
          <a:ext cx="6867525" cy="21756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6210" tIns="156210" rIns="156210" bIns="156210" numCol="1" spcCol="1270" anchor="t" anchorCtr="0">
          <a:noAutofit/>
        </a:bodyPr>
        <a:lstStyle/>
        <a:p>
          <a:pPr marL="0" lvl="0" indent="0" algn="l" defTabSz="1822450" rtl="0">
            <a:lnSpc>
              <a:spcPct val="90000"/>
            </a:lnSpc>
            <a:spcBef>
              <a:spcPct val="0"/>
            </a:spcBef>
            <a:spcAft>
              <a:spcPct val="35000"/>
            </a:spcAft>
            <a:buNone/>
          </a:pPr>
          <a:r>
            <a:rPr lang="en-US" sz="4100" b="0" kern="1200">
              <a:latin typeface="Proxima Nova Bl"/>
            </a:rPr>
            <a:t>Limited</a:t>
          </a:r>
          <a:r>
            <a:rPr lang="en-US" sz="4100" b="0" kern="1200"/>
            <a:t> to a single </a:t>
          </a:r>
          <a:r>
            <a:rPr lang="en-US" sz="4100" b="0" kern="1200">
              <a:latin typeface="Proxima Nova Bl"/>
            </a:rPr>
            <a:t>GPU that dictates </a:t>
          </a:r>
          <a:r>
            <a:rPr lang="en-US" sz="4100" b="0" kern="1200"/>
            <a:t>scaling by available VRAM on the GPU</a:t>
          </a:r>
        </a:p>
      </dsp:txBody>
      <dsp:txXfrm>
        <a:off x="0" y="0"/>
        <a:ext cx="6867525" cy="2175668"/>
      </dsp:txXfrm>
    </dsp:sp>
    <dsp:sp modelId="{9F371CA5-2613-4598-A461-47F549493762}">
      <dsp:nvSpPr>
        <dsp:cNvPr id="0" name=""/>
        <dsp:cNvSpPr/>
      </dsp:nvSpPr>
      <dsp:spPr>
        <a:xfrm>
          <a:off x="0" y="2175668"/>
          <a:ext cx="6867525"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09251D2-A950-4D98-A5C0-77902850F2F2}">
      <dsp:nvSpPr>
        <dsp:cNvPr id="0" name=""/>
        <dsp:cNvSpPr/>
      </dsp:nvSpPr>
      <dsp:spPr>
        <a:xfrm>
          <a:off x="0" y="2175668"/>
          <a:ext cx="6867525" cy="21756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6210" tIns="156210" rIns="156210" bIns="156210" numCol="1" spcCol="1270" anchor="t" anchorCtr="0">
          <a:noAutofit/>
        </a:bodyPr>
        <a:lstStyle/>
        <a:p>
          <a:pPr marL="0" lvl="0" indent="0" algn="l" defTabSz="1822450">
            <a:lnSpc>
              <a:spcPct val="90000"/>
            </a:lnSpc>
            <a:spcBef>
              <a:spcPct val="0"/>
            </a:spcBef>
            <a:spcAft>
              <a:spcPct val="35000"/>
            </a:spcAft>
            <a:buNone/>
          </a:pPr>
          <a:r>
            <a:rPr lang="en-US" sz="4100" kern="1200">
              <a:latin typeface="Proxima Nova Bl"/>
            </a:rPr>
            <a:t>Memory overflow error for larger graphs</a:t>
          </a:r>
          <a:endParaRPr lang="en-US" sz="4100" kern="1200"/>
        </a:p>
      </dsp:txBody>
      <dsp:txXfrm>
        <a:off x="0" y="2175668"/>
        <a:ext cx="6867525" cy="2175668"/>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EC5EC7-950F-4804-9444-32B2752756E2}">
      <dsp:nvSpPr>
        <dsp:cNvPr id="0" name=""/>
        <dsp:cNvSpPr/>
      </dsp:nvSpPr>
      <dsp:spPr>
        <a:xfrm>
          <a:off x="5752" y="487968"/>
          <a:ext cx="2629121" cy="657280"/>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4450" tIns="44450" rIns="44450" bIns="44450" numCol="1" spcCol="1270" anchor="ctr" anchorCtr="0">
          <a:noAutofit/>
        </a:bodyPr>
        <a:lstStyle/>
        <a:p>
          <a:pPr marL="0" lvl="0" indent="0" algn="ctr" defTabSz="1555750" rtl="0">
            <a:lnSpc>
              <a:spcPct val="90000"/>
            </a:lnSpc>
            <a:spcBef>
              <a:spcPct val="0"/>
            </a:spcBef>
            <a:spcAft>
              <a:spcPct val="35000"/>
            </a:spcAft>
            <a:buNone/>
          </a:pPr>
          <a:r>
            <a:rPr lang="en-US" sz="3500" kern="1200">
              <a:latin typeface="Arial" panose="020B0604020202020204"/>
            </a:rPr>
            <a:t>Off-the-shelf</a:t>
          </a:r>
          <a:endParaRPr lang="en-US" sz="3500" kern="1200"/>
        </a:p>
      </dsp:txBody>
      <dsp:txXfrm>
        <a:off x="25003" y="507219"/>
        <a:ext cx="2590619" cy="618778"/>
      </dsp:txXfrm>
    </dsp:sp>
    <dsp:sp modelId="{551CAA23-FFC0-4927-9D58-5FC401399288}">
      <dsp:nvSpPr>
        <dsp:cNvPr id="0" name=""/>
        <dsp:cNvSpPr/>
      </dsp:nvSpPr>
      <dsp:spPr>
        <a:xfrm rot="5400000">
          <a:off x="1262801" y="1202760"/>
          <a:ext cx="115024" cy="115024"/>
        </a:xfrm>
        <a:prstGeom prst="rightArrow">
          <a:avLst>
            <a:gd name="adj1" fmla="val 667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6984CA3B-D86E-48BB-9F8A-0FE3FD9EBEDC}">
      <dsp:nvSpPr>
        <dsp:cNvPr id="0" name=""/>
        <dsp:cNvSpPr/>
      </dsp:nvSpPr>
      <dsp:spPr>
        <a:xfrm>
          <a:off x="5752" y="1375296"/>
          <a:ext cx="2629121" cy="657280"/>
        </a:xfrm>
        <a:prstGeom prst="roundRect">
          <a:avLst>
            <a:gd name="adj" fmla="val 10000"/>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a:t>Started with CPU and GPU based Python libraries </a:t>
          </a:r>
        </a:p>
      </dsp:txBody>
      <dsp:txXfrm>
        <a:off x="25003" y="1394547"/>
        <a:ext cx="2590619" cy="618778"/>
      </dsp:txXfrm>
    </dsp:sp>
    <dsp:sp modelId="{3D6AA936-3BCD-4FD3-B5AD-B07D5208F6AB}">
      <dsp:nvSpPr>
        <dsp:cNvPr id="0" name=""/>
        <dsp:cNvSpPr/>
      </dsp:nvSpPr>
      <dsp:spPr>
        <a:xfrm rot="5400000">
          <a:off x="1262801" y="2090089"/>
          <a:ext cx="115024" cy="115024"/>
        </a:xfrm>
        <a:prstGeom prst="rightArrow">
          <a:avLst>
            <a:gd name="adj1" fmla="val 667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DE0EAE6D-370D-48AD-A27C-E9B837A72277}">
      <dsp:nvSpPr>
        <dsp:cNvPr id="0" name=""/>
        <dsp:cNvSpPr/>
      </dsp:nvSpPr>
      <dsp:spPr>
        <a:xfrm>
          <a:off x="5752" y="2262625"/>
          <a:ext cx="2629121" cy="657280"/>
        </a:xfrm>
        <a:prstGeom prst="roundRect">
          <a:avLst>
            <a:gd name="adj" fmla="val 10000"/>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a:t>Compare GPU capabilities for iterative join operations</a:t>
          </a:r>
        </a:p>
      </dsp:txBody>
      <dsp:txXfrm>
        <a:off x="25003" y="2281876"/>
        <a:ext cx="2590619" cy="618778"/>
      </dsp:txXfrm>
    </dsp:sp>
    <dsp:sp modelId="{889D6539-7F4F-46FD-B7BD-0B92A9FA62E7}">
      <dsp:nvSpPr>
        <dsp:cNvPr id="0" name=""/>
        <dsp:cNvSpPr/>
      </dsp:nvSpPr>
      <dsp:spPr>
        <a:xfrm>
          <a:off x="3002950" y="487968"/>
          <a:ext cx="2629121" cy="657280"/>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4450" tIns="44450" rIns="44450" bIns="44450" numCol="1" spcCol="1270" anchor="ctr" anchorCtr="0">
          <a:noAutofit/>
        </a:bodyPr>
        <a:lstStyle/>
        <a:p>
          <a:pPr marL="0" lvl="0" indent="0" algn="ctr" defTabSz="1555750">
            <a:lnSpc>
              <a:spcPct val="90000"/>
            </a:lnSpc>
            <a:spcBef>
              <a:spcPct val="0"/>
            </a:spcBef>
            <a:spcAft>
              <a:spcPct val="35000"/>
            </a:spcAft>
            <a:buNone/>
          </a:pPr>
          <a:r>
            <a:rPr lang="en-US" sz="3500" kern="1200" err="1"/>
            <a:t>GPUJoin</a:t>
          </a:r>
        </a:p>
      </dsp:txBody>
      <dsp:txXfrm>
        <a:off x="3022201" y="507219"/>
        <a:ext cx="2590619" cy="618778"/>
      </dsp:txXfrm>
    </dsp:sp>
    <dsp:sp modelId="{830570D3-6418-4DC3-A78D-DFCAE73F7C62}">
      <dsp:nvSpPr>
        <dsp:cNvPr id="0" name=""/>
        <dsp:cNvSpPr/>
      </dsp:nvSpPr>
      <dsp:spPr>
        <a:xfrm rot="5400000">
          <a:off x="4259999" y="1202760"/>
          <a:ext cx="115024" cy="115024"/>
        </a:xfrm>
        <a:prstGeom prst="rightArrow">
          <a:avLst>
            <a:gd name="adj1" fmla="val 667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92DE54D3-D808-4D4C-ACDA-1376AEA785E1}">
      <dsp:nvSpPr>
        <dsp:cNvPr id="0" name=""/>
        <dsp:cNvSpPr/>
      </dsp:nvSpPr>
      <dsp:spPr>
        <a:xfrm>
          <a:off x="3002950" y="1375296"/>
          <a:ext cx="2629121" cy="657280"/>
        </a:xfrm>
        <a:prstGeom prst="roundRect">
          <a:avLst>
            <a:gd name="adj" fmla="val 10000"/>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a:t>Relational Algebra (RA) operations using CUDA</a:t>
          </a:r>
        </a:p>
      </dsp:txBody>
      <dsp:txXfrm>
        <a:off x="3022201" y="1394547"/>
        <a:ext cx="2590619" cy="618778"/>
      </dsp:txXfrm>
    </dsp:sp>
    <dsp:sp modelId="{3E9B25C0-0ED3-4275-88E1-AF6410AE15DD}">
      <dsp:nvSpPr>
        <dsp:cNvPr id="0" name=""/>
        <dsp:cNvSpPr/>
      </dsp:nvSpPr>
      <dsp:spPr>
        <a:xfrm rot="5400000">
          <a:off x="4259999" y="2090089"/>
          <a:ext cx="115024" cy="115024"/>
        </a:xfrm>
        <a:prstGeom prst="rightArrow">
          <a:avLst>
            <a:gd name="adj1" fmla="val 667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3358919C-B43A-4422-AA27-70239D786083}">
      <dsp:nvSpPr>
        <dsp:cNvPr id="0" name=""/>
        <dsp:cNvSpPr/>
      </dsp:nvSpPr>
      <dsp:spPr>
        <a:xfrm>
          <a:off x="3002950" y="2262625"/>
          <a:ext cx="2629121" cy="657280"/>
        </a:xfrm>
        <a:prstGeom prst="roundRect">
          <a:avLst>
            <a:gd name="adj" fmla="val 10000"/>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a:t>High performance GPU </a:t>
          </a:r>
          <a:r>
            <a:rPr lang="en-US" sz="1600" kern="1200" err="1"/>
            <a:t>hashtable</a:t>
          </a:r>
          <a:r>
            <a:rPr lang="en-US" sz="1600" kern="1200"/>
            <a:t> for iterative RA</a:t>
          </a:r>
        </a:p>
      </dsp:txBody>
      <dsp:txXfrm>
        <a:off x="3022201" y="2281876"/>
        <a:ext cx="2590619" cy="618778"/>
      </dsp:txXfrm>
    </dsp:sp>
    <dsp:sp modelId="{481726BF-B8A6-4475-988C-FEB4F90F63A3}">
      <dsp:nvSpPr>
        <dsp:cNvPr id="0" name=""/>
        <dsp:cNvSpPr/>
      </dsp:nvSpPr>
      <dsp:spPr>
        <a:xfrm>
          <a:off x="6000149" y="487968"/>
          <a:ext cx="2629121" cy="657280"/>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4450" tIns="44450" rIns="44450" bIns="44450" numCol="1" spcCol="1270" anchor="ctr" anchorCtr="0">
          <a:noAutofit/>
        </a:bodyPr>
        <a:lstStyle/>
        <a:p>
          <a:pPr marL="0" lvl="0" indent="0" algn="ctr" defTabSz="1555750">
            <a:lnSpc>
              <a:spcPct val="90000"/>
            </a:lnSpc>
            <a:spcBef>
              <a:spcPct val="0"/>
            </a:spcBef>
            <a:spcAft>
              <a:spcPct val="35000"/>
            </a:spcAft>
            <a:buNone/>
          </a:pPr>
          <a:r>
            <a:rPr lang="en-US" sz="3500" kern="1200" err="1"/>
            <a:t>GPULog</a:t>
          </a:r>
        </a:p>
      </dsp:txBody>
      <dsp:txXfrm>
        <a:off x="6019400" y="507219"/>
        <a:ext cx="2590619" cy="618778"/>
      </dsp:txXfrm>
    </dsp:sp>
    <dsp:sp modelId="{71814FD4-6731-434D-A315-01F71894C348}">
      <dsp:nvSpPr>
        <dsp:cNvPr id="0" name=""/>
        <dsp:cNvSpPr/>
      </dsp:nvSpPr>
      <dsp:spPr>
        <a:xfrm rot="5400000">
          <a:off x="7257198" y="1202760"/>
          <a:ext cx="115024" cy="115024"/>
        </a:xfrm>
        <a:prstGeom prst="rightArrow">
          <a:avLst>
            <a:gd name="adj1" fmla="val 667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2AA5E28C-1F73-4E54-8B0C-3DC8C92C9A9E}">
      <dsp:nvSpPr>
        <dsp:cNvPr id="0" name=""/>
        <dsp:cNvSpPr/>
      </dsp:nvSpPr>
      <dsp:spPr>
        <a:xfrm>
          <a:off x="6000149" y="1375296"/>
          <a:ext cx="2629121" cy="657280"/>
        </a:xfrm>
        <a:prstGeom prst="roundRect">
          <a:avLst>
            <a:gd name="adj" fmla="val 10000"/>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a:t>CUDA based SIMD API for deductive analytics</a:t>
          </a:r>
        </a:p>
      </dsp:txBody>
      <dsp:txXfrm>
        <a:off x="6019400" y="1394547"/>
        <a:ext cx="2590619" cy="618778"/>
      </dsp:txXfrm>
    </dsp:sp>
    <dsp:sp modelId="{5F80D8E1-B7AD-463A-95CA-85F761A132A5}">
      <dsp:nvSpPr>
        <dsp:cNvPr id="0" name=""/>
        <dsp:cNvSpPr/>
      </dsp:nvSpPr>
      <dsp:spPr>
        <a:xfrm rot="5400000">
          <a:off x="7257198" y="2090089"/>
          <a:ext cx="115024" cy="115024"/>
        </a:xfrm>
        <a:prstGeom prst="rightArrow">
          <a:avLst>
            <a:gd name="adj1" fmla="val 667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803C5B0C-E45D-4861-984A-10547FC6321E}">
      <dsp:nvSpPr>
        <dsp:cNvPr id="0" name=""/>
        <dsp:cNvSpPr/>
      </dsp:nvSpPr>
      <dsp:spPr>
        <a:xfrm>
          <a:off x="6000149" y="2262625"/>
          <a:ext cx="2629121" cy="657280"/>
        </a:xfrm>
        <a:prstGeom prst="roundRect">
          <a:avLst>
            <a:gd name="adj" fmla="val 10000"/>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a:t>Novel Hash-Indexed Sorted Array data structure</a:t>
          </a:r>
        </a:p>
      </dsp:txBody>
      <dsp:txXfrm>
        <a:off x="6019400" y="2281876"/>
        <a:ext cx="2590619" cy="618778"/>
      </dsp:txXfrm>
    </dsp:sp>
    <dsp:sp modelId="{A23F141E-71AC-490A-84A8-5F17791BC338}">
      <dsp:nvSpPr>
        <dsp:cNvPr id="0" name=""/>
        <dsp:cNvSpPr/>
      </dsp:nvSpPr>
      <dsp:spPr>
        <a:xfrm>
          <a:off x="8997348" y="487968"/>
          <a:ext cx="2629121" cy="657280"/>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4450" tIns="44450" rIns="44450" bIns="44450" numCol="1" spcCol="1270" anchor="ctr" anchorCtr="0">
          <a:noAutofit/>
        </a:bodyPr>
        <a:lstStyle/>
        <a:p>
          <a:pPr marL="0" lvl="0" indent="0" algn="ctr" defTabSz="1555750">
            <a:lnSpc>
              <a:spcPct val="90000"/>
            </a:lnSpc>
            <a:spcBef>
              <a:spcPct val="0"/>
            </a:spcBef>
            <a:spcAft>
              <a:spcPct val="35000"/>
            </a:spcAft>
            <a:buNone/>
          </a:pPr>
          <a:r>
            <a:rPr lang="en-US" sz="3500" kern="1200">
              <a:latin typeface="Arial" panose="020B0604020202020204"/>
            </a:rPr>
            <a:t>mnmgJOIN</a:t>
          </a:r>
          <a:endParaRPr lang="en-US" sz="3500" kern="1200"/>
        </a:p>
      </dsp:txBody>
      <dsp:txXfrm>
        <a:off x="9016599" y="507219"/>
        <a:ext cx="2590619" cy="618778"/>
      </dsp:txXfrm>
    </dsp:sp>
    <dsp:sp modelId="{4F2B738B-EBA2-4A12-812E-49DF20540202}">
      <dsp:nvSpPr>
        <dsp:cNvPr id="0" name=""/>
        <dsp:cNvSpPr/>
      </dsp:nvSpPr>
      <dsp:spPr>
        <a:xfrm rot="5400000">
          <a:off x="10254396" y="1202760"/>
          <a:ext cx="115024" cy="115024"/>
        </a:xfrm>
        <a:prstGeom prst="rightArrow">
          <a:avLst>
            <a:gd name="adj1" fmla="val 667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F5F7B9F1-FDEC-46D9-AE7D-5C55B1A04658}">
      <dsp:nvSpPr>
        <dsp:cNvPr id="0" name=""/>
        <dsp:cNvSpPr/>
      </dsp:nvSpPr>
      <dsp:spPr>
        <a:xfrm>
          <a:off x="8997348" y="1375296"/>
          <a:ext cx="2629121" cy="657280"/>
        </a:xfrm>
        <a:prstGeom prst="roundRect">
          <a:avLst>
            <a:gd name="adj" fmla="val 10000"/>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711200" rtl="0">
            <a:lnSpc>
              <a:spcPct val="90000"/>
            </a:lnSpc>
            <a:spcBef>
              <a:spcPct val="0"/>
            </a:spcBef>
            <a:spcAft>
              <a:spcPct val="35000"/>
            </a:spcAft>
            <a:buNone/>
          </a:pPr>
          <a:r>
            <a:rPr lang="en-US" sz="1600" kern="1200"/>
            <a:t>Multi node multi GPU based engine</a:t>
          </a:r>
        </a:p>
      </dsp:txBody>
      <dsp:txXfrm>
        <a:off x="9016599" y="1394547"/>
        <a:ext cx="2590619" cy="618778"/>
      </dsp:txXfrm>
    </dsp:sp>
    <dsp:sp modelId="{6FF8A74C-1FD8-4D92-96CC-6C1E85CE7771}">
      <dsp:nvSpPr>
        <dsp:cNvPr id="0" name=""/>
        <dsp:cNvSpPr/>
      </dsp:nvSpPr>
      <dsp:spPr>
        <a:xfrm rot="5400000">
          <a:off x="10254396" y="2090089"/>
          <a:ext cx="115024" cy="115024"/>
        </a:xfrm>
        <a:prstGeom prst="rightArrow">
          <a:avLst>
            <a:gd name="adj1" fmla="val 667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5F2B8B62-6B87-4E2B-B2A4-846C04CF4953}">
      <dsp:nvSpPr>
        <dsp:cNvPr id="0" name=""/>
        <dsp:cNvSpPr/>
      </dsp:nvSpPr>
      <dsp:spPr>
        <a:xfrm>
          <a:off x="8997348" y="2262625"/>
          <a:ext cx="2629121" cy="657280"/>
        </a:xfrm>
        <a:prstGeom prst="roundRect">
          <a:avLst>
            <a:gd name="adj" fmla="val 10000"/>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a:t>CUDA + MPI based design (Work in progress )</a:t>
          </a:r>
        </a:p>
      </dsp:txBody>
      <dsp:txXfrm>
        <a:off x="9016599" y="2281876"/>
        <a:ext cx="2590619" cy="618778"/>
      </dsp:txXfrm>
    </dsp:sp>
  </dsp:spTree>
</dsp:drawing>
</file>

<file path=ppt/diagrams/layout1.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16/7/layout/BasicLinearProcessNumbered">
  <dgm:title val="Basic Linear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1"/>
      <dgm:constr type="primFontSz" for="des" forName="sibTransNodeCircle" op="equ"/>
      <dgm:constr type="primFontSz" for="des" forName="nodeText" op="equ"/>
      <dgm:constr type="h" for="des" forName="sibTransNodeCircle" op="equ"/>
      <dgm:constr type="w" for="des" forName="sibTransNodeCircle" op="equ"/>
    </dgm:constrLst>
    <dgm:ruleLst>
      <dgm:rule type="h" val="NaN" fact="1.2" max="NaN"/>
    </dgm:ruleLst>
    <dgm:forEach name="Name4" axis="ch" ptType="node">
      <dgm:layoutNode name="compositeNode">
        <dgm:varLst>
          <dgm:bulletEnabled val="1"/>
        </dgm:varLst>
        <dgm:alg type="composite"/>
        <dgm:constrLst>
          <dgm:constr type="h" refType="w" op="lte" fact="1.4"/>
          <dgm:constr type="w" for="ch" forName="bgRect" refType="w"/>
          <dgm:constr type="h" for="ch" forName="bgRect" refType="h"/>
          <dgm:constr type="t" for="ch" forName="bgRect"/>
          <dgm:constr type="l" for="ch" forName="bgRect"/>
          <dgm:constr type="h" for="ch" forName="sibTransNodeCircle" refType="h" refFor="ch" refForName="bgRect" fact="0.3"/>
          <dgm:constr type="w" for="ch" forName="sibTransNodeCircle" refType="h" refFor="ch" refForName="sibTransNodeCircle"/>
          <dgm:constr type="ctrX" for="ch" forName="sibTransNodeCircle" refType="w" fact="0.5"/>
          <dgm:constr type="ctrY" for="ch" forName="sibTransNodeCircle" refType="h" fact="0.25"/>
          <dgm:constr type="r" for="ch" forName="nodeText" refType="r" refFor="ch" refForName="bgRect"/>
          <dgm:constr type="h" for="ch" forName="nodeText" refType="h" refFor="ch" refForName="bgRect" fact="0.6"/>
          <dgm:constr type="t" for="ch" forName="nodeText" refType="h" refFor="ch" refForName="bgRect" fact="0.38"/>
          <dgm:constr type="b" for="ch" forName="bottomLine" refType="b" refFor="ch" refForName="bgRect"/>
          <dgm:constr type="w" for="ch" forName="bottomLine" refType="w" refFor="ch" refForName="bgRect"/>
          <dgm:constr type="h" for="ch" forName="bottomLine" val="0.002"/>
        </dgm:constrLst>
        <dgm:ruleLst/>
        <dgm:layoutNode name="bgRect" styleLbl="bgAccFollowNode1">
          <dgm:alg type="sp"/>
          <dgm:shape xmlns:r="http://schemas.openxmlformats.org/officeDocument/2006/relationships" type="rect" r:blip="">
            <dgm:adjLst/>
          </dgm:shape>
          <dgm:presOf axis="self"/>
          <dgm:constrLst/>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alg>
            <dgm:shape xmlns:r="http://schemas.openxmlformats.org/officeDocument/2006/relationships" type="ellipse" r:blip="">
              <dgm:adjLst/>
            </dgm:shape>
            <dgm:constrLst>
              <dgm:constr type="w" refType="h" op="lte"/>
              <dgm:constr type="primFontSz" val="48"/>
              <dgm:constr type="tMarg" val="1"/>
              <dgm:constr type="lMarg" refType="w" fact="0.221"/>
              <dgm:constr type="rMarg" refType="w" fact="0.221"/>
              <dgm:constr type="bMarg" val="1"/>
            </dgm:constrLst>
            <dgm:ruleLst>
              <dgm:rule type="primFontSz" val="14" fact="NaN" max="NaN"/>
            </dgm:ruleLst>
          </dgm:layoutNode>
        </dgm:forEach>
        <dgm:layoutNode name="bottomLine" styleLbl="alignNode1">
          <dgm:varLst/>
          <dgm:presOf/>
          <dgm:alg type="sp"/>
          <dgm:shape xmlns:r="http://schemas.openxmlformats.org/officeDocument/2006/relationships" type="rect" r:blip="">
            <dgm:adjLst/>
          </dgm:shape>
          <dgm:constrLst/>
          <dgm:ruleLst/>
        </dgm:layoutNode>
        <dgm:layoutNode name="nodeText" styleLbl="bgAccFollowNode1" moveWith="bgRect">
          <dgm:varLst>
            <dgm:bulletEnabled val="1"/>
          </dgm:varLst>
          <dgm:alg type="tx">
            <dgm:param type="parTxLTRAlign" val="l"/>
            <dgm:param type="parTxRTLAlign" val="r"/>
            <dgm:param type="txAnchorVert" val="t"/>
          </dgm:alg>
          <dgm:shape xmlns:r="http://schemas.openxmlformats.org/officeDocument/2006/relationships" type="rect" r:blip="" zOrderOff="-1" hideGeom="1">
            <dgm:adjLst/>
          </dgm:shape>
          <dgm:presOf axis="desOrSelf" ptType="node"/>
          <dgm:constrLst>
            <dgm:constr type="primFontSz" val="26"/>
            <dgm:constr type="tMarg" val="26"/>
            <dgm:constr type="lMarg" refType="w" fact="0.221"/>
            <dgm:constr type="rMarg" refType="w" fact="0.221"/>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layout11.xml><?xml version="1.0" encoding="utf-8"?>
<dgm:layoutDef xmlns:dgm="http://schemas.openxmlformats.org/drawingml/2006/diagram" xmlns:a="http://schemas.openxmlformats.org/drawingml/2006/main" uniqueId="urn:microsoft.com/office/officeart/2016/7/layout/BasicTimeline">
  <dgm:title val="Basic Timeline"/>
  <dgm:desc val="Use to show a list of events in chronological order. The rounded rectangular shape contains the description while the date is shown below on the time line. It's the perfect SmartArt for displaying large amount of text with a medium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dgm:constrLst>
    <dgm:layoutNode name="divider" styleLbl="fgAccFollowNode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presOf/>
      <dgm:shape xmlns:r="http://schemas.openxmlformats.org/officeDocument/2006/relationships" r:blip="">
        <dgm:adjLst/>
      </dgm:shape>
      <dgm:choose name="constrBasedOnChildrenCount">
        <dgm:if name="constrForTwoChildren" axis="ch" ptType="node" func="cnt" op="lte" val="2">
          <dgm:constrLst>
            <dgm:constr type="primFontSz" for="des" forName="L1TextContainer" val="20"/>
            <dgm:constr type="primFontSz" for="des" forName="L2TextContainer" refType="primFontSz" refFor="des" refForName="L1TextContainer" op="equ" fact="0.85"/>
            <dgm:constr type="w" for="ch" forName="composite" refType="w"/>
            <dgm:constr type="h" for="ch" forName="composite" refType="h"/>
            <dgm:constr type="w" for="ch" forName="spaceBetweenRectangles" refType="w" refFor="ch" refForName="composite" fact="0.16"/>
            <dgm:constr type="w" for="ch" ptType="sibTrans" op="equ"/>
            <dgm:constr type="primFontSz" for="des" forName="L1TextContainer" op="equ"/>
            <dgm:constr type="primFontSz" for="des" forName="L2TextContainer" op="equ"/>
          </dgm:constrLst>
        </dgm:if>
        <dgm:else name="constrForRest">
          <dgm:constrLst>
            <dgm:constr type="primFontSz" for="des" forName="L1TextContainer" val="20"/>
            <dgm:constr type="primFontSz" for="des" forName="L2TextContainer" refType="primFontSz" refFor="des" refForName="L1TextContainer" op="equ" fact="0.85"/>
            <dgm:constr type="w" for="ch" forName="composite" refType="w"/>
            <dgm:constr type="h" for="ch" forName="composite" refType="h"/>
            <dgm:constr type="w" for="ch" forName="spaceBetweenRectangles" refType="w" refFor="ch" refForName="composite" fact="-0.42"/>
            <dgm:constr type="w" for="ch" ptType="sibTrans" op="equ"/>
            <dgm:constr type="primFontSz" for="des" forName="L1TextContainer" op="equ"/>
            <dgm:constr type="primFontSz" for="des" forName="L2TextContainer" op="equ"/>
          </dgm:constrLst>
        </dgm:else>
      </dgm:choose>
      <dgm:forEach name="nodesForEach" axis="ch" ptType="node">
        <dgm:layoutNode name="composite">
          <dgm:alg type="composite"/>
          <dgm:shape xmlns:r="http://schemas.openxmlformats.org/officeDocument/2006/relationships" r:blip="">
            <dgm:adjLst/>
          </dgm:shape>
          <dgm:choose name="CaseForPlacingNodesAboveAndBelowDivider">
            <dgm:if name="CaseForPlacingNodeAboveDivider" axis="self" ptType="node" func="posOdd" op="equ" val="1">
              <dgm:constrLst>
                <dgm:constr type="w" for="ch" forName="L1TextContainer" refType="w" fact="0.88"/>
                <dgm:constr type="l" for="ch" forName="L1TextContainer" refType="w" fact="0.06"/>
                <dgm:constr type="t" for="ch" forName="L1TextContainer" refType="h" fact="0.537"/>
                <dgm:constr type="h" for="ch" forName="L1TextContainer" refType="h" fact="0.113"/>
                <dgm:constr type="w" for="ch" forName="L2TextContainerWrapper" refType="w"/>
                <dgm:constr type="h" for="ch" forName="L2TextContainerWrapper" refType="h" fact="0.31"/>
                <dgm:constr type="b" for="ch" forName="L2TextContainerWrapper" refType="h" fact="0.31"/>
                <dgm:constr type="w" for="ch" forName="ConnectLine"/>
                <dgm:constr type="l" for="ch" forName="ConnectLine" refType="w" fact="0.5"/>
                <dgm:constr type="h" for="ch" forName="ConnectLine" refType="h" fact="0.19"/>
                <dgm:constr type="t" for="ch" forName="ConnectLine" refType="h" fact="0.31"/>
                <dgm:constr type="w" for="ch" forName="ConnectorPoint" refType="h" fact="0.015"/>
                <dgm:constr type="h" for="ch" forName="ConnectorPoint" refType="h" fact="0.015"/>
                <dgm:constr type="ctrX" for="ch" forName="ConnectorPoint" refType="w" fact="0.5"/>
                <dgm:constr type="ctrY" for="ch" forName="ConnectorPoint" refType="h" fact="0.5"/>
                <dgm:constr type="w" for="ch" forName="EmptyPlaceHolder" refType="w"/>
                <dgm:constr type="t" for="ch" forName="EmptyPlaceHolder" refType="h" fact="0.65"/>
                <dgm:constr type="h" for="ch" forName="EmptyPlaceHolder" refType="h" fact="0.35"/>
              </dgm:constrLst>
            </dgm:if>
            <dgm:else name="CaseForPlacingNodeBelowDivider">
              <dgm:constrLst>
                <dgm:constr type="w" for="ch" forName="L1TextContainer" refType="w" fact="0.88"/>
                <dgm:constr type="l" for="ch" forName="L1TextContainer" refType="w" fact="0.06"/>
                <dgm:constr type="t" for="ch" forName="L1TextContainer" refType="h" fact="0.35"/>
                <dgm:constr type="h" for="ch" forName="L1TextContainer" refType="h" fact="0.113"/>
                <dgm:constr type="w" for="ch" forName="L2TextContainerWrapper" refType="w"/>
                <dgm:constr type="h" for="ch" forName="L2TextContainerWrapper" refType="h" fact="0.31"/>
                <dgm:constr type="t" for="ch" forName="L2TextContainerWrapper" refType="h" fact="0.69"/>
                <dgm:constr type="w" for="ch" forName="ConnectLine"/>
                <dgm:constr type="l" for="ch" forName="ConnectLine" refType="w" fact="0.5"/>
                <dgm:constr type="h" for="ch" forName="ConnectLine" refType="h" fact="0.19"/>
                <dgm:constr type="t" for="ch" forName="ConnectLine" refType="h" fact="0.5"/>
                <dgm:constr type="w" for="ch" forName="ConnectorPoint" refType="h" fact="0.015"/>
                <dgm:constr type="h" for="ch" forName="ConnectorPoint" refType="h" fact="0.015"/>
                <dgm:constr type="ctrX" for="ch" forName="ConnectorPoint" refType="w" fact="0.5"/>
                <dgm:constr type="ctrY" for="ch" forName="ConnectorPoint" refType="h" fact="0.5"/>
                <dgm:constr type="w" for="ch" forName="EmptyPlaceHolder" refType="w"/>
                <dgm:constr type="h" for="ch" forName="EmptyPlaceHolder" refType="h" fact="0.35"/>
                <dgm:constr type="t" for="ch" forName="EmptyPlaceHolder" refType="h" fact="0"/>
              </dgm:constrLst>
            </dgm:else>
          </dgm:choose>
          <dgm:layoutNode name="L1TextContainer" styleLbl="revTx">
            <dgm:varLst>
              <dgm:chMax val="1"/>
              <dgm:chPref val="1"/>
              <dgm:bulletEnabled val="1"/>
            </dgm:varLst>
            <dgm:choose name="casesForTxtDirLogic">
              <dgm:if name="Name78" axis="self" ptType="node" func="posOdd" op="equ" val="1">
                <dgm:alg type="tx">
                  <dgm:param type="txAnchorHorz" val="ctr"/>
                  <dgm:param type="txAnchorVert" val="t"/>
                  <dgm:param type="parTxLTRAlign" val="ctr"/>
                  <dgm:param type="parTxRTLAlign" val="ctr"/>
                </dgm:alg>
              </dgm:if>
              <dgm:else name="Name89">
                <dgm:alg type="tx">
                  <dgm:param type="txAnchorHorz" val="ctr"/>
                  <dgm:param type="txAnchorVert" val="b"/>
                  <dgm:param type="parTxLTRAlign" val="ctr"/>
                  <dgm:param type="parTxRTLAlign" val="ctr"/>
                </dgm:alg>
              </dgm:else>
            </dgm:choose>
            <dgm:shape xmlns:r="http://schemas.openxmlformats.org/officeDocument/2006/relationships" type="rect" r:blip="">
              <dgm:adjLst/>
            </dgm:shape>
            <dgm:presOf axis="self"/>
            <dgm:constrLst>
              <dgm:constr type="lMarg"/>
              <dgm:constr type="rMarg"/>
              <dgm:constr type="tMarg"/>
              <dgm:constr type="bMarg"/>
            </dgm:constrLst>
            <dgm:ruleLst>
              <dgm:rule type="primFontSz" val="14" fact="NaN" max="NaN"/>
            </dgm:ruleLst>
          </dgm:layoutNode>
          <dgm:layoutNode name="L2TextContainerWrapper">
            <dgm:varLst>
              <dgm:chMax val="0"/>
              <dgm:chPref val="0"/>
              <dgm:bulletEnabled val="1"/>
            </dgm:varLst>
            <dgm:alg type="composite"/>
            <dgm:choose name="L2TextContainerConstr">
              <dgm:if name="CaseForPlacingL2TextContaineAboveDivider" axis="self" ptType="node" func="posOdd" op="equ" val="1">
                <dgm:constrLst>
                  <dgm:constr type="h" for="ch" forName="L2TextContainer" refType="h" fact="0.55"/>
                  <dgm:constr type="b" for="ch" forName="L2TextContainer" refType="h"/>
                  <dgm:constr type="h" for="ch" forName="FlexibleEmptyPlaceHolder" refType="h" fact="0.45"/>
                </dgm:constrLst>
              </dgm:if>
              <dgm:else name="CaseForPlacingL2TextContaineBelowDivider">
                <dgm:constrLst>
                  <dgm:constr type="h" for="ch" forName="L2TextContainer" refType="h" fact="0.55"/>
                  <dgm:constr type="h" for="ch" forName="FlexibleEmptyPlaceHolder" refType="h" fact="0.45"/>
                  <dgm:constr type="b" for="ch" forName="FlexibleEmptyPlaceHolder" refType="h"/>
                </dgm:constrLst>
              </dgm:else>
            </dgm:choose>
            <dgm:layoutNode name="L2TextContainer" styleLbl="bgAcc1">
              <dgm:choose name="L2TextContainerAlgo">
                <dgm:if name="L2TextContainerAlgoLTR" func="var" arg="dir" op="equ" val="norm">
                  <dgm:alg type="tx">
                    <dgm:param type="txAnchorVert" val="mid"/>
                    <dgm:param type="parTxRTLAlign" val="l"/>
                    <dgm:param type="parTxLTRAlign" val="l"/>
                    <dgm:param type="txAnchorVertCh" val="mid"/>
                    <dgm:param type="shpTxRTLAlignCh" val="l"/>
                    <dgm:param type="shpTxLTRAlignCh" val="l"/>
                  </dgm:alg>
                </dgm:if>
                <dgm:else name="L2TextContainerAlgoRTL">
                  <dgm:alg type="tx">
                    <dgm:param type="txAnchorVert" val="mid"/>
                    <dgm:param type="parTxRTLAlign" val="r"/>
                    <dgm:param type="parTxLTRAlign" val="r"/>
                    <dgm:param type="txAnchorVertCh" val="mid"/>
                    <dgm:param type="shpTxRTLAlignCh" val="r"/>
                    <dgm:param type="shpTxLTRAlignCh" val="r"/>
                  </dgm:alg>
                </dgm:else>
              </dgm:choose>
              <dgm:shape xmlns:r="http://schemas.openxmlformats.org/officeDocument/2006/relationships" type="roundRect" r:blip="">
                <dgm:adjLst/>
              </dgm:shape>
              <dgm:presOf axis="des" ptType="node"/>
              <dgm:constrLst>
                <dgm:constr type="primFontSz" val="17"/>
                <dgm:constr type="lMarg" refType="primFontSz" fact="0.7"/>
                <dgm:constr type="rMarg" refType="primFontSz" fact="0.7"/>
                <dgm:constr type="tMarg" refType="primFontSz" fact="0.7"/>
                <dgm:constr type="bMarg" refType="primFontSz" fact="0.7"/>
              </dgm:constrLst>
              <dgm:ruleLst>
                <dgm:rule type="primFontSz" val="12" fact="NaN" max="NaN"/>
                <dgm:rule type="secFontSz" val="10" fact="NaN" max="NaN"/>
                <dgm:rule type="h" val="INF" fact="NaN" max="NaN"/>
              </dgm:ruleLst>
            </dgm:layoutNode>
            <dgm:layoutNode name="FlexibleEmptyPlaceHolder">
              <dgm:alg type="sp"/>
              <dgm:shape xmlns:r="http://schemas.openxmlformats.org/officeDocument/2006/relationships" r:blip="">
                <dgm:adjLst/>
              </dgm:shape>
              <dgm:presOf/>
              <dgm:constrLst/>
            </dgm:layoutNode>
          </dgm:layoutNode>
          <dgm:layoutNode name="ConnectLine" styleLbl="sibTrans1D1" moveWith="L2TextContainer">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orPoint" styleLbl="alignNode1" moveWith="L2TextContainer">
            <dgm:alg type="sp"/>
            <dgm:shape xmlns:r="http://schemas.openxmlformats.org/officeDocument/2006/relationships" type="ellipse" r:blip="" zOrderOff="1">
              <dgm:adj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Node>
  <dgm:extLst>
    <a:ext uri="{68A01E43-0DF5-4B5B-8FA6-DAF915123BFB}">
      <dgm1612:lstStyle xmlns:dgm1612="http://schemas.microsoft.com/office/drawing/2016/12/diagram">
        <a:lvl1pPr>
          <a:defRPr b="1"/>
        </a:lvl1pPr>
      </dgm1612:lstStyle>
    </a:ext>
  </dgm:extLst>
</dgm:layoutDef>
</file>

<file path=ppt/diagrams/layout12.xml><?xml version="1.0" encoding="utf-8"?>
<dgm:layoutDef xmlns:dgm="http://schemas.openxmlformats.org/drawingml/2006/diagram" xmlns:a="http://schemas.openxmlformats.org/drawingml/2006/main" uniqueId="urn:microsoft.com/office/officeart/2005/8/layout/lProcess1">
  <dgm:title val=""/>
  <dgm:desc val=""/>
  <dgm:catLst>
    <dgm:cat type="process" pri="1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0" destId="2" srcOrd="0" destOrd="0"/>
        <dgm:cxn modelId="6" srcId="1" destId="3" srcOrd="1" destOrd="0"/>
        <dgm:cxn modelId="23" srcId="2" destId="21" srcOrd="0" destOrd="0"/>
        <dgm:cxn modelId="24" srcId="2" destId="22" srcOrd="1" destOrd="0"/>
        <dgm:cxn modelId="33" srcId="1" destId="31" srcOrd="0" destOrd="0"/>
      </dgm:cxnLst>
      <dgm:bg/>
      <dgm:whole/>
    </dgm:dataModel>
  </dgm:sampData>
  <dgm:styleData>
    <dgm:dataModel>
      <dgm:ptLst>
        <dgm:pt modelId="0" type="doc"/>
        <dgm:pt modelId="1"/>
        <dgm:pt modelId="11"/>
        <dgm:pt modelId="2"/>
        <dgm:pt modelId="22"/>
      </dgm:ptLst>
      <dgm:cxnLst>
        <dgm:cxn modelId="3" srcId="0" destId="1" srcOrd="0" destOrd="0"/>
        <dgm:cxn modelId="4" srcId="0" destId="2" srcOrd="0" destOrd="0"/>
        <dgm:cxn modelId="5" srcId="1" destId="11" srcOrd="0" destOrd="0"/>
        <dgm:cxn modelId="6" srcId="2" destId="2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L"/>
          <dgm:param type="vertAlign" val="mid"/>
          <dgm:param type="nodeHorzAlign" val="l"/>
          <dgm:param type="nodeVertAlign" val="t"/>
          <dgm:param type="fallback" val="2D"/>
        </dgm:alg>
      </dgm:if>
      <dgm:else name="Name3">
        <dgm:alg type="lin">
          <dgm:param type="linDir" val="fromR"/>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h" for="des" forName="header" refType="h"/>
      <dgm:constr type="w" for="des" forName="header" refType="h" refFor="des" refForName="header" op="equ" fact="4"/>
      <dgm:constr type="h" for="des" forName="child" refType="h" refFor="des" refForName="header" op="equ"/>
      <dgm:constr type="w" for="des" forName="child" refType="w" refFor="des" refForName="header" op="equ"/>
      <dgm:constr type="w" for="ch" forName="hSp" refType="w" refFor="des" refForName="header" op="equ" fact="0.14"/>
      <dgm:constr type="h" for="des" forName="parTrans" refType="h" refFor="des" refForName="header" op="equ" fact="0.35"/>
      <dgm:constr type="h" for="des" forName="sibTrans" refType="h" refFor="des" refForName="parTrans" op="equ"/>
      <dgm:constr type="primFontSz" for="des" forName="child" op="equ" val="65"/>
      <dgm:constr type="primFontSz" for="des" forName="header" op="equ" val="65"/>
    </dgm:constrLst>
    <dgm:ruleLst/>
    <dgm:forEach name="Name4" axis="ch" ptType="node">
      <dgm:layoutNode name="vertFlow">
        <dgm:choose name="Name5">
          <dgm:if name="Name6" func="var" arg="dir" op="equ" val="norm">
            <dgm:alg type="lin">
              <dgm:param type="linDir" val="fromT"/>
              <dgm:param type="nodeHorzAlign" val="ctr"/>
              <dgm:param type="nodeVertAlign" val="t"/>
              <dgm:param type="fallback" val="2D"/>
            </dgm:alg>
          </dgm:if>
          <dgm:else name="Name7">
            <dgm:alg type="lin">
              <dgm:param type="linDir" val="fromT"/>
              <dgm:param type="nodeHorzAlign" val="ctr"/>
              <dgm:param type="nodeVertAlign" val="t"/>
              <dgm:param type="fallback" val="2D"/>
            </dgm:alg>
          </dgm:else>
        </dgm:choose>
        <dgm:shape xmlns:r="http://schemas.openxmlformats.org/officeDocument/2006/relationships" r:blip="">
          <dgm:adjLst/>
        </dgm:shape>
        <dgm:presOf/>
        <dgm:constrLst/>
        <dgm:ruleLst/>
        <dgm:layoutNode name="header" styleLbl="node1">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8" axis="ch" ptType="parTrans" cnt="1">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w" refType="h"/>
              <dgm:constr type="connDist"/>
              <dgm:constr type="wArH" refType="h" fact="0.25"/>
              <dgm:constr type="hArH" refType="wArH" fact="2"/>
              <dgm:constr type="stemThick" refType="hArH" fact="0.667"/>
              <dgm:constr type="begPad" refType="connDist" fact="0.25"/>
              <dgm:constr type="endPad" refType="connDist" fact="0.25"/>
            </dgm:constrLst>
            <dgm:ruleLst/>
          </dgm:layoutNode>
        </dgm:forEach>
        <dgm:forEach name="Name9" axis="ch" ptType="node">
          <dgm:layoutNode name="child" styleLbl="alignAccFollowNode1">
            <dgm:varLst>
              <dgm:chMax val="0"/>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0" axis="followSib" ptType="sibTrans" cnt="1">
            <dgm:layoutNode name="sibTrans" styleLbl="sibTrans2D1">
              <dgm:alg type="conn">
                <dgm:param type="begPts" val="auto"/>
                <dgm:param type="endPts" val="auto"/>
              </dgm:alg>
              <dgm:shape xmlns:r="http://schemas.openxmlformats.org/officeDocument/2006/relationships" type="conn" r:blip="">
                <dgm:adjLst/>
              </dgm:shape>
              <dgm:presOf axis="self"/>
              <dgm:constrLst>
                <dgm:constr type="w" refType="h"/>
                <dgm:constr type="connDist"/>
                <dgm:constr type="wArH" refType="h" fact="0.25"/>
                <dgm:constr type="hArH" refType="wArH" fact="2"/>
                <dgm:constr type="stemThick" refType="hArH" fact="0.667"/>
                <dgm:constr type="begPad" refType="w" fact="0.25"/>
                <dgm:constr type="endPad" refType="w" fact="0.25"/>
              </dgm:constrLst>
              <dgm:ruleLst/>
            </dgm:layoutNode>
          </dgm:forEach>
        </dgm:forEach>
      </dgm:layoutNode>
      <dgm:choose name="Name11">
        <dgm:if name="Name12" axis="self" ptType="node" func="revPos" op="gte" val="2">
          <dgm:layoutNode name="hSp">
            <dgm:alg type="sp"/>
            <dgm:shape xmlns:r="http://schemas.openxmlformats.org/officeDocument/2006/relationships" r:blip="">
              <dgm:adjLst/>
            </dgm:shape>
            <dgm:presOf/>
            <dgm:constrLst/>
            <dgm:ruleLst/>
          </dgm:layoutNode>
        </dgm:if>
        <dgm:else name="Name13"/>
      </dgm:choose>
    </dgm:forEach>
  </dgm:layoutNode>
</dgm:layoutDef>
</file>

<file path=ppt/diagrams/layout13.xml><?xml version="1.0" encoding="utf-8"?>
<dgm:layoutDef xmlns:dgm="http://schemas.openxmlformats.org/drawingml/2006/diagram" xmlns:a="http://schemas.openxmlformats.org/drawingml/2006/main" uniqueId="urn:microsoft.com/office/officeart/2016/7/layout/VerticalDownArrowProcess">
  <dgm:title val="Vertical Down Arrow Process"/>
  <dgm:desc val="Use to show a progression; a timeline; sequential steps in a task, process, or workflow; or to emphasize movement or direction. Level 1 text appears inside an arrow shape while Level 2 text appears below the arrow shapes."/>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2" destOrd="0"/>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36"/>
      <dgm:constr type="primFontSz" for="des" forName="parentTextArrow" refType="primFontSz" refFor="des" refForName="parentTextBox" op="equ"/>
      <dgm:constr type="primFontSz" for="des" forName="descendantArrow" val="24"/>
      <dgm:constr type="primFontSz" for="des" forName="descendantArrow" refType="primFontSz" refFor="des" refForName="parentTextArrow" op="lte"/>
      <dgm:constr type="primFontSz" for="des" forName="descendantBox" refType="primFontSz" refFor="des" refForName="parentTextArrow" op="lte"/>
      <dgm:constr type="primFontSz" for="des" forName="descendantBox" refType="primFontSz" refFor="des" refForName="parentTextBox" op="lte"/>
      <dgm:constr type="primFontSz" for="des" forName="descendantArrow" refType="primFontSz" refFor="des" refForName="parentTextBox" op="lte"/>
      <dgm:constr type="primFontSz" for="des" forName="descendantBox" refType="primFontSz" refFor="des" refForName="descendan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onstrLst>
              <dgm:constr type="w" for="ch" forName="parentTextBox" refType="w" fact="0.25"/>
              <dgm:constr type="h" for="ch" forName="parentTextBox" refType="h"/>
              <dgm:constr type="t" for="ch" forName="parentTextBox"/>
              <dgm:constr type="w" for="ch" forName="descendantBox" refType="w" fact="0.75"/>
              <dgm:constr type="l" for="ch" forName="descendantBox" refType="w" fact="0.25"/>
              <dgm:constr type="b" for="ch" forName="descendantBox" refType="h"/>
              <dgm:constr type="h" for="ch" forName="descendantBox" refType="h"/>
            </dgm:constrLst>
            <dgm:ruleLst/>
            <dgm:layoutNode name="parentTextBox" styleLbl="alignNode1">
              <dgm:alg type="tx"/>
              <dgm:shape xmlns:r="http://schemas.openxmlformats.org/officeDocument/2006/relationships" type="rect" r:blip="">
                <dgm:adjLst/>
              </dgm:shape>
              <dgm:presOf axis="self"/>
              <dgm:constrLst>
                <dgm:constr type="primFontSz" refType="h" op="lte" fact="0.5"/>
                <dgm:constr type="lMarg" refType="w" fact="0.2016"/>
                <dgm:constr type="rMarg" refType="w" fact="0.2016"/>
              </dgm:constrLst>
              <dgm:ruleLst>
                <dgm:rule type="primFontSz" val="13" fact="NaN" max="NaN"/>
              </dgm:ruleLst>
            </dgm:layoutNode>
            <dgm:layoutNode name="descendantBox" styleLbl="bgAccFollowNode1">
              <dgm:alg type="tx">
                <dgm:param type="stBulletLvl" val="0"/>
                <dgm:param type="parTxLTRAlign" val="l"/>
              </dgm:alg>
              <dgm:shape xmlns:r="http://schemas.openxmlformats.org/officeDocument/2006/relationships" type="rect" r:blip="">
                <dgm:adjLst/>
              </dgm:shape>
              <dgm:presOf/>
              <dgm:constrLst>
                <dgm:constr type="tMarg" refType="primFontSz"/>
                <dgm:constr type="bMarg" refType="primFontSz"/>
                <dgm:constr type="lMarg" refType="w" fact="0.0575"/>
                <dgm:constr type="rMarg" refType="w" fact="0.0575"/>
              </dgm:constrLst>
              <dgm:presOf axis="des" ptType="node"/>
              <dgm:ruleLst>
                <dgm:rule type="primFontSz" val="11" fact="NaN" max="NaN"/>
              </dgm:ruleLst>
            </dgm:layoutNode>
          </dgm:layoutNode>
        </dgm:if>
        <dgm:else name="Name17">
          <dgm:layoutNode name="arrowAndChildren">
            <dgm:alg type="composite"/>
            <dgm:shape xmlns:r="http://schemas.openxmlformats.org/officeDocument/2006/relationships" r:blip="">
              <dgm:adjLst/>
            </dgm:shape>
            <dgm:presOf/>
            <dgm:constrLst>
              <dgm:constr type="w" for="ch" forName="parentTextArrow" refType="w" fact="0.25"/>
              <dgm:constr type="t" for="ch" forName="parentTextArrow"/>
              <dgm:constr type="h" for="ch" forName="parentTextArrow" refType="h" fact="0.65"/>
              <dgm:constr type="w" for="ch" forName="arrow" refType="w" fact="0.25"/>
              <dgm:constr type="h" for="ch" forName="arrow" refType="h"/>
              <dgm:constr type="l" for="ch" forName="descendantArrow" refType="w" fact="0.25"/>
              <dgm:constr type="w" for="ch" forName="descendantArrow" refType="w" fact="0.75"/>
              <dgm:constr type="b" for="ch" forName="descendantArrow" refType="h" fact="0.65"/>
              <dgm:constr type="h" for="ch" forName="descendantArrow" refType="h" fact="0.65"/>
            </dgm:constrLst>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constr type="primFontSz" refType="h" op="lte" fact="0.5"/>
                <dgm:constr type="lMarg" refType="w" fact="0.2016"/>
                <dgm:constr type="rMarg" refType="w" fact="0.2016"/>
              </dgm:constrLst>
              <dgm:ruleLst>
                <dgm:rule type="primFontSz" val="13" fact="NaN" max="NaN"/>
              </dgm:ruleLst>
            </dgm:layoutNode>
            <dgm:layoutNode name="arrow" styleLbl="alignNode1">
              <dgm:alg type="sp"/>
              <dgm:shape xmlns:r="http://schemas.openxmlformats.org/officeDocument/2006/relationships" rot="180" type="upArrowCallout" r:blip="">
                <dgm:adjLst>
                  <dgm:adj idx="1" val="0.05"/>
                  <dgm:adj idx="2" val="0.1"/>
                  <dgm:adj idx="3" val="0.15"/>
                </dgm:adjLst>
              </dgm:shape>
              <dgm:presOf axis="self"/>
              <dgm:constrLst/>
              <dgm:ruleLst/>
            </dgm:layoutNode>
            <dgm:layoutNode name="descendantArrow" styleLbl="bgAccFollowNode1">
              <dgm:alg type="tx">
                <dgm:param type="stBulletLvl" val="0"/>
                <dgm:param type="parTxLTRAlign" val="l"/>
              </dgm:alg>
              <dgm:shape xmlns:r="http://schemas.openxmlformats.org/officeDocument/2006/relationships" type="rect" r:blip="">
                <dgm:adjLst/>
              </dgm:shape>
              <dgm:presOf axis="des" ptType="node"/>
              <dgm:constrLst>
                <dgm:constr type="tMarg" refType="primFontSz"/>
                <dgm:constr type="bMarg" refType="primFontSz"/>
                <dgm:constr type="lMarg" refType="w" fact="0.0575"/>
                <dgm:constr type="rMarg" refType="w" fact="0.0575"/>
              </dgm:constrLst>
              <dgm:ruleLst>
                <dgm:rule type="primFontSz" val="11" fact="NaN" max="NaN"/>
              </dgm:ruleLst>
            </dgm:layoutNod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lProcess1">
  <dgm:title val=""/>
  <dgm:desc val=""/>
  <dgm:catLst>
    <dgm:cat type="process" pri="1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0" destId="2" srcOrd="0" destOrd="0"/>
        <dgm:cxn modelId="6" srcId="1" destId="3" srcOrd="1" destOrd="0"/>
        <dgm:cxn modelId="23" srcId="2" destId="21" srcOrd="0" destOrd="0"/>
        <dgm:cxn modelId="24" srcId="2" destId="22" srcOrd="1" destOrd="0"/>
        <dgm:cxn modelId="33" srcId="1" destId="31" srcOrd="0" destOrd="0"/>
      </dgm:cxnLst>
      <dgm:bg/>
      <dgm:whole/>
    </dgm:dataModel>
  </dgm:sampData>
  <dgm:styleData>
    <dgm:dataModel>
      <dgm:ptLst>
        <dgm:pt modelId="0" type="doc"/>
        <dgm:pt modelId="1"/>
        <dgm:pt modelId="11"/>
        <dgm:pt modelId="2"/>
        <dgm:pt modelId="22"/>
      </dgm:ptLst>
      <dgm:cxnLst>
        <dgm:cxn modelId="3" srcId="0" destId="1" srcOrd="0" destOrd="0"/>
        <dgm:cxn modelId="4" srcId="0" destId="2" srcOrd="0" destOrd="0"/>
        <dgm:cxn modelId="5" srcId="1" destId="11" srcOrd="0" destOrd="0"/>
        <dgm:cxn modelId="6" srcId="2" destId="2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L"/>
          <dgm:param type="vertAlign" val="mid"/>
          <dgm:param type="nodeHorzAlign" val="l"/>
          <dgm:param type="nodeVertAlign" val="t"/>
          <dgm:param type="fallback" val="2D"/>
        </dgm:alg>
      </dgm:if>
      <dgm:else name="Name3">
        <dgm:alg type="lin">
          <dgm:param type="linDir" val="fromR"/>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h" for="des" forName="header" refType="h"/>
      <dgm:constr type="w" for="des" forName="header" refType="h" refFor="des" refForName="header" op="equ" fact="4"/>
      <dgm:constr type="h" for="des" forName="child" refType="h" refFor="des" refForName="header" op="equ"/>
      <dgm:constr type="w" for="des" forName="child" refType="w" refFor="des" refForName="header" op="equ"/>
      <dgm:constr type="w" for="ch" forName="hSp" refType="w" refFor="des" refForName="header" op="equ" fact="0.14"/>
      <dgm:constr type="h" for="des" forName="parTrans" refType="h" refFor="des" refForName="header" op="equ" fact="0.35"/>
      <dgm:constr type="h" for="des" forName="sibTrans" refType="h" refFor="des" refForName="parTrans" op="equ"/>
      <dgm:constr type="primFontSz" for="des" forName="child" op="equ" val="65"/>
      <dgm:constr type="primFontSz" for="des" forName="header" op="equ" val="65"/>
    </dgm:constrLst>
    <dgm:ruleLst/>
    <dgm:forEach name="Name4" axis="ch" ptType="node">
      <dgm:layoutNode name="vertFlow">
        <dgm:choose name="Name5">
          <dgm:if name="Name6" func="var" arg="dir" op="equ" val="norm">
            <dgm:alg type="lin">
              <dgm:param type="linDir" val="fromT"/>
              <dgm:param type="nodeHorzAlign" val="ctr"/>
              <dgm:param type="nodeVertAlign" val="t"/>
              <dgm:param type="fallback" val="2D"/>
            </dgm:alg>
          </dgm:if>
          <dgm:else name="Name7">
            <dgm:alg type="lin">
              <dgm:param type="linDir" val="fromT"/>
              <dgm:param type="nodeHorzAlign" val="ctr"/>
              <dgm:param type="nodeVertAlign" val="t"/>
              <dgm:param type="fallback" val="2D"/>
            </dgm:alg>
          </dgm:else>
        </dgm:choose>
        <dgm:shape xmlns:r="http://schemas.openxmlformats.org/officeDocument/2006/relationships" r:blip="">
          <dgm:adjLst/>
        </dgm:shape>
        <dgm:presOf/>
        <dgm:constrLst/>
        <dgm:ruleLst/>
        <dgm:layoutNode name="header" styleLbl="node1">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8" axis="ch" ptType="parTrans" cnt="1">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w" refType="h"/>
              <dgm:constr type="connDist"/>
              <dgm:constr type="wArH" refType="h" fact="0.25"/>
              <dgm:constr type="hArH" refType="wArH" fact="2"/>
              <dgm:constr type="stemThick" refType="hArH" fact="0.667"/>
              <dgm:constr type="begPad" refType="connDist" fact="0.25"/>
              <dgm:constr type="endPad" refType="connDist" fact="0.25"/>
            </dgm:constrLst>
            <dgm:ruleLst/>
          </dgm:layoutNode>
        </dgm:forEach>
        <dgm:forEach name="Name9" axis="ch" ptType="node">
          <dgm:layoutNode name="child" styleLbl="alignAccFollowNode1">
            <dgm:varLst>
              <dgm:chMax val="0"/>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0" axis="followSib" ptType="sibTrans" cnt="1">
            <dgm:layoutNode name="sibTrans" styleLbl="sibTrans2D1">
              <dgm:alg type="conn">
                <dgm:param type="begPts" val="auto"/>
                <dgm:param type="endPts" val="auto"/>
              </dgm:alg>
              <dgm:shape xmlns:r="http://schemas.openxmlformats.org/officeDocument/2006/relationships" type="conn" r:blip="">
                <dgm:adjLst/>
              </dgm:shape>
              <dgm:presOf axis="self"/>
              <dgm:constrLst>
                <dgm:constr type="w" refType="h"/>
                <dgm:constr type="connDist"/>
                <dgm:constr type="wArH" refType="h" fact="0.25"/>
                <dgm:constr type="hArH" refType="wArH" fact="2"/>
                <dgm:constr type="stemThick" refType="hArH" fact="0.667"/>
                <dgm:constr type="begPad" refType="w" fact="0.25"/>
                <dgm:constr type="endPad" refType="w" fact="0.25"/>
              </dgm:constrLst>
              <dgm:ruleLst/>
            </dgm:layoutNode>
          </dgm:forEach>
        </dgm:forEach>
      </dgm:layoutNode>
      <dgm:choose name="Name11">
        <dgm:if name="Name12" axis="self" ptType="node" func="revPos" op="gte" val="2">
          <dgm:layoutNode name="hSp">
            <dgm:alg type="sp"/>
            <dgm:shape xmlns:r="http://schemas.openxmlformats.org/officeDocument/2006/relationships" r:blip="">
              <dgm:adjLst/>
            </dgm:shape>
            <dgm:presOf/>
            <dgm:constrLst/>
            <dgm:ruleLst/>
          </dgm:layoutNode>
        </dgm:if>
        <dgm:else name="Name13"/>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6.xml><?xml version="1.0" encoding="utf-8"?>
<dgm:layoutDef xmlns:dgm="http://schemas.openxmlformats.org/drawingml/2006/diagram" xmlns:a="http://schemas.openxmlformats.org/drawingml/2006/main" uniqueId="urn:microsoft.com/office/officeart/2005/8/layout/lProcess1">
  <dgm:title val=""/>
  <dgm:desc val=""/>
  <dgm:catLst>
    <dgm:cat type="process" pri="1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0" destId="2" srcOrd="0" destOrd="0"/>
        <dgm:cxn modelId="6" srcId="1" destId="3" srcOrd="1" destOrd="0"/>
        <dgm:cxn modelId="23" srcId="2" destId="21" srcOrd="0" destOrd="0"/>
        <dgm:cxn modelId="24" srcId="2" destId="22" srcOrd="1" destOrd="0"/>
        <dgm:cxn modelId="33" srcId="1" destId="31" srcOrd="0" destOrd="0"/>
      </dgm:cxnLst>
      <dgm:bg/>
      <dgm:whole/>
    </dgm:dataModel>
  </dgm:sampData>
  <dgm:styleData>
    <dgm:dataModel>
      <dgm:ptLst>
        <dgm:pt modelId="0" type="doc"/>
        <dgm:pt modelId="1"/>
        <dgm:pt modelId="11"/>
        <dgm:pt modelId="2"/>
        <dgm:pt modelId="22"/>
      </dgm:ptLst>
      <dgm:cxnLst>
        <dgm:cxn modelId="3" srcId="0" destId="1" srcOrd="0" destOrd="0"/>
        <dgm:cxn modelId="4" srcId="0" destId="2" srcOrd="0" destOrd="0"/>
        <dgm:cxn modelId="5" srcId="1" destId="11" srcOrd="0" destOrd="0"/>
        <dgm:cxn modelId="6" srcId="2" destId="2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L"/>
          <dgm:param type="vertAlign" val="mid"/>
          <dgm:param type="nodeHorzAlign" val="l"/>
          <dgm:param type="nodeVertAlign" val="t"/>
          <dgm:param type="fallback" val="2D"/>
        </dgm:alg>
      </dgm:if>
      <dgm:else name="Name3">
        <dgm:alg type="lin">
          <dgm:param type="linDir" val="fromR"/>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h" for="des" forName="header" refType="h"/>
      <dgm:constr type="w" for="des" forName="header" refType="h" refFor="des" refForName="header" op="equ" fact="4"/>
      <dgm:constr type="h" for="des" forName="child" refType="h" refFor="des" refForName="header" op="equ"/>
      <dgm:constr type="w" for="des" forName="child" refType="w" refFor="des" refForName="header" op="equ"/>
      <dgm:constr type="w" for="ch" forName="hSp" refType="w" refFor="des" refForName="header" op="equ" fact="0.14"/>
      <dgm:constr type="h" for="des" forName="parTrans" refType="h" refFor="des" refForName="header" op="equ" fact="0.35"/>
      <dgm:constr type="h" for="des" forName="sibTrans" refType="h" refFor="des" refForName="parTrans" op="equ"/>
      <dgm:constr type="primFontSz" for="des" forName="child" op="equ" val="65"/>
      <dgm:constr type="primFontSz" for="des" forName="header" op="equ" val="65"/>
    </dgm:constrLst>
    <dgm:ruleLst/>
    <dgm:forEach name="Name4" axis="ch" ptType="node">
      <dgm:layoutNode name="vertFlow">
        <dgm:choose name="Name5">
          <dgm:if name="Name6" func="var" arg="dir" op="equ" val="norm">
            <dgm:alg type="lin">
              <dgm:param type="linDir" val="fromT"/>
              <dgm:param type="nodeHorzAlign" val="ctr"/>
              <dgm:param type="nodeVertAlign" val="t"/>
              <dgm:param type="fallback" val="2D"/>
            </dgm:alg>
          </dgm:if>
          <dgm:else name="Name7">
            <dgm:alg type="lin">
              <dgm:param type="linDir" val="fromT"/>
              <dgm:param type="nodeHorzAlign" val="ctr"/>
              <dgm:param type="nodeVertAlign" val="t"/>
              <dgm:param type="fallback" val="2D"/>
            </dgm:alg>
          </dgm:else>
        </dgm:choose>
        <dgm:shape xmlns:r="http://schemas.openxmlformats.org/officeDocument/2006/relationships" r:blip="">
          <dgm:adjLst/>
        </dgm:shape>
        <dgm:presOf/>
        <dgm:constrLst/>
        <dgm:ruleLst/>
        <dgm:layoutNode name="header" styleLbl="node1">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8" axis="ch" ptType="parTrans" cnt="1">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w" refType="h"/>
              <dgm:constr type="connDist"/>
              <dgm:constr type="wArH" refType="h" fact="0.25"/>
              <dgm:constr type="hArH" refType="wArH" fact="2"/>
              <dgm:constr type="stemThick" refType="hArH" fact="0.667"/>
              <dgm:constr type="begPad" refType="connDist" fact="0.25"/>
              <dgm:constr type="endPad" refType="connDist" fact="0.25"/>
            </dgm:constrLst>
            <dgm:ruleLst/>
          </dgm:layoutNode>
        </dgm:forEach>
        <dgm:forEach name="Name9" axis="ch" ptType="node">
          <dgm:layoutNode name="child" styleLbl="alignAccFollowNode1">
            <dgm:varLst>
              <dgm:chMax val="0"/>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0" axis="followSib" ptType="sibTrans" cnt="1">
            <dgm:layoutNode name="sibTrans" styleLbl="sibTrans2D1">
              <dgm:alg type="conn">
                <dgm:param type="begPts" val="auto"/>
                <dgm:param type="endPts" val="auto"/>
              </dgm:alg>
              <dgm:shape xmlns:r="http://schemas.openxmlformats.org/officeDocument/2006/relationships" type="conn" r:blip="">
                <dgm:adjLst/>
              </dgm:shape>
              <dgm:presOf axis="self"/>
              <dgm:constrLst>
                <dgm:constr type="w" refType="h"/>
                <dgm:constr type="connDist"/>
                <dgm:constr type="wArH" refType="h" fact="0.25"/>
                <dgm:constr type="hArH" refType="wArH" fact="2"/>
                <dgm:constr type="stemThick" refType="hArH" fact="0.667"/>
                <dgm:constr type="begPad" refType="w" fact="0.25"/>
                <dgm:constr type="endPad" refType="w" fact="0.25"/>
              </dgm:constrLst>
              <dgm:ruleLst/>
            </dgm:layoutNode>
          </dgm:forEach>
        </dgm:forEach>
      </dgm:layoutNode>
      <dgm:choose name="Name11">
        <dgm:if name="Name12" axis="self" ptType="node" func="revPos" op="gte" val="2">
          <dgm:layoutNode name="hSp">
            <dgm:alg type="sp"/>
            <dgm:shape xmlns:r="http://schemas.openxmlformats.org/officeDocument/2006/relationships" r:blip="">
              <dgm:adjLst/>
            </dgm:shape>
            <dgm:presOf/>
            <dgm:constrLst/>
            <dgm:ruleLst/>
          </dgm:layoutNode>
        </dgm:if>
        <dgm:else name="Name13"/>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lProcess1">
  <dgm:title val=""/>
  <dgm:desc val=""/>
  <dgm:catLst>
    <dgm:cat type="process" pri="1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0" destId="2" srcOrd="0" destOrd="0"/>
        <dgm:cxn modelId="6" srcId="1" destId="3" srcOrd="1" destOrd="0"/>
        <dgm:cxn modelId="23" srcId="2" destId="21" srcOrd="0" destOrd="0"/>
        <dgm:cxn modelId="24" srcId="2" destId="22" srcOrd="1" destOrd="0"/>
        <dgm:cxn modelId="33" srcId="1" destId="31" srcOrd="0" destOrd="0"/>
      </dgm:cxnLst>
      <dgm:bg/>
      <dgm:whole/>
    </dgm:dataModel>
  </dgm:sampData>
  <dgm:styleData>
    <dgm:dataModel>
      <dgm:ptLst>
        <dgm:pt modelId="0" type="doc"/>
        <dgm:pt modelId="1"/>
        <dgm:pt modelId="11"/>
        <dgm:pt modelId="2"/>
        <dgm:pt modelId="22"/>
      </dgm:ptLst>
      <dgm:cxnLst>
        <dgm:cxn modelId="3" srcId="0" destId="1" srcOrd="0" destOrd="0"/>
        <dgm:cxn modelId="4" srcId="0" destId="2" srcOrd="0" destOrd="0"/>
        <dgm:cxn modelId="5" srcId="1" destId="11" srcOrd="0" destOrd="0"/>
        <dgm:cxn modelId="6" srcId="2" destId="2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L"/>
          <dgm:param type="vertAlign" val="mid"/>
          <dgm:param type="nodeHorzAlign" val="l"/>
          <dgm:param type="nodeVertAlign" val="t"/>
          <dgm:param type="fallback" val="2D"/>
        </dgm:alg>
      </dgm:if>
      <dgm:else name="Name3">
        <dgm:alg type="lin">
          <dgm:param type="linDir" val="fromR"/>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h" for="des" forName="header" refType="h"/>
      <dgm:constr type="w" for="des" forName="header" refType="h" refFor="des" refForName="header" op="equ" fact="4"/>
      <dgm:constr type="h" for="des" forName="child" refType="h" refFor="des" refForName="header" op="equ"/>
      <dgm:constr type="w" for="des" forName="child" refType="w" refFor="des" refForName="header" op="equ"/>
      <dgm:constr type="w" for="ch" forName="hSp" refType="w" refFor="des" refForName="header" op="equ" fact="0.14"/>
      <dgm:constr type="h" for="des" forName="parTrans" refType="h" refFor="des" refForName="header" op="equ" fact="0.35"/>
      <dgm:constr type="h" for="des" forName="sibTrans" refType="h" refFor="des" refForName="parTrans" op="equ"/>
      <dgm:constr type="primFontSz" for="des" forName="child" op="equ" val="65"/>
      <dgm:constr type="primFontSz" for="des" forName="header" op="equ" val="65"/>
    </dgm:constrLst>
    <dgm:ruleLst/>
    <dgm:forEach name="Name4" axis="ch" ptType="node">
      <dgm:layoutNode name="vertFlow">
        <dgm:choose name="Name5">
          <dgm:if name="Name6" func="var" arg="dir" op="equ" val="norm">
            <dgm:alg type="lin">
              <dgm:param type="linDir" val="fromT"/>
              <dgm:param type="nodeHorzAlign" val="ctr"/>
              <dgm:param type="nodeVertAlign" val="t"/>
              <dgm:param type="fallback" val="2D"/>
            </dgm:alg>
          </dgm:if>
          <dgm:else name="Name7">
            <dgm:alg type="lin">
              <dgm:param type="linDir" val="fromT"/>
              <dgm:param type="nodeHorzAlign" val="ctr"/>
              <dgm:param type="nodeVertAlign" val="t"/>
              <dgm:param type="fallback" val="2D"/>
            </dgm:alg>
          </dgm:else>
        </dgm:choose>
        <dgm:shape xmlns:r="http://schemas.openxmlformats.org/officeDocument/2006/relationships" r:blip="">
          <dgm:adjLst/>
        </dgm:shape>
        <dgm:presOf/>
        <dgm:constrLst/>
        <dgm:ruleLst/>
        <dgm:layoutNode name="header" styleLbl="node1">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8" axis="ch" ptType="parTrans" cnt="1">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w" refType="h"/>
              <dgm:constr type="connDist"/>
              <dgm:constr type="wArH" refType="h" fact="0.25"/>
              <dgm:constr type="hArH" refType="wArH" fact="2"/>
              <dgm:constr type="stemThick" refType="hArH" fact="0.667"/>
              <dgm:constr type="begPad" refType="connDist" fact="0.25"/>
              <dgm:constr type="endPad" refType="connDist" fact="0.25"/>
            </dgm:constrLst>
            <dgm:ruleLst/>
          </dgm:layoutNode>
        </dgm:forEach>
        <dgm:forEach name="Name9" axis="ch" ptType="node">
          <dgm:layoutNode name="child" styleLbl="alignAccFollowNode1">
            <dgm:varLst>
              <dgm:chMax val="0"/>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0" axis="followSib" ptType="sibTrans" cnt="1">
            <dgm:layoutNode name="sibTrans" styleLbl="sibTrans2D1">
              <dgm:alg type="conn">
                <dgm:param type="begPts" val="auto"/>
                <dgm:param type="endPts" val="auto"/>
              </dgm:alg>
              <dgm:shape xmlns:r="http://schemas.openxmlformats.org/officeDocument/2006/relationships" type="conn" r:blip="">
                <dgm:adjLst/>
              </dgm:shape>
              <dgm:presOf axis="self"/>
              <dgm:constrLst>
                <dgm:constr type="w" refType="h"/>
                <dgm:constr type="connDist"/>
                <dgm:constr type="wArH" refType="h" fact="0.25"/>
                <dgm:constr type="hArH" refType="wArH" fact="2"/>
                <dgm:constr type="stemThick" refType="hArH" fact="0.667"/>
                <dgm:constr type="begPad" refType="w" fact="0.25"/>
                <dgm:constr type="endPad" refType="w" fact="0.25"/>
              </dgm:constrLst>
              <dgm:ruleLst/>
            </dgm:layoutNode>
          </dgm:forEach>
        </dgm:forEach>
      </dgm:layoutNode>
      <dgm:choose name="Name11">
        <dgm:if name="Name12" axis="self" ptType="node" func="revPos" op="gte" val="2">
          <dgm:layoutNode name="hSp">
            <dgm:alg type="sp"/>
            <dgm:shape xmlns:r="http://schemas.openxmlformats.org/officeDocument/2006/relationships" r:blip="">
              <dgm:adjLst/>
            </dgm:shape>
            <dgm:presOf/>
            <dgm:constrLst/>
            <dgm:ruleLst/>
          </dgm:layoutNode>
        </dgm:if>
        <dgm:else name="Name13"/>
      </dgm:choose>
    </dgm:forEach>
  </dgm:layoutNode>
</dgm:layoutDef>
</file>

<file path=ppt/diagrams/layout8.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9.xml><?xml version="1.0" encoding="utf-8"?>
<dgm:layoutDef xmlns:dgm="http://schemas.openxmlformats.org/drawingml/2006/diagram" xmlns:a="http://schemas.openxmlformats.org/drawingml/2006/main" uniqueId="urn:microsoft.com/office/officeart/2005/8/layout/lProcess1">
  <dgm:title val=""/>
  <dgm:desc val=""/>
  <dgm:catLst>
    <dgm:cat type="process" pri="1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0" destId="2" srcOrd="0" destOrd="0"/>
        <dgm:cxn modelId="6" srcId="1" destId="3" srcOrd="1" destOrd="0"/>
        <dgm:cxn modelId="23" srcId="2" destId="21" srcOrd="0" destOrd="0"/>
        <dgm:cxn modelId="24" srcId="2" destId="22" srcOrd="1" destOrd="0"/>
        <dgm:cxn modelId="33" srcId="1" destId="31" srcOrd="0" destOrd="0"/>
      </dgm:cxnLst>
      <dgm:bg/>
      <dgm:whole/>
    </dgm:dataModel>
  </dgm:sampData>
  <dgm:styleData>
    <dgm:dataModel>
      <dgm:ptLst>
        <dgm:pt modelId="0" type="doc"/>
        <dgm:pt modelId="1"/>
        <dgm:pt modelId="11"/>
        <dgm:pt modelId="2"/>
        <dgm:pt modelId="22"/>
      </dgm:ptLst>
      <dgm:cxnLst>
        <dgm:cxn modelId="3" srcId="0" destId="1" srcOrd="0" destOrd="0"/>
        <dgm:cxn modelId="4" srcId="0" destId="2" srcOrd="0" destOrd="0"/>
        <dgm:cxn modelId="5" srcId="1" destId="11" srcOrd="0" destOrd="0"/>
        <dgm:cxn modelId="6" srcId="2" destId="2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L"/>
          <dgm:param type="vertAlign" val="mid"/>
          <dgm:param type="nodeHorzAlign" val="l"/>
          <dgm:param type="nodeVertAlign" val="t"/>
          <dgm:param type="fallback" val="2D"/>
        </dgm:alg>
      </dgm:if>
      <dgm:else name="Name3">
        <dgm:alg type="lin">
          <dgm:param type="linDir" val="fromR"/>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h" for="des" forName="header" refType="h"/>
      <dgm:constr type="w" for="des" forName="header" refType="h" refFor="des" refForName="header" op="equ" fact="4"/>
      <dgm:constr type="h" for="des" forName="child" refType="h" refFor="des" refForName="header" op="equ"/>
      <dgm:constr type="w" for="des" forName="child" refType="w" refFor="des" refForName="header" op="equ"/>
      <dgm:constr type="w" for="ch" forName="hSp" refType="w" refFor="des" refForName="header" op="equ" fact="0.14"/>
      <dgm:constr type="h" for="des" forName="parTrans" refType="h" refFor="des" refForName="header" op="equ" fact="0.35"/>
      <dgm:constr type="h" for="des" forName="sibTrans" refType="h" refFor="des" refForName="parTrans" op="equ"/>
      <dgm:constr type="primFontSz" for="des" forName="child" op="equ" val="65"/>
      <dgm:constr type="primFontSz" for="des" forName="header" op="equ" val="65"/>
    </dgm:constrLst>
    <dgm:ruleLst/>
    <dgm:forEach name="Name4" axis="ch" ptType="node">
      <dgm:layoutNode name="vertFlow">
        <dgm:choose name="Name5">
          <dgm:if name="Name6" func="var" arg="dir" op="equ" val="norm">
            <dgm:alg type="lin">
              <dgm:param type="linDir" val="fromT"/>
              <dgm:param type="nodeHorzAlign" val="ctr"/>
              <dgm:param type="nodeVertAlign" val="t"/>
              <dgm:param type="fallback" val="2D"/>
            </dgm:alg>
          </dgm:if>
          <dgm:else name="Name7">
            <dgm:alg type="lin">
              <dgm:param type="linDir" val="fromT"/>
              <dgm:param type="nodeHorzAlign" val="ctr"/>
              <dgm:param type="nodeVertAlign" val="t"/>
              <dgm:param type="fallback" val="2D"/>
            </dgm:alg>
          </dgm:else>
        </dgm:choose>
        <dgm:shape xmlns:r="http://schemas.openxmlformats.org/officeDocument/2006/relationships" r:blip="">
          <dgm:adjLst/>
        </dgm:shape>
        <dgm:presOf/>
        <dgm:constrLst/>
        <dgm:ruleLst/>
        <dgm:layoutNode name="header" styleLbl="node1">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8" axis="ch" ptType="parTrans" cnt="1">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w" refType="h"/>
              <dgm:constr type="connDist"/>
              <dgm:constr type="wArH" refType="h" fact="0.25"/>
              <dgm:constr type="hArH" refType="wArH" fact="2"/>
              <dgm:constr type="stemThick" refType="hArH" fact="0.667"/>
              <dgm:constr type="begPad" refType="connDist" fact="0.25"/>
              <dgm:constr type="endPad" refType="connDist" fact="0.25"/>
            </dgm:constrLst>
            <dgm:ruleLst/>
          </dgm:layoutNode>
        </dgm:forEach>
        <dgm:forEach name="Name9" axis="ch" ptType="node">
          <dgm:layoutNode name="child" styleLbl="alignAccFollowNode1">
            <dgm:varLst>
              <dgm:chMax val="0"/>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0" axis="followSib" ptType="sibTrans" cnt="1">
            <dgm:layoutNode name="sibTrans" styleLbl="sibTrans2D1">
              <dgm:alg type="conn">
                <dgm:param type="begPts" val="auto"/>
                <dgm:param type="endPts" val="auto"/>
              </dgm:alg>
              <dgm:shape xmlns:r="http://schemas.openxmlformats.org/officeDocument/2006/relationships" type="conn" r:blip="">
                <dgm:adjLst/>
              </dgm:shape>
              <dgm:presOf axis="self"/>
              <dgm:constrLst>
                <dgm:constr type="w" refType="h"/>
                <dgm:constr type="connDist"/>
                <dgm:constr type="wArH" refType="h" fact="0.25"/>
                <dgm:constr type="hArH" refType="wArH" fact="2"/>
                <dgm:constr type="stemThick" refType="hArH" fact="0.667"/>
                <dgm:constr type="begPad" refType="w" fact="0.25"/>
                <dgm:constr type="endPad" refType="w" fact="0.25"/>
              </dgm:constrLst>
              <dgm:ruleLst/>
            </dgm:layoutNode>
          </dgm:forEach>
        </dgm:forEach>
      </dgm:layoutNode>
      <dgm:choose name="Name11">
        <dgm:if name="Name12" axis="self" ptType="node" func="revPos" op="gte" val="2">
          <dgm:layoutNode name="hSp">
            <dgm:alg type="sp"/>
            <dgm:shape xmlns:r="http://schemas.openxmlformats.org/officeDocument/2006/relationships" r:blip="">
              <dgm:adjLst/>
            </dgm:shape>
            <dgm:presOf/>
            <dgm:constrLst/>
            <dgm:ruleLst/>
          </dgm:layoutNode>
        </dgm:if>
        <dgm:else name="Name13"/>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Arial" panose="020B0604020202020204" pitchFamily="34" charset="0"/>
              </a:defRPr>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Arial" panose="020B0604020202020204" pitchFamily="34" charset="0"/>
              </a:defRPr>
            </a:lvl1pPr>
          </a:lstStyle>
          <a:p>
            <a:fld id="{4A3ED06A-E3B9-0047-8050-B794EA99C6AE}" type="datetimeFigureOut">
              <a:rPr lang="en-US" smtClean="0"/>
              <a:pPr/>
              <a:t>12/2/2024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Arial" panose="020B0604020202020204" pitchFamily="34" charset="0"/>
              </a:defRPr>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Arial" panose="020B0604020202020204" pitchFamily="34" charset="0"/>
              </a:defRPr>
            </a:lvl1pPr>
          </a:lstStyle>
          <a:p>
            <a:fld id="{FCFDF244-9769-4A4F-8A52-7801F8D12EA0}" type="slidenum">
              <a:rPr lang="en-US" smtClean="0"/>
              <a:pPr/>
              <a:t>‹#›</a:t>
            </a:fld>
            <a:endParaRPr lang="en-US"/>
          </a:p>
        </p:txBody>
      </p:sp>
    </p:spTree>
    <p:extLst>
      <p:ext uri="{BB962C8B-B14F-4D97-AF65-F5344CB8AC3E}">
        <p14:creationId xmlns:p14="http://schemas.microsoft.com/office/powerpoint/2010/main" val="2287365438"/>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Arial" panose="020B0604020202020204" pitchFamily="34" charset="0"/>
        <a:ea typeface="+mn-ea"/>
        <a:cs typeface="+mn-cs"/>
      </a:defRPr>
    </a:lvl1pPr>
    <a:lvl2pPr marL="457200" algn="l" defTabSz="914400" rtl="0" eaLnBrk="1" latinLnBrk="0" hangingPunct="1">
      <a:defRPr sz="1200" b="0" i="0" kern="1200">
        <a:solidFill>
          <a:schemeClr val="tx1"/>
        </a:solidFill>
        <a:latin typeface="Arial" panose="020B0604020202020204" pitchFamily="34" charset="0"/>
        <a:ea typeface="+mn-ea"/>
        <a:cs typeface="+mn-cs"/>
      </a:defRPr>
    </a:lvl2pPr>
    <a:lvl3pPr marL="914400" algn="l" defTabSz="914400" rtl="0" eaLnBrk="1" latinLnBrk="0" hangingPunct="1">
      <a:defRPr sz="1200" b="0" i="0" kern="1200">
        <a:solidFill>
          <a:schemeClr val="tx1"/>
        </a:solidFill>
        <a:latin typeface="Arial" panose="020B0604020202020204" pitchFamily="34" charset="0"/>
        <a:ea typeface="+mn-ea"/>
        <a:cs typeface="+mn-cs"/>
      </a:defRPr>
    </a:lvl3pPr>
    <a:lvl4pPr marL="1371600" algn="l" defTabSz="914400" rtl="0" eaLnBrk="1" latinLnBrk="0" hangingPunct="1">
      <a:defRPr sz="1200" b="0" i="0" kern="1200">
        <a:solidFill>
          <a:schemeClr val="tx1"/>
        </a:solidFill>
        <a:latin typeface="Arial" panose="020B0604020202020204" pitchFamily="34" charset="0"/>
        <a:ea typeface="+mn-ea"/>
        <a:cs typeface="+mn-cs"/>
      </a:defRPr>
    </a:lvl4pPr>
    <a:lvl5pPr marL="1828800" algn="l" defTabSz="914400" rtl="0" eaLnBrk="1" latinLnBrk="0" hangingPunct="1">
      <a:defRPr sz="1200" b="0" i="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Let's begin with an introduction and the motivation behind this proposal</a:t>
            </a:r>
          </a:p>
        </p:txBody>
      </p:sp>
      <p:sp>
        <p:nvSpPr>
          <p:cNvPr id="4" name="Slide Number Placeholder 3"/>
          <p:cNvSpPr>
            <a:spLocks noGrp="1"/>
          </p:cNvSpPr>
          <p:nvPr>
            <p:ph type="sldNum" sz="quarter" idx="5"/>
          </p:nvPr>
        </p:nvSpPr>
        <p:spPr/>
        <p:txBody>
          <a:bodyPr/>
          <a:lstStyle/>
          <a:p>
            <a:fld id="{FCFDF244-9769-4A4F-8A52-7801F8D12EA0}" type="slidenum">
              <a:rPr lang="en-US" smtClean="0"/>
              <a:pPr/>
              <a:t>2</a:t>
            </a:fld>
            <a:endParaRPr lang="en-US"/>
          </a:p>
        </p:txBody>
      </p:sp>
    </p:spTree>
    <p:extLst>
      <p:ext uri="{BB962C8B-B14F-4D97-AF65-F5344CB8AC3E}">
        <p14:creationId xmlns:p14="http://schemas.microsoft.com/office/powerpoint/2010/main" val="36053554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CFDF244-9769-4A4F-8A52-7801F8D12EA0}" type="slidenum">
              <a:rPr lang="en-US" smtClean="0"/>
              <a:pPr/>
              <a:t>19</a:t>
            </a:fld>
            <a:endParaRPr lang="en-US"/>
          </a:p>
        </p:txBody>
      </p:sp>
    </p:spTree>
    <p:extLst>
      <p:ext uri="{BB962C8B-B14F-4D97-AF65-F5344CB8AC3E}">
        <p14:creationId xmlns:p14="http://schemas.microsoft.com/office/powerpoint/2010/main" val="4034830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F0A763-AD87-AA06-A150-1C4F9038E43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7499589-45A0-DE54-8804-9BBF3605121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6296E6C-C575-49DC-7C99-8CA266929F77}"/>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6BC1A804-4B59-E8BB-CFF3-D937DB1D0C36}"/>
              </a:ext>
            </a:extLst>
          </p:cNvPr>
          <p:cNvSpPr>
            <a:spLocks noGrp="1"/>
          </p:cNvSpPr>
          <p:nvPr>
            <p:ph type="sldNum" sz="quarter" idx="5"/>
          </p:nvPr>
        </p:nvSpPr>
        <p:spPr/>
        <p:txBody>
          <a:bodyPr/>
          <a:lstStyle/>
          <a:p>
            <a:fld id="{FCFDF244-9769-4A4F-8A52-7801F8D12EA0}" type="slidenum">
              <a:rPr lang="en-US" smtClean="0"/>
              <a:pPr/>
              <a:t>27</a:t>
            </a:fld>
            <a:endParaRPr lang="en-US"/>
          </a:p>
        </p:txBody>
      </p:sp>
    </p:spTree>
    <p:extLst>
      <p:ext uri="{BB962C8B-B14F-4D97-AF65-F5344CB8AC3E}">
        <p14:creationId xmlns:p14="http://schemas.microsoft.com/office/powerpoint/2010/main" val="39165545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CFDF244-9769-4A4F-8A52-7801F8D12EA0}" type="slidenum">
              <a:rPr lang="en-US" smtClean="0"/>
              <a:pPr/>
              <a:t>32</a:t>
            </a:fld>
            <a:endParaRPr lang="en-US"/>
          </a:p>
        </p:txBody>
      </p:sp>
    </p:spTree>
    <p:extLst>
      <p:ext uri="{BB962C8B-B14F-4D97-AF65-F5344CB8AC3E}">
        <p14:creationId xmlns:p14="http://schemas.microsoft.com/office/powerpoint/2010/main" val="16822969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CFDF244-9769-4A4F-8A52-7801F8D12EA0}" type="slidenum">
              <a:rPr lang="en-US" smtClean="0"/>
              <a:pPr/>
              <a:t>33</a:t>
            </a:fld>
            <a:endParaRPr lang="en-US"/>
          </a:p>
        </p:txBody>
      </p:sp>
    </p:spTree>
    <p:extLst>
      <p:ext uri="{BB962C8B-B14F-4D97-AF65-F5344CB8AC3E}">
        <p14:creationId xmlns:p14="http://schemas.microsoft.com/office/powerpoint/2010/main" val="9554132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CFDF244-9769-4A4F-8A52-7801F8D12EA0}" type="slidenum">
              <a:rPr lang="en-US" smtClean="0"/>
              <a:pPr/>
              <a:t>34</a:t>
            </a:fld>
            <a:endParaRPr lang="en-US"/>
          </a:p>
        </p:txBody>
      </p:sp>
    </p:spTree>
    <p:extLst>
      <p:ext uri="{BB962C8B-B14F-4D97-AF65-F5344CB8AC3E}">
        <p14:creationId xmlns:p14="http://schemas.microsoft.com/office/powerpoint/2010/main" val="6422952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CFDF244-9769-4A4F-8A52-7801F8D12EA0}" type="slidenum">
              <a:rPr lang="en-US" smtClean="0"/>
              <a:pPr/>
              <a:t>35</a:t>
            </a:fld>
            <a:endParaRPr lang="en-US"/>
          </a:p>
        </p:txBody>
      </p:sp>
    </p:spTree>
    <p:extLst>
      <p:ext uri="{BB962C8B-B14F-4D97-AF65-F5344CB8AC3E}">
        <p14:creationId xmlns:p14="http://schemas.microsoft.com/office/powerpoint/2010/main" val="4807781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03AD4F-0B71-7CAE-EC29-9C690136E42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D2AF543-430E-B821-D925-F6C24C18581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A4A038D-A8B5-F2FE-D1EB-23BD718481A1}"/>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A3FBD61F-D42D-2391-78E3-AB460E22BA4F}"/>
              </a:ext>
            </a:extLst>
          </p:cNvPr>
          <p:cNvSpPr>
            <a:spLocks noGrp="1"/>
          </p:cNvSpPr>
          <p:nvPr>
            <p:ph type="sldNum" sz="quarter" idx="5"/>
          </p:nvPr>
        </p:nvSpPr>
        <p:spPr/>
        <p:txBody>
          <a:bodyPr/>
          <a:lstStyle/>
          <a:p>
            <a:fld id="{FCFDF244-9769-4A4F-8A52-7801F8D12EA0}" type="slidenum">
              <a:rPr lang="en-US" smtClean="0"/>
              <a:pPr/>
              <a:t>36</a:t>
            </a:fld>
            <a:endParaRPr lang="en-US"/>
          </a:p>
        </p:txBody>
      </p:sp>
    </p:spTree>
    <p:extLst>
      <p:ext uri="{BB962C8B-B14F-4D97-AF65-F5344CB8AC3E}">
        <p14:creationId xmlns:p14="http://schemas.microsoft.com/office/powerpoint/2010/main" val="17536783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03AD4F-0B71-7CAE-EC29-9C690136E42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D2AF543-430E-B821-D925-F6C24C18581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A4A038D-A8B5-F2FE-D1EB-23BD718481A1}"/>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A3FBD61F-D42D-2391-78E3-AB460E22BA4F}"/>
              </a:ext>
            </a:extLst>
          </p:cNvPr>
          <p:cNvSpPr>
            <a:spLocks noGrp="1"/>
          </p:cNvSpPr>
          <p:nvPr>
            <p:ph type="sldNum" sz="quarter" idx="5"/>
          </p:nvPr>
        </p:nvSpPr>
        <p:spPr/>
        <p:txBody>
          <a:bodyPr/>
          <a:lstStyle/>
          <a:p>
            <a:fld id="{FCFDF244-9769-4A4F-8A52-7801F8D12EA0}" type="slidenum">
              <a:rPr lang="en-US" smtClean="0"/>
              <a:pPr/>
              <a:t>37</a:t>
            </a:fld>
            <a:endParaRPr lang="en-US"/>
          </a:p>
        </p:txBody>
      </p:sp>
    </p:spTree>
    <p:extLst>
      <p:ext uri="{BB962C8B-B14F-4D97-AF65-F5344CB8AC3E}">
        <p14:creationId xmlns:p14="http://schemas.microsoft.com/office/powerpoint/2010/main" val="19566920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Observe up to 21x speedup for string graph</a:t>
            </a:r>
          </a:p>
          <a:p>
            <a:r>
              <a:rPr lang="en-US"/>
              <a:t>Observe 7.6x to 8.4x speedup for random graph</a:t>
            </a:r>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F2532798-74E8-444A-A934-2294B8EA8709}" type="slidenum">
              <a:rPr lang="en-US" smtClean="0"/>
              <a:t>53</a:t>
            </a:fld>
            <a:endParaRPr lang="en-US"/>
          </a:p>
        </p:txBody>
      </p:sp>
    </p:spTree>
    <p:extLst>
      <p:ext uri="{BB962C8B-B14F-4D97-AF65-F5344CB8AC3E}">
        <p14:creationId xmlns:p14="http://schemas.microsoft.com/office/powerpoint/2010/main" val="28803371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EE3504-0AC0-EE05-1A75-0E8B36DBB73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8BC4DD7-7DB7-7A2D-CE59-3F5817E075F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18BB989-6731-ABD1-8DAF-CE3718935856}"/>
              </a:ext>
            </a:extLst>
          </p:cNvPr>
          <p:cNvSpPr>
            <a:spLocks noGrp="1"/>
          </p:cNvSpPr>
          <p:nvPr>
            <p:ph type="body" idx="1"/>
          </p:nvPr>
        </p:nvSpPr>
        <p:spPr/>
        <p:txBody>
          <a:bodyPr/>
          <a:lstStyle/>
          <a:p>
            <a:r>
              <a:rPr lang="en-US"/>
              <a:t>Observe up to 21x speedup for string graph</a:t>
            </a:r>
          </a:p>
          <a:p>
            <a:r>
              <a:rPr lang="en-US"/>
              <a:t>Observe 7.6x to 8.4x speedup for random graph</a:t>
            </a:r>
            <a:endParaRPr lang="en-US">
              <a:cs typeface="Calibri"/>
            </a:endParaRPr>
          </a:p>
          <a:p>
            <a:endParaRPr lang="en-US">
              <a:cs typeface="Calibri"/>
            </a:endParaRPr>
          </a:p>
        </p:txBody>
      </p:sp>
      <p:sp>
        <p:nvSpPr>
          <p:cNvPr id="4" name="Slide Number Placeholder 3">
            <a:extLst>
              <a:ext uri="{FF2B5EF4-FFF2-40B4-BE49-F238E27FC236}">
                <a16:creationId xmlns:a16="http://schemas.microsoft.com/office/drawing/2014/main" id="{5AF28C40-7518-922C-A3C3-854BA63EAE11}"/>
              </a:ext>
            </a:extLst>
          </p:cNvPr>
          <p:cNvSpPr>
            <a:spLocks noGrp="1"/>
          </p:cNvSpPr>
          <p:nvPr>
            <p:ph type="sldNum" sz="quarter" idx="5"/>
          </p:nvPr>
        </p:nvSpPr>
        <p:spPr/>
        <p:txBody>
          <a:bodyPr/>
          <a:lstStyle/>
          <a:p>
            <a:fld id="{F2532798-74E8-444A-A934-2294B8EA8709}" type="slidenum">
              <a:rPr lang="en-US" smtClean="0"/>
              <a:t>54</a:t>
            </a:fld>
            <a:endParaRPr lang="en-US"/>
          </a:p>
        </p:txBody>
      </p:sp>
    </p:spTree>
    <p:extLst>
      <p:ext uri="{BB962C8B-B14F-4D97-AF65-F5344CB8AC3E}">
        <p14:creationId xmlns:p14="http://schemas.microsoft.com/office/powerpoint/2010/main" val="13424583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Arial"/>
                <a:cs typeface="Arial"/>
              </a:rPr>
              <a:t>Declarative analytics enables users to focus on </a:t>
            </a:r>
            <a:r>
              <a:rPr lang="en-US" b="1">
                <a:latin typeface="Arial"/>
                <a:cs typeface="Arial"/>
              </a:rPr>
              <a:t>what</a:t>
            </a:r>
            <a:r>
              <a:rPr lang="en-US">
                <a:latin typeface="Arial"/>
                <a:cs typeface="Arial"/>
              </a:rPr>
              <a:t> they want to achieve with the data, rather than worrying about </a:t>
            </a:r>
            <a:r>
              <a:rPr lang="en-US" b="1">
                <a:latin typeface="Arial"/>
                <a:cs typeface="Arial"/>
              </a:rPr>
              <a:t>how</a:t>
            </a:r>
            <a:r>
              <a:rPr lang="en-US">
                <a:latin typeface="Arial"/>
                <a:cs typeface="Arial"/>
              </a:rPr>
              <a:t> it is computed</a:t>
            </a:r>
          </a:p>
        </p:txBody>
      </p:sp>
      <p:sp>
        <p:nvSpPr>
          <p:cNvPr id="4" name="Slide Number Placeholder 3"/>
          <p:cNvSpPr>
            <a:spLocks noGrp="1"/>
          </p:cNvSpPr>
          <p:nvPr>
            <p:ph type="sldNum" sz="quarter" idx="5"/>
          </p:nvPr>
        </p:nvSpPr>
        <p:spPr/>
        <p:txBody>
          <a:bodyPr/>
          <a:lstStyle/>
          <a:p>
            <a:fld id="{FCFDF244-9769-4A4F-8A52-7801F8D12EA0}" type="slidenum">
              <a:rPr lang="en-US" smtClean="0"/>
              <a:pPr/>
              <a:t>3</a:t>
            </a:fld>
            <a:endParaRPr lang="en-US"/>
          </a:p>
        </p:txBody>
      </p:sp>
    </p:spTree>
    <p:extLst>
      <p:ext uri="{BB962C8B-B14F-4D97-AF65-F5344CB8AC3E}">
        <p14:creationId xmlns:p14="http://schemas.microsoft.com/office/powerpoint/2010/main" val="18205608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A104DC-3D19-49BE-A33B-A9C9285863C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4688843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A104DC-3D19-49BE-A33B-A9C9285863C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5351746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a:t>In a join, it is necessary to iterate over all tuples where particular columns match a value or values taken from the ﬁrst operand of join—in which case the variable being matched should come ﬁrst and be a key in the outermost B-tree. The relation is thus explicitly indexed on this column.</a:t>
            </a: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A2CDFCA-667A-4FCC-996E-BEE3F15A123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6427225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a:t>In a join, it is necessary to iterate over all tuples where particular columns match a value or values taken from the ﬁrst operand of join—in which case the variable being matched should come ﬁrst and be a key in the outermost B-tree. The relation is thus explicitly indexed on this column.</a:t>
            </a: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A2CDFCA-667A-4FCC-996E-BEE3F15A123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728998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A104DC-3D19-49BE-A33B-A9C9285863C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6744732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CFDF244-9769-4A4F-8A52-7801F8D12EA0}" type="slidenum">
              <a:rPr lang="en-US" smtClean="0"/>
              <a:pPr/>
              <a:t>102</a:t>
            </a:fld>
            <a:endParaRPr lang="en-US"/>
          </a:p>
        </p:txBody>
      </p:sp>
    </p:spTree>
    <p:extLst>
      <p:ext uri="{BB962C8B-B14F-4D97-AF65-F5344CB8AC3E}">
        <p14:creationId xmlns:p14="http://schemas.microsoft.com/office/powerpoint/2010/main" val="37820875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latin typeface="Arial"/>
                <a:cs typeface="Arial"/>
              </a:rPr>
              <a:t>Graph Mining</a:t>
            </a:r>
            <a:r>
              <a:rPr lang="en-US">
                <a:latin typeface="Arial"/>
                <a:cs typeface="Arial"/>
              </a:rPr>
              <a:t> for community detection</a:t>
            </a:r>
            <a:endParaRPr lang="en-US"/>
          </a:p>
          <a:p>
            <a:r>
              <a:rPr lang="en-US" b="1">
                <a:latin typeface="Arial"/>
                <a:cs typeface="Arial"/>
              </a:rPr>
              <a:t>Static Analysis</a:t>
            </a:r>
            <a:r>
              <a:rPr lang="en-US">
                <a:latin typeface="Arial"/>
                <a:cs typeface="Arial"/>
              </a:rPr>
              <a:t> analyzing program behavior, such as identifying bugs, verifying security properties, or performing dependency analysis</a:t>
            </a:r>
          </a:p>
          <a:p>
            <a:r>
              <a:rPr lang="en-US" b="1">
                <a:latin typeface="Arial"/>
                <a:cs typeface="Arial"/>
              </a:rPr>
              <a:t>Deductive Databases</a:t>
            </a:r>
            <a:r>
              <a:rPr lang="en-US">
                <a:latin typeface="Arial"/>
                <a:cs typeface="Arial"/>
              </a:rPr>
              <a:t> for complex recursive queries</a:t>
            </a:r>
            <a:endParaRPr lang="en-US">
              <a:cs typeface="Arial"/>
            </a:endParaRPr>
          </a:p>
          <a:p>
            <a:r>
              <a:rPr lang="en-US" b="1">
                <a:latin typeface="Arial"/>
                <a:cs typeface="Arial"/>
              </a:rPr>
              <a:t>Machine Learning</a:t>
            </a:r>
            <a:r>
              <a:rPr lang="en-US">
                <a:latin typeface="Arial"/>
                <a:cs typeface="Arial"/>
              </a:rPr>
              <a:t> for explainable AI</a:t>
            </a:r>
            <a:endParaRPr lang="en-US">
              <a:cs typeface="Arial"/>
            </a:endParaRPr>
          </a:p>
          <a:p>
            <a:r>
              <a:rPr lang="en-US">
                <a:latin typeface="Arial"/>
                <a:cs typeface="Arial"/>
              </a:rPr>
              <a:t>Its declarative nature makes it ideal for scaling these tasks on heterogeneous exascale systems</a:t>
            </a:r>
            <a:endParaRPr lang="en-US">
              <a:cs typeface="Arial"/>
            </a:endParaRPr>
          </a:p>
        </p:txBody>
      </p:sp>
      <p:sp>
        <p:nvSpPr>
          <p:cNvPr id="4" name="Slide Number Placeholder 3"/>
          <p:cNvSpPr>
            <a:spLocks noGrp="1"/>
          </p:cNvSpPr>
          <p:nvPr>
            <p:ph type="sldNum" sz="quarter" idx="5"/>
          </p:nvPr>
        </p:nvSpPr>
        <p:spPr/>
        <p:txBody>
          <a:bodyPr/>
          <a:lstStyle/>
          <a:p>
            <a:fld id="{FCFDF244-9769-4A4F-8A52-7801F8D12EA0}" type="slidenum">
              <a:rPr lang="en-US" smtClean="0"/>
              <a:pPr/>
              <a:t>10</a:t>
            </a:fld>
            <a:endParaRPr lang="en-US"/>
          </a:p>
        </p:txBody>
      </p:sp>
    </p:spTree>
    <p:extLst>
      <p:ext uri="{BB962C8B-B14F-4D97-AF65-F5344CB8AC3E}">
        <p14:creationId xmlns:p14="http://schemas.microsoft.com/office/powerpoint/2010/main" val="17591062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Write queries on a very high level language that runs on a supercomputer</a:t>
            </a:r>
          </a:p>
        </p:txBody>
      </p:sp>
      <p:sp>
        <p:nvSpPr>
          <p:cNvPr id="4" name="Slide Number Placeholder 3"/>
          <p:cNvSpPr>
            <a:spLocks noGrp="1"/>
          </p:cNvSpPr>
          <p:nvPr>
            <p:ph type="sldNum" sz="quarter" idx="5"/>
          </p:nvPr>
        </p:nvSpPr>
        <p:spPr/>
        <p:txBody>
          <a:bodyPr/>
          <a:lstStyle/>
          <a:p>
            <a:fld id="{FCFDF244-9769-4A4F-8A52-7801F8D12EA0}" type="slidenum">
              <a:rPr lang="en-US" smtClean="0"/>
              <a:pPr/>
              <a:t>11</a:t>
            </a:fld>
            <a:endParaRPr lang="en-US"/>
          </a:p>
        </p:txBody>
      </p:sp>
    </p:spTree>
    <p:extLst>
      <p:ext uri="{BB962C8B-B14F-4D97-AF65-F5344CB8AC3E}">
        <p14:creationId xmlns:p14="http://schemas.microsoft.com/office/powerpoint/2010/main" val="14134572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a:buChar char="•"/>
            </a:pPr>
            <a:r>
              <a:rPr lang="en-US" b="1" dirty="0">
                <a:latin typeface="Arial"/>
                <a:cs typeface="Arial"/>
              </a:rPr>
              <a:t>Multi-threaded</a:t>
            </a:r>
            <a:r>
              <a:rPr lang="en-US" dirty="0">
                <a:latin typeface="Arial"/>
                <a:cs typeface="Arial"/>
              </a:rPr>
              <a:t>: Limited scalability</a:t>
            </a:r>
          </a:p>
          <a:p>
            <a:pPr marL="285750" indent="-285750">
              <a:buFont typeface="Arial"/>
              <a:buChar char="•"/>
            </a:pPr>
            <a:r>
              <a:rPr lang="en-US" b="1" dirty="0">
                <a:latin typeface="Arial"/>
                <a:cs typeface="Arial"/>
              </a:rPr>
              <a:t>Distributed</a:t>
            </a:r>
            <a:r>
              <a:rPr lang="en-US" dirty="0">
                <a:latin typeface="Arial"/>
                <a:cs typeface="Arial"/>
              </a:rPr>
              <a:t>: High overhead for introduced by Spark framework recursive queries</a:t>
            </a:r>
          </a:p>
          <a:p>
            <a:pPr marL="285750" indent="-285750">
              <a:buFont typeface="Arial"/>
              <a:buChar char="•"/>
            </a:pPr>
            <a:r>
              <a:rPr lang="en-US" b="1" dirty="0">
                <a:latin typeface="Arial"/>
                <a:cs typeface="Arial"/>
              </a:rPr>
              <a:t>Multi-node Multi-threaded</a:t>
            </a:r>
            <a:r>
              <a:rPr lang="en-US" dirty="0">
                <a:latin typeface="Arial"/>
                <a:cs typeface="Arial"/>
              </a:rPr>
              <a:t>: Lacks GPU acceleration</a:t>
            </a:r>
          </a:p>
          <a:p>
            <a:pPr marL="285750" indent="-285750">
              <a:buFont typeface="Arial"/>
              <a:buChar char="•"/>
            </a:pPr>
            <a:r>
              <a:rPr lang="en-US" b="1" dirty="0">
                <a:latin typeface="Arial"/>
                <a:cs typeface="Arial"/>
              </a:rPr>
              <a:t>Single-GPU</a:t>
            </a:r>
            <a:r>
              <a:rPr lang="en-US" dirty="0">
                <a:latin typeface="Arial"/>
                <a:cs typeface="Arial"/>
              </a:rPr>
              <a:t>: Bound by single GPU limitations</a:t>
            </a:r>
          </a:p>
          <a:p>
            <a:endParaRPr lang="en-US" dirty="0">
              <a:latin typeface="Calibri"/>
              <a:ea typeface="Calibri"/>
              <a:cs typeface="Calibri"/>
            </a:endParaRPr>
          </a:p>
        </p:txBody>
      </p:sp>
      <p:sp>
        <p:nvSpPr>
          <p:cNvPr id="4" name="Slide Number Placeholder 3"/>
          <p:cNvSpPr>
            <a:spLocks noGrp="1"/>
          </p:cNvSpPr>
          <p:nvPr>
            <p:ph type="sldNum" sz="quarter" idx="5"/>
          </p:nvPr>
        </p:nvSpPr>
        <p:spPr/>
        <p:txBody>
          <a:bodyPr/>
          <a:lstStyle/>
          <a:p>
            <a:fld id="{FCFDF244-9769-4A4F-8A52-7801F8D12EA0}" type="slidenum">
              <a:rPr lang="en-US" smtClean="0"/>
              <a:pPr/>
              <a:t>13</a:t>
            </a:fld>
            <a:endParaRPr lang="en-US"/>
          </a:p>
        </p:txBody>
      </p:sp>
    </p:spTree>
    <p:extLst>
      <p:ext uri="{BB962C8B-B14F-4D97-AF65-F5344CB8AC3E}">
        <p14:creationId xmlns:p14="http://schemas.microsoft.com/office/powerpoint/2010/main" val="31674770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are also exploring to extend connected components application into more advanced territory where we will compute topological features which track the number of connected components in fully connected network in the field of declarative TDA.</a:t>
            </a:r>
          </a:p>
          <a:p>
            <a:endParaRPr lang="en-US" dirty="0">
              <a:latin typeface="Calibri"/>
              <a:ea typeface="Calibri"/>
              <a:cs typeface="Calibri"/>
            </a:endParaRPr>
          </a:p>
        </p:txBody>
      </p:sp>
      <p:sp>
        <p:nvSpPr>
          <p:cNvPr id="4" name="Slide Number Placeholder 3"/>
          <p:cNvSpPr>
            <a:spLocks noGrp="1"/>
          </p:cNvSpPr>
          <p:nvPr>
            <p:ph type="sldNum" sz="quarter" idx="5"/>
          </p:nvPr>
        </p:nvSpPr>
        <p:spPr/>
        <p:txBody>
          <a:bodyPr/>
          <a:lstStyle/>
          <a:p>
            <a:fld id="{FCFDF244-9769-4A4F-8A52-7801F8D12EA0}" type="slidenum">
              <a:rPr lang="en-US" smtClean="0"/>
              <a:pPr/>
              <a:t>15</a:t>
            </a:fld>
            <a:endParaRPr lang="en-US"/>
          </a:p>
        </p:txBody>
      </p:sp>
    </p:spTree>
    <p:extLst>
      <p:ext uri="{BB962C8B-B14F-4D97-AF65-F5344CB8AC3E}">
        <p14:creationId xmlns:p14="http://schemas.microsoft.com/office/powerpoint/2010/main" val="14798858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CFDF244-9769-4A4F-8A52-7801F8D12EA0}" type="slidenum">
              <a:rPr lang="en-US" smtClean="0"/>
              <a:pPr/>
              <a:t>16</a:t>
            </a:fld>
            <a:endParaRPr lang="en-US"/>
          </a:p>
        </p:txBody>
      </p:sp>
    </p:spTree>
    <p:extLst>
      <p:ext uri="{BB962C8B-B14F-4D97-AF65-F5344CB8AC3E}">
        <p14:creationId xmlns:p14="http://schemas.microsoft.com/office/powerpoint/2010/main" val="4786209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CFDF244-9769-4A4F-8A52-7801F8D12EA0}" type="slidenum">
              <a:rPr lang="en-US" smtClean="0"/>
              <a:pPr/>
              <a:t>17</a:t>
            </a:fld>
            <a:endParaRPr lang="en-US"/>
          </a:p>
        </p:txBody>
      </p:sp>
    </p:spTree>
    <p:extLst>
      <p:ext uri="{BB962C8B-B14F-4D97-AF65-F5344CB8AC3E}">
        <p14:creationId xmlns:p14="http://schemas.microsoft.com/office/powerpoint/2010/main" val="16315799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Arial"/>
                <a:cs typeface="Arial"/>
              </a:rPr>
              <a:t>In the rest of this talk, I will provide background on the topic, highlight our completed research contributions leading to this proposal, and outline our current areas of focus.</a:t>
            </a:r>
          </a:p>
        </p:txBody>
      </p:sp>
      <p:sp>
        <p:nvSpPr>
          <p:cNvPr id="4" name="Slide Number Placeholder 3"/>
          <p:cNvSpPr>
            <a:spLocks noGrp="1"/>
          </p:cNvSpPr>
          <p:nvPr>
            <p:ph type="sldNum" sz="quarter" idx="5"/>
          </p:nvPr>
        </p:nvSpPr>
        <p:spPr/>
        <p:txBody>
          <a:bodyPr/>
          <a:lstStyle/>
          <a:p>
            <a:fld id="{FCFDF244-9769-4A4F-8A52-7801F8D12EA0}" type="slidenum">
              <a:rPr lang="en-US" smtClean="0"/>
              <a:pPr/>
              <a:t>18</a:t>
            </a:fld>
            <a:endParaRPr lang="en-US"/>
          </a:p>
        </p:txBody>
      </p:sp>
    </p:spTree>
    <p:extLst>
      <p:ext uri="{BB962C8B-B14F-4D97-AF65-F5344CB8AC3E}">
        <p14:creationId xmlns:p14="http://schemas.microsoft.com/office/powerpoint/2010/main" val="76018130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1">
    <p:spTree>
      <p:nvGrpSpPr>
        <p:cNvPr id="1" name=""/>
        <p:cNvGrpSpPr/>
        <p:nvPr/>
      </p:nvGrpSpPr>
      <p:grpSpPr>
        <a:xfrm>
          <a:off x="0" y="0"/>
          <a:ext cx="0" cy="0"/>
          <a:chOff x="0" y="0"/>
          <a:chExt cx="0" cy="0"/>
        </a:xfrm>
      </p:grpSpPr>
      <p:sp>
        <p:nvSpPr>
          <p:cNvPr id="14" name="Picture Placeholder 13" descr="you must type your ada compliant description here.">
            <a:extLst>
              <a:ext uri="{FF2B5EF4-FFF2-40B4-BE49-F238E27FC236}">
                <a16:creationId xmlns:a16="http://schemas.microsoft.com/office/drawing/2014/main" id="{4FE3EE1A-FE2A-D841-84E7-BEC666CBB2FF}"/>
              </a:ext>
            </a:extLst>
          </p:cNvPr>
          <p:cNvSpPr>
            <a:spLocks noGrp="1"/>
          </p:cNvSpPr>
          <p:nvPr>
            <p:ph type="pic" sz="quarter" idx="12"/>
          </p:nvPr>
        </p:nvSpPr>
        <p:spPr>
          <a:xfrm>
            <a:off x="-803275" y="0"/>
            <a:ext cx="6248908" cy="6874625"/>
          </a:xfrm>
          <a:custGeom>
            <a:avLst/>
            <a:gdLst>
              <a:gd name="connsiteX0" fmla="*/ 0 w 6858000"/>
              <a:gd name="connsiteY0" fmla="*/ 0 h 6858000"/>
              <a:gd name="connsiteX1" fmla="*/ 6858000 w 6858000"/>
              <a:gd name="connsiteY1" fmla="*/ 0 h 6858000"/>
              <a:gd name="connsiteX2" fmla="*/ 6858000 w 6858000"/>
              <a:gd name="connsiteY2" fmla="*/ 6858000 h 6858000"/>
              <a:gd name="connsiteX3" fmla="*/ 0 w 6858000"/>
              <a:gd name="connsiteY3" fmla="*/ 6858000 h 6858000"/>
              <a:gd name="connsiteX4" fmla="*/ 0 w 6858000"/>
              <a:gd name="connsiteY4" fmla="*/ 0 h 6858000"/>
              <a:gd name="connsiteX0" fmla="*/ 0 w 6858000"/>
              <a:gd name="connsiteY0" fmla="*/ 0 h 6858000"/>
              <a:gd name="connsiteX1" fmla="*/ 4862945 w 6858000"/>
              <a:gd name="connsiteY1" fmla="*/ 0 h 6858000"/>
              <a:gd name="connsiteX2" fmla="*/ 6858000 w 6858000"/>
              <a:gd name="connsiteY2" fmla="*/ 6858000 h 6858000"/>
              <a:gd name="connsiteX3" fmla="*/ 0 w 6858000"/>
              <a:gd name="connsiteY3" fmla="*/ 6858000 h 6858000"/>
              <a:gd name="connsiteX4" fmla="*/ 0 w 6858000"/>
              <a:gd name="connsiteY4" fmla="*/ 0 h 6858000"/>
              <a:gd name="connsiteX0" fmla="*/ 0 w 4862945"/>
              <a:gd name="connsiteY0" fmla="*/ 0 h 6874625"/>
              <a:gd name="connsiteX1" fmla="*/ 4862945 w 4862945"/>
              <a:gd name="connsiteY1" fmla="*/ 0 h 6874625"/>
              <a:gd name="connsiteX2" fmla="*/ 4846320 w 4862945"/>
              <a:gd name="connsiteY2" fmla="*/ 6874625 h 6874625"/>
              <a:gd name="connsiteX3" fmla="*/ 0 w 4862945"/>
              <a:gd name="connsiteY3" fmla="*/ 6858000 h 6874625"/>
              <a:gd name="connsiteX4" fmla="*/ 0 w 4862945"/>
              <a:gd name="connsiteY4" fmla="*/ 0 h 6874625"/>
              <a:gd name="connsiteX0" fmla="*/ 0 w 6130182"/>
              <a:gd name="connsiteY0" fmla="*/ 0 h 6874625"/>
              <a:gd name="connsiteX1" fmla="*/ 4862945 w 6130182"/>
              <a:gd name="connsiteY1" fmla="*/ 0 h 6874625"/>
              <a:gd name="connsiteX2" fmla="*/ 4846320 w 6130182"/>
              <a:gd name="connsiteY2" fmla="*/ 6874625 h 6874625"/>
              <a:gd name="connsiteX3" fmla="*/ 0 w 6130182"/>
              <a:gd name="connsiteY3" fmla="*/ 6858000 h 6874625"/>
              <a:gd name="connsiteX4" fmla="*/ 0 w 6130182"/>
              <a:gd name="connsiteY4" fmla="*/ 0 h 6874625"/>
              <a:gd name="connsiteX0" fmla="*/ 0 w 6248908"/>
              <a:gd name="connsiteY0" fmla="*/ 0 h 6874625"/>
              <a:gd name="connsiteX1" fmla="*/ 4862945 w 6248908"/>
              <a:gd name="connsiteY1" fmla="*/ 0 h 6874625"/>
              <a:gd name="connsiteX2" fmla="*/ 4846320 w 6248908"/>
              <a:gd name="connsiteY2" fmla="*/ 6874625 h 6874625"/>
              <a:gd name="connsiteX3" fmla="*/ 0 w 6248908"/>
              <a:gd name="connsiteY3" fmla="*/ 6858000 h 6874625"/>
              <a:gd name="connsiteX4" fmla="*/ 0 w 6248908"/>
              <a:gd name="connsiteY4" fmla="*/ 0 h 6874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8908" h="6874625">
                <a:moveTo>
                  <a:pt x="0" y="0"/>
                </a:moveTo>
                <a:lnTo>
                  <a:pt x="4862945" y="0"/>
                </a:lnTo>
                <a:cubicBezTo>
                  <a:pt x="5356167" y="479368"/>
                  <a:pt x="7728066" y="3552305"/>
                  <a:pt x="4846320" y="6874625"/>
                </a:cubicBezTo>
                <a:lnTo>
                  <a:pt x="0" y="6858000"/>
                </a:lnTo>
                <a:lnTo>
                  <a:pt x="0" y="0"/>
                </a:lnTo>
                <a:close/>
              </a:path>
            </a:pathLst>
          </a:custGeom>
          <a:pattFill prst="pct20">
            <a:fgClr>
              <a:schemeClr val="accent1"/>
            </a:fgClr>
            <a:bgClr>
              <a:schemeClr val="bg1"/>
            </a:bgClr>
          </a:pattFill>
        </p:spPr>
        <p:txBody>
          <a:bodyPr/>
          <a:lstStyle/>
          <a:p>
            <a:endParaRPr lang="en-US"/>
          </a:p>
        </p:txBody>
      </p:sp>
      <p:sp>
        <p:nvSpPr>
          <p:cNvPr id="5" name="Title 1">
            <a:extLst>
              <a:ext uri="{FF2B5EF4-FFF2-40B4-BE49-F238E27FC236}">
                <a16:creationId xmlns:a16="http://schemas.microsoft.com/office/drawing/2014/main" id="{BC3BE6E7-8A11-8F4B-B8D2-E622A7A18957}"/>
              </a:ext>
            </a:extLst>
          </p:cNvPr>
          <p:cNvSpPr>
            <a:spLocks noGrp="1"/>
          </p:cNvSpPr>
          <p:nvPr>
            <p:ph type="ctrTitle" hasCustomPrompt="1"/>
          </p:nvPr>
        </p:nvSpPr>
        <p:spPr>
          <a:xfrm>
            <a:off x="6105008" y="2205037"/>
            <a:ext cx="4920343" cy="1655763"/>
          </a:xfrm>
          <a:prstGeom prst="rect">
            <a:avLst/>
          </a:prstGeom>
        </p:spPr>
        <p:txBody>
          <a:bodyPr lIns="0" tIns="0" rIns="0" bIns="0" anchor="t">
            <a:normAutofit/>
          </a:bodyPr>
          <a:lstStyle>
            <a:lvl1pPr algn="l">
              <a:defRPr sz="3600" b="1">
                <a:solidFill>
                  <a:srgbClr val="001E62"/>
                </a:solidFill>
                <a:latin typeface="Arial" panose="020B0604020202020204" pitchFamily="34" charset="0"/>
                <a:cs typeface="Arial" panose="020B0604020202020204" pitchFamily="34" charset="0"/>
              </a:defRPr>
            </a:lvl1pPr>
          </a:lstStyle>
          <a:p>
            <a:r>
              <a:rPr lang="en-US"/>
              <a:t>Your presentation title goes here</a:t>
            </a:r>
            <a:br>
              <a:rPr lang="en-US"/>
            </a:br>
            <a:br>
              <a:rPr lang="en-US"/>
            </a:br>
            <a:endParaRPr lang="en-US"/>
          </a:p>
        </p:txBody>
      </p:sp>
      <p:sp>
        <p:nvSpPr>
          <p:cNvPr id="6" name="Subtitle 2">
            <a:extLst>
              <a:ext uri="{FF2B5EF4-FFF2-40B4-BE49-F238E27FC236}">
                <a16:creationId xmlns:a16="http://schemas.microsoft.com/office/drawing/2014/main" id="{07644AD0-57F7-094F-A3A4-D5E46E4E56D5}"/>
              </a:ext>
            </a:extLst>
          </p:cNvPr>
          <p:cNvSpPr>
            <a:spLocks noGrp="1"/>
          </p:cNvSpPr>
          <p:nvPr>
            <p:ph type="subTitle" idx="1" hasCustomPrompt="1"/>
          </p:nvPr>
        </p:nvSpPr>
        <p:spPr>
          <a:xfrm>
            <a:off x="6105008" y="4099548"/>
            <a:ext cx="4920344" cy="607572"/>
          </a:xfrm>
          <a:prstGeom prst="rect">
            <a:avLst/>
          </a:prstGeom>
        </p:spPr>
        <p:txBody>
          <a:bodyPr lIns="0" tIns="0" rIns="0" bIns="0"/>
          <a:lstStyle>
            <a:lvl1pPr marL="0" indent="0" algn="l">
              <a:buNone/>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Presenter name(s) here</a:t>
            </a:r>
          </a:p>
        </p:txBody>
      </p:sp>
      <p:pic>
        <p:nvPicPr>
          <p:cNvPr id="7" name="Picture 6">
            <a:extLst>
              <a:ext uri="{FF2B5EF4-FFF2-40B4-BE49-F238E27FC236}">
                <a16:creationId xmlns:a16="http://schemas.microsoft.com/office/drawing/2014/main" id="{D9F05423-983C-0F42-AD62-09CC5937E61B}"/>
              </a:ext>
            </a:extLst>
          </p:cNvPr>
          <p:cNvPicPr>
            <a:picLocks noChangeAspect="1"/>
          </p:cNvPicPr>
          <p:nvPr/>
        </p:nvPicPr>
        <p:blipFill>
          <a:blip r:embed="rId2"/>
          <a:stretch>
            <a:fillRect/>
          </a:stretch>
        </p:blipFill>
        <p:spPr>
          <a:xfrm>
            <a:off x="6096000" y="5300680"/>
            <a:ext cx="3152330" cy="607572"/>
          </a:xfrm>
          <a:prstGeom prst="rect">
            <a:avLst/>
          </a:prstGeom>
        </p:spPr>
      </p:pic>
      <p:sp>
        <p:nvSpPr>
          <p:cNvPr id="8" name="Text Placeholder 9">
            <a:extLst>
              <a:ext uri="{FF2B5EF4-FFF2-40B4-BE49-F238E27FC236}">
                <a16:creationId xmlns:a16="http://schemas.microsoft.com/office/drawing/2014/main" id="{1B81A75D-6185-754B-94A9-530861CEF5ED}"/>
              </a:ext>
            </a:extLst>
          </p:cNvPr>
          <p:cNvSpPr>
            <a:spLocks noGrp="1"/>
          </p:cNvSpPr>
          <p:nvPr>
            <p:ph type="body" sz="quarter" idx="11" hasCustomPrompt="1"/>
          </p:nvPr>
        </p:nvSpPr>
        <p:spPr>
          <a:xfrm>
            <a:off x="6105008" y="1611477"/>
            <a:ext cx="2902358" cy="295275"/>
          </a:xfrm>
          <a:prstGeom prst="rect">
            <a:avLst/>
          </a:prstGeom>
        </p:spPr>
        <p:txBody>
          <a:bodyPr lIns="0" tIns="0" rIns="0" bIns="0"/>
          <a:lstStyle>
            <a:lvl1pPr marL="0" indent="0">
              <a:buFontTx/>
              <a:buNone/>
              <a:defRPr sz="1400" b="1" cap="all" spc="400" baseline="0">
                <a:solidFill>
                  <a:srgbClr val="D50032"/>
                </a:solidFill>
                <a:latin typeface="Arial" panose="020B0604020202020204" pitchFamily="34" charset="0"/>
                <a:cs typeface="Arial" panose="020B0604020202020204" pitchFamily="34" charset="0"/>
              </a:defRPr>
            </a:lvl1pPr>
            <a:lvl2pPr marL="457200" indent="0">
              <a:buFontTx/>
              <a:buNone/>
              <a:defRPr sz="1400" b="1" spc="300">
                <a:solidFill>
                  <a:srgbClr val="D50032"/>
                </a:solidFill>
                <a:latin typeface="Arial" panose="020B0604020202020204" pitchFamily="34" charset="0"/>
                <a:cs typeface="Arial" panose="020B0604020202020204" pitchFamily="34" charset="0"/>
              </a:defRPr>
            </a:lvl2pPr>
          </a:lstStyle>
          <a:p>
            <a:pPr lvl="0"/>
            <a:r>
              <a:rPr lang="en-US"/>
              <a:t>DATE</a:t>
            </a:r>
          </a:p>
        </p:txBody>
      </p:sp>
      <p:pic>
        <p:nvPicPr>
          <p:cNvPr id="9" name="Picture 8" descr="color UIC logo">
            <a:extLst>
              <a:ext uri="{FF2B5EF4-FFF2-40B4-BE49-F238E27FC236}">
                <a16:creationId xmlns:a16="http://schemas.microsoft.com/office/drawing/2014/main" id="{CFA93E4F-6F26-3F4A-B98C-D14E3F97D593}"/>
              </a:ext>
            </a:extLst>
          </p:cNvPr>
          <p:cNvPicPr>
            <a:picLocks noChangeAspect="1"/>
          </p:cNvPicPr>
          <p:nvPr userDrawn="1"/>
        </p:nvPicPr>
        <p:blipFill>
          <a:blip r:embed="rId2"/>
          <a:stretch>
            <a:fillRect/>
          </a:stretch>
        </p:blipFill>
        <p:spPr>
          <a:xfrm>
            <a:off x="6096000" y="5300680"/>
            <a:ext cx="3152330" cy="607572"/>
          </a:xfrm>
          <a:prstGeom prst="rect">
            <a:avLst/>
          </a:prstGeom>
        </p:spPr>
      </p:pic>
      <p:sp>
        <p:nvSpPr>
          <p:cNvPr id="20" name="TextBox 19">
            <a:extLst>
              <a:ext uri="{FF2B5EF4-FFF2-40B4-BE49-F238E27FC236}">
                <a16:creationId xmlns:a16="http://schemas.microsoft.com/office/drawing/2014/main" id="{A766D111-EABD-934E-9606-C1FAEE903FAC}"/>
              </a:ext>
            </a:extLst>
          </p:cNvPr>
          <p:cNvSpPr txBox="1"/>
          <p:nvPr userDrawn="1"/>
        </p:nvSpPr>
        <p:spPr>
          <a:xfrm>
            <a:off x="2514600" y="-444500"/>
            <a:ext cx="184731" cy="369332"/>
          </a:xfrm>
          <a:prstGeom prst="rect">
            <a:avLst/>
          </a:prstGeom>
          <a:noFill/>
        </p:spPr>
        <p:txBody>
          <a:bodyPr wrap="none" rtlCol="0">
            <a:spAutoFit/>
          </a:bodyPr>
          <a:lstStyle/>
          <a:p>
            <a:endParaRPr lang="en-US" b="0" i="0">
              <a:latin typeface="Arial" panose="020B0604020202020204" pitchFamily="34" charset="0"/>
            </a:endParaRPr>
          </a:p>
        </p:txBody>
      </p:sp>
    </p:spTree>
    <p:extLst>
      <p:ext uri="{BB962C8B-B14F-4D97-AF65-F5344CB8AC3E}">
        <p14:creationId xmlns:p14="http://schemas.microsoft.com/office/powerpoint/2010/main" val="2484111254"/>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5">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709CDF7-6D7C-E843-B704-0D26734AE631}"/>
              </a:ext>
              <a:ext uri="{C183D7F6-B498-43B3-948B-1728B52AA6E4}">
                <adec:decorative xmlns:adec="http://schemas.microsoft.com/office/drawing/2017/decorative" val="1"/>
              </a:ext>
            </a:extLst>
          </p:cNvPr>
          <p:cNvPicPr>
            <a:picLocks noChangeAspect="1"/>
          </p:cNvPicPr>
          <p:nvPr userDrawn="1"/>
        </p:nvPicPr>
        <p:blipFill rotWithShape="1">
          <a:blip r:embed="rId2"/>
          <a:srcRect t="65897" r="80192"/>
          <a:stretch/>
        </p:blipFill>
        <p:spPr>
          <a:xfrm>
            <a:off x="9097108" y="3791960"/>
            <a:ext cx="2414954" cy="2338753"/>
          </a:xfrm>
          <a:prstGeom prst="rect">
            <a:avLst/>
          </a:prstGeom>
        </p:spPr>
      </p:pic>
      <p:sp>
        <p:nvSpPr>
          <p:cNvPr id="9" name="Picture Placeholder 8" descr=" you must type your ADA compliant description here.">
            <a:extLst>
              <a:ext uri="{FF2B5EF4-FFF2-40B4-BE49-F238E27FC236}">
                <a16:creationId xmlns:a16="http://schemas.microsoft.com/office/drawing/2014/main" id="{821B9663-D2FB-0A47-B820-68385720A808}"/>
              </a:ext>
            </a:extLst>
          </p:cNvPr>
          <p:cNvSpPr>
            <a:spLocks noGrp="1"/>
          </p:cNvSpPr>
          <p:nvPr>
            <p:ph type="pic" sz="quarter" idx="10"/>
          </p:nvPr>
        </p:nvSpPr>
        <p:spPr>
          <a:xfrm>
            <a:off x="6362702" y="1437125"/>
            <a:ext cx="4679887" cy="4218683"/>
          </a:xfrm>
          <a:prstGeom prst="rect">
            <a:avLst/>
          </a:prstGeom>
          <a:pattFill prst="pct20">
            <a:fgClr>
              <a:srgbClr val="D50032"/>
            </a:fgClr>
            <a:bgClr>
              <a:schemeClr val="bg1"/>
            </a:bgClr>
          </a:pattFill>
        </p:spPr>
        <p:txBody>
          <a:bodyPr/>
          <a:lstStyle/>
          <a:p>
            <a:r>
              <a:rPr lang="en-US"/>
              <a:t>Click icon to add picture</a:t>
            </a:r>
          </a:p>
        </p:txBody>
      </p:sp>
      <p:sp>
        <p:nvSpPr>
          <p:cNvPr id="10" name="Title Placeholder 1">
            <a:extLst>
              <a:ext uri="{FF2B5EF4-FFF2-40B4-BE49-F238E27FC236}">
                <a16:creationId xmlns:a16="http://schemas.microsoft.com/office/drawing/2014/main" id="{2CF2F6AE-C3BD-8C44-BCE8-28FA6E40252B}"/>
              </a:ext>
            </a:extLst>
          </p:cNvPr>
          <p:cNvSpPr>
            <a:spLocks noGrp="1"/>
          </p:cNvSpPr>
          <p:nvPr>
            <p:ph type="title"/>
          </p:nvPr>
        </p:nvSpPr>
        <p:spPr>
          <a:xfrm>
            <a:off x="571499" y="427475"/>
            <a:ext cx="11048999" cy="811005"/>
          </a:xfrm>
          <a:prstGeom prst="rect">
            <a:avLst/>
          </a:prstGeom>
        </p:spPr>
        <p:txBody>
          <a:bodyPr vert="horz" lIns="0" tIns="0" rIns="0" bIns="0" rtlCol="0" anchor="t">
            <a:normAutofit/>
          </a:bodyPr>
          <a:lstStyle/>
          <a:p>
            <a:r>
              <a:rPr lang="en-US"/>
              <a:t>Slide Title</a:t>
            </a:r>
          </a:p>
        </p:txBody>
      </p:sp>
      <p:sp>
        <p:nvSpPr>
          <p:cNvPr id="12" name="Text Placeholder 2" descr="if picture or chart you must type your ADA compliant description here.">
            <a:extLst>
              <a:ext uri="{FF2B5EF4-FFF2-40B4-BE49-F238E27FC236}">
                <a16:creationId xmlns:a16="http://schemas.microsoft.com/office/drawing/2014/main" id="{DA79375B-0A10-644E-AB71-8BC27B044BBA}"/>
              </a:ext>
            </a:extLst>
          </p:cNvPr>
          <p:cNvSpPr>
            <a:spLocks noGrp="1"/>
          </p:cNvSpPr>
          <p:nvPr>
            <p:ph idx="1"/>
          </p:nvPr>
        </p:nvSpPr>
        <p:spPr>
          <a:xfrm>
            <a:off x="571500" y="1437126"/>
            <a:ext cx="5524500" cy="4490708"/>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p:txBody>
      </p:sp>
      <p:sp>
        <p:nvSpPr>
          <p:cNvPr id="2" name="Footer Placeholder 1">
            <a:extLst>
              <a:ext uri="{FF2B5EF4-FFF2-40B4-BE49-F238E27FC236}">
                <a16:creationId xmlns:a16="http://schemas.microsoft.com/office/drawing/2014/main" id="{33339FA9-D484-2141-9711-92A12FFDCAA3}"/>
              </a:ext>
            </a:extLst>
          </p:cNvPr>
          <p:cNvSpPr>
            <a:spLocks noGrp="1"/>
          </p:cNvSpPr>
          <p:nvPr>
            <p:ph type="ftr" sz="quarter" idx="11"/>
          </p:nvPr>
        </p:nvSpPr>
        <p:spPr/>
        <p:txBody>
          <a:bodyPr/>
          <a:lstStyle/>
          <a:p>
            <a:r>
              <a:rPr lang="en-US"/>
              <a:t>Department of Computer Science</a:t>
            </a:r>
          </a:p>
        </p:txBody>
      </p:sp>
    </p:spTree>
    <p:extLst>
      <p:ext uri="{BB962C8B-B14F-4D97-AF65-F5344CB8AC3E}">
        <p14:creationId xmlns:p14="http://schemas.microsoft.com/office/powerpoint/2010/main" val="1080514942"/>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6">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DD96AAD-EBAE-3C45-9A74-FE321ADD86E9}"/>
              </a:ext>
            </a:extLst>
          </p:cNvPr>
          <p:cNvPicPr>
            <a:picLocks noChangeAspect="1"/>
          </p:cNvPicPr>
          <p:nvPr/>
        </p:nvPicPr>
        <p:blipFill rotWithShape="1">
          <a:blip r:embed="rId2"/>
          <a:srcRect l="14776" t="88158" r="80191" b="1"/>
          <a:stretch/>
        </p:blipFill>
        <p:spPr>
          <a:xfrm rot="5400000">
            <a:off x="11507447" y="2192742"/>
            <a:ext cx="613620" cy="812045"/>
          </a:xfrm>
          <a:prstGeom prst="rect">
            <a:avLst/>
          </a:prstGeom>
        </p:spPr>
      </p:pic>
      <p:pic>
        <p:nvPicPr>
          <p:cNvPr id="7" name="Picture 6">
            <a:extLst>
              <a:ext uri="{FF2B5EF4-FFF2-40B4-BE49-F238E27FC236}">
                <a16:creationId xmlns:a16="http://schemas.microsoft.com/office/drawing/2014/main" id="{811B2469-2EB4-F84E-A129-5FBD41497F05}"/>
              </a:ext>
            </a:extLst>
          </p:cNvPr>
          <p:cNvPicPr>
            <a:picLocks noChangeAspect="1"/>
          </p:cNvPicPr>
          <p:nvPr/>
        </p:nvPicPr>
        <p:blipFill rotWithShape="1">
          <a:blip r:embed="rId2"/>
          <a:srcRect l="14776" t="88158" r="80191" b="1"/>
          <a:stretch/>
        </p:blipFill>
        <p:spPr>
          <a:xfrm rot="5400000">
            <a:off x="117451" y="2192743"/>
            <a:ext cx="613620" cy="812045"/>
          </a:xfrm>
          <a:prstGeom prst="rect">
            <a:avLst/>
          </a:prstGeom>
        </p:spPr>
      </p:pic>
      <p:sp>
        <p:nvSpPr>
          <p:cNvPr id="8" name="Title 1">
            <a:extLst>
              <a:ext uri="{FF2B5EF4-FFF2-40B4-BE49-F238E27FC236}">
                <a16:creationId xmlns:a16="http://schemas.microsoft.com/office/drawing/2014/main" id="{E3063953-EAE8-4743-B6C7-C20C322B3AD4}"/>
              </a:ext>
            </a:extLst>
          </p:cNvPr>
          <p:cNvSpPr>
            <a:spLocks noGrp="1"/>
          </p:cNvSpPr>
          <p:nvPr>
            <p:ph type="title" hasCustomPrompt="1"/>
          </p:nvPr>
        </p:nvSpPr>
        <p:spPr>
          <a:xfrm>
            <a:off x="588579" y="430105"/>
            <a:ext cx="11035861" cy="766989"/>
          </a:xfrm>
          <a:prstGeom prst="rect">
            <a:avLst/>
          </a:prstGeom>
        </p:spPr>
        <p:txBody>
          <a:bodyPr lIns="0" tIns="0" rIns="0" bIns="0" anchor="t"/>
          <a:lstStyle>
            <a:lvl1pPr algn="ctr">
              <a:defRPr/>
            </a:lvl1pPr>
          </a:lstStyle>
          <a:p>
            <a:r>
              <a:rPr lang="en-US"/>
              <a:t>Slide Title</a:t>
            </a:r>
          </a:p>
        </p:txBody>
      </p:sp>
      <p:sp>
        <p:nvSpPr>
          <p:cNvPr id="14" name="Text Placeholder 13">
            <a:extLst>
              <a:ext uri="{FF2B5EF4-FFF2-40B4-BE49-F238E27FC236}">
                <a16:creationId xmlns:a16="http://schemas.microsoft.com/office/drawing/2014/main" id="{4CA3B2DB-E136-9F42-8824-29B39C9C739D}"/>
              </a:ext>
            </a:extLst>
          </p:cNvPr>
          <p:cNvSpPr>
            <a:spLocks noGrp="1"/>
          </p:cNvSpPr>
          <p:nvPr>
            <p:ph type="body" sz="quarter" idx="14" hasCustomPrompt="1"/>
          </p:nvPr>
        </p:nvSpPr>
        <p:spPr>
          <a:xfrm>
            <a:off x="4770106" y="4108974"/>
            <a:ext cx="2608263" cy="438150"/>
          </a:xfrm>
          <a:prstGeom prst="rect">
            <a:avLst/>
          </a:prstGeom>
        </p:spPr>
        <p:txBody>
          <a:bodyPr/>
          <a:lstStyle>
            <a:lvl1pPr marL="0" marR="0" indent="0" algn="ctr" defTabSz="914400" rtl="0" eaLnBrk="1" fontAlgn="auto" latinLnBrk="0" hangingPunct="1">
              <a:lnSpc>
                <a:spcPct val="90000"/>
              </a:lnSpc>
              <a:spcBef>
                <a:spcPts val="1000"/>
              </a:spcBef>
              <a:spcAft>
                <a:spcPts val="0"/>
              </a:spcAft>
              <a:buClrTx/>
              <a:buSzTx/>
              <a:buFontTx/>
              <a:buNone/>
              <a:tabLst/>
              <a:defRPr sz="1800" b="1" i="0" baseline="0">
                <a:solidFill>
                  <a:schemeClr val="accent2"/>
                </a:solidFill>
              </a:defRPr>
            </a:lvl1pPr>
          </a:lstStyle>
          <a:p>
            <a:pPr algn="ctr"/>
            <a:r>
              <a:rPr lang="en-US" b="1">
                <a:solidFill>
                  <a:srgbClr val="001E62"/>
                </a:solidFill>
                <a:latin typeface="Arial" panose="020B0604020202020204" pitchFamily="34" charset="0"/>
                <a:cs typeface="Arial" panose="020B0604020202020204" pitchFamily="34" charset="0"/>
              </a:rPr>
              <a:t>Caption goes here</a:t>
            </a:r>
          </a:p>
        </p:txBody>
      </p:sp>
      <p:sp>
        <p:nvSpPr>
          <p:cNvPr id="17" name="Text Placeholder 13">
            <a:extLst>
              <a:ext uri="{FF2B5EF4-FFF2-40B4-BE49-F238E27FC236}">
                <a16:creationId xmlns:a16="http://schemas.microsoft.com/office/drawing/2014/main" id="{17F8106A-D2FC-2D47-99D6-D88B0EE4E5A6}"/>
              </a:ext>
            </a:extLst>
          </p:cNvPr>
          <p:cNvSpPr>
            <a:spLocks noGrp="1"/>
          </p:cNvSpPr>
          <p:nvPr>
            <p:ph type="body" sz="quarter" idx="16" hasCustomPrompt="1"/>
          </p:nvPr>
        </p:nvSpPr>
        <p:spPr>
          <a:xfrm>
            <a:off x="1121932" y="4108974"/>
            <a:ext cx="2608263" cy="438150"/>
          </a:xfrm>
          <a:prstGeom prst="rect">
            <a:avLst/>
          </a:prstGeom>
        </p:spPr>
        <p:txBody>
          <a:bodyPr>
            <a:normAutofit/>
          </a:bodyPr>
          <a:lstStyle>
            <a:lvl1pPr marL="0" marR="0" indent="0" algn="ctr" defTabSz="914400" rtl="0" eaLnBrk="1" fontAlgn="auto" latinLnBrk="0" hangingPunct="1">
              <a:lnSpc>
                <a:spcPct val="90000"/>
              </a:lnSpc>
              <a:spcBef>
                <a:spcPts val="1000"/>
              </a:spcBef>
              <a:spcAft>
                <a:spcPts val="0"/>
              </a:spcAft>
              <a:buClrTx/>
              <a:buSzTx/>
              <a:buFontTx/>
              <a:buNone/>
              <a:tabLst/>
              <a:defRPr sz="1800" b="1" i="0" baseline="0">
                <a:solidFill>
                  <a:schemeClr val="accent2"/>
                </a:solidFill>
                <a:latin typeface="Arial" panose="020B0604020202020204" pitchFamily="34" charset="0"/>
                <a:cs typeface="Arial" panose="020B0604020202020204" pitchFamily="34" charset="0"/>
              </a:defRPr>
            </a:lvl1pPr>
          </a:lstStyle>
          <a:p>
            <a:pPr algn="ctr"/>
            <a:r>
              <a:rPr lang="en-US" b="1">
                <a:solidFill>
                  <a:srgbClr val="001E62"/>
                </a:solidFill>
                <a:latin typeface="Arial" panose="020B0604020202020204" pitchFamily="34" charset="0"/>
                <a:cs typeface="Arial" panose="020B0604020202020204" pitchFamily="34" charset="0"/>
              </a:rPr>
              <a:t>Caption goes here</a:t>
            </a:r>
          </a:p>
        </p:txBody>
      </p:sp>
      <p:sp>
        <p:nvSpPr>
          <p:cNvPr id="19" name="Text Placeholder 13">
            <a:extLst>
              <a:ext uri="{FF2B5EF4-FFF2-40B4-BE49-F238E27FC236}">
                <a16:creationId xmlns:a16="http://schemas.microsoft.com/office/drawing/2014/main" id="{AB39890F-DEC5-6E46-8FE0-5701F842F9B2}"/>
              </a:ext>
            </a:extLst>
          </p:cNvPr>
          <p:cNvSpPr>
            <a:spLocks noGrp="1"/>
          </p:cNvSpPr>
          <p:nvPr>
            <p:ph type="body" sz="quarter" idx="18" hasCustomPrompt="1"/>
          </p:nvPr>
        </p:nvSpPr>
        <p:spPr>
          <a:xfrm>
            <a:off x="8455986" y="4108974"/>
            <a:ext cx="2608263" cy="438150"/>
          </a:xfrm>
          <a:prstGeom prst="rect">
            <a:avLst/>
          </a:prstGeom>
        </p:spPr>
        <p:txBody>
          <a:bodyPr/>
          <a:lstStyle>
            <a:lvl1pPr marL="0" marR="0" indent="0" algn="ctr" defTabSz="914400" rtl="0" eaLnBrk="1" fontAlgn="auto" latinLnBrk="0" hangingPunct="1">
              <a:lnSpc>
                <a:spcPct val="90000"/>
              </a:lnSpc>
              <a:spcBef>
                <a:spcPts val="1000"/>
              </a:spcBef>
              <a:spcAft>
                <a:spcPts val="0"/>
              </a:spcAft>
              <a:buClrTx/>
              <a:buSzTx/>
              <a:buFontTx/>
              <a:buNone/>
              <a:tabLst/>
              <a:defRPr sz="1800" b="1" i="0" baseline="0">
                <a:solidFill>
                  <a:schemeClr val="accent2"/>
                </a:solidFill>
              </a:defRPr>
            </a:lvl1pPr>
          </a:lstStyle>
          <a:p>
            <a:pPr algn="ctr"/>
            <a:r>
              <a:rPr lang="en-US" b="1">
                <a:solidFill>
                  <a:srgbClr val="001E62"/>
                </a:solidFill>
                <a:latin typeface="Arial" panose="020B0604020202020204" pitchFamily="34" charset="0"/>
                <a:cs typeface="Arial" panose="020B0604020202020204" pitchFamily="34" charset="0"/>
              </a:rPr>
              <a:t>Caption goes here</a:t>
            </a:r>
          </a:p>
        </p:txBody>
      </p:sp>
      <p:sp>
        <p:nvSpPr>
          <p:cNvPr id="20" name="Picture Placeholder 4" descr=" you must type your ADA compliant description here.">
            <a:extLst>
              <a:ext uri="{FF2B5EF4-FFF2-40B4-BE49-F238E27FC236}">
                <a16:creationId xmlns:a16="http://schemas.microsoft.com/office/drawing/2014/main" id="{0DA7729A-D4ED-284D-9571-BE3BCD72FD3E}"/>
              </a:ext>
            </a:extLst>
          </p:cNvPr>
          <p:cNvSpPr>
            <a:spLocks noGrp="1"/>
          </p:cNvSpPr>
          <p:nvPr>
            <p:ph type="pic" sz="quarter" idx="11" hasCustomPrompt="1"/>
          </p:nvPr>
        </p:nvSpPr>
        <p:spPr>
          <a:xfrm>
            <a:off x="1094112" y="1294401"/>
            <a:ext cx="2629795" cy="2608727"/>
          </a:xfrm>
          <a:custGeom>
            <a:avLst/>
            <a:gdLst>
              <a:gd name="connsiteX0" fmla="*/ 2686415 w 5372830"/>
              <a:gd name="connsiteY0" fmla="*/ 0 h 5372830"/>
              <a:gd name="connsiteX1" fmla="*/ 5372830 w 5372830"/>
              <a:gd name="connsiteY1" fmla="*/ 2686415 h 5372830"/>
              <a:gd name="connsiteX2" fmla="*/ 2686415 w 5372830"/>
              <a:gd name="connsiteY2" fmla="*/ 5372830 h 5372830"/>
              <a:gd name="connsiteX3" fmla="*/ 0 w 5372830"/>
              <a:gd name="connsiteY3" fmla="*/ 2686415 h 5372830"/>
              <a:gd name="connsiteX4" fmla="*/ 2686415 w 5372830"/>
              <a:gd name="connsiteY4" fmla="*/ 0 h 5372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2830" h="5372830">
                <a:moveTo>
                  <a:pt x="2686415" y="0"/>
                </a:moveTo>
                <a:cubicBezTo>
                  <a:pt x="4170081" y="0"/>
                  <a:pt x="5372830" y="1202749"/>
                  <a:pt x="5372830" y="2686415"/>
                </a:cubicBezTo>
                <a:cubicBezTo>
                  <a:pt x="5372830" y="4170081"/>
                  <a:pt x="4170081" y="5372830"/>
                  <a:pt x="2686415" y="5372830"/>
                </a:cubicBezTo>
                <a:cubicBezTo>
                  <a:pt x="1202749" y="5372830"/>
                  <a:pt x="0" y="4170081"/>
                  <a:pt x="0" y="2686415"/>
                </a:cubicBezTo>
                <a:cubicBezTo>
                  <a:pt x="0" y="1202749"/>
                  <a:pt x="1202749" y="0"/>
                  <a:pt x="2686415" y="0"/>
                </a:cubicBezTo>
                <a:close/>
              </a:path>
            </a:pathLst>
          </a:custGeom>
          <a:pattFill prst="pct20">
            <a:fgClr>
              <a:srgbClr val="D50032"/>
            </a:fgClr>
            <a:bgClr>
              <a:schemeClr val="bg1"/>
            </a:bgClr>
          </a:pattFill>
        </p:spPr>
        <p:txBody>
          <a:bodyPr wrap="square" anchor="ctr">
            <a:noAutofit/>
          </a:bodyPr>
          <a:lstStyle>
            <a:lvl1pPr marL="0" indent="0" algn="ctr">
              <a:buNone/>
              <a:defRPr sz="1200"/>
            </a:lvl1pPr>
          </a:lstStyle>
          <a:p>
            <a:r>
              <a:rPr lang="id-ID" err="1"/>
              <a:t>Click</a:t>
            </a:r>
            <a:r>
              <a:rPr lang="id-ID"/>
              <a:t> </a:t>
            </a:r>
            <a:r>
              <a:rPr lang="id-ID" err="1"/>
              <a:t>to</a:t>
            </a:r>
            <a:r>
              <a:rPr lang="id-ID"/>
              <a:t> </a:t>
            </a:r>
            <a:r>
              <a:rPr lang="id-ID" err="1"/>
              <a:t>add</a:t>
            </a:r>
            <a:r>
              <a:rPr lang="id-ID"/>
              <a:t> </a:t>
            </a:r>
            <a:r>
              <a:rPr lang="id-ID" err="1"/>
              <a:t>photo</a:t>
            </a:r>
            <a:endParaRPr lang="id-ID"/>
          </a:p>
        </p:txBody>
      </p:sp>
      <p:sp>
        <p:nvSpPr>
          <p:cNvPr id="21" name="Picture Placeholder 4" descr="you must type your ADA compliant description here.">
            <a:extLst>
              <a:ext uri="{FF2B5EF4-FFF2-40B4-BE49-F238E27FC236}">
                <a16:creationId xmlns:a16="http://schemas.microsoft.com/office/drawing/2014/main" id="{AC3DB5E5-FC54-CA41-88A0-0AA6CAECA36F}"/>
              </a:ext>
            </a:extLst>
          </p:cNvPr>
          <p:cNvSpPr>
            <a:spLocks noGrp="1"/>
          </p:cNvSpPr>
          <p:nvPr>
            <p:ph type="pic" sz="quarter" idx="19" hasCustomPrompt="1"/>
          </p:nvPr>
        </p:nvSpPr>
        <p:spPr>
          <a:xfrm>
            <a:off x="8468093" y="1294401"/>
            <a:ext cx="2629795" cy="2608727"/>
          </a:xfrm>
          <a:custGeom>
            <a:avLst/>
            <a:gdLst>
              <a:gd name="connsiteX0" fmla="*/ 2686415 w 5372830"/>
              <a:gd name="connsiteY0" fmla="*/ 0 h 5372830"/>
              <a:gd name="connsiteX1" fmla="*/ 5372830 w 5372830"/>
              <a:gd name="connsiteY1" fmla="*/ 2686415 h 5372830"/>
              <a:gd name="connsiteX2" fmla="*/ 2686415 w 5372830"/>
              <a:gd name="connsiteY2" fmla="*/ 5372830 h 5372830"/>
              <a:gd name="connsiteX3" fmla="*/ 0 w 5372830"/>
              <a:gd name="connsiteY3" fmla="*/ 2686415 h 5372830"/>
              <a:gd name="connsiteX4" fmla="*/ 2686415 w 5372830"/>
              <a:gd name="connsiteY4" fmla="*/ 0 h 5372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2830" h="5372830">
                <a:moveTo>
                  <a:pt x="2686415" y="0"/>
                </a:moveTo>
                <a:cubicBezTo>
                  <a:pt x="4170081" y="0"/>
                  <a:pt x="5372830" y="1202749"/>
                  <a:pt x="5372830" y="2686415"/>
                </a:cubicBezTo>
                <a:cubicBezTo>
                  <a:pt x="5372830" y="4170081"/>
                  <a:pt x="4170081" y="5372830"/>
                  <a:pt x="2686415" y="5372830"/>
                </a:cubicBezTo>
                <a:cubicBezTo>
                  <a:pt x="1202749" y="5372830"/>
                  <a:pt x="0" y="4170081"/>
                  <a:pt x="0" y="2686415"/>
                </a:cubicBezTo>
                <a:cubicBezTo>
                  <a:pt x="0" y="1202749"/>
                  <a:pt x="1202749" y="0"/>
                  <a:pt x="2686415" y="0"/>
                </a:cubicBezTo>
                <a:close/>
              </a:path>
            </a:pathLst>
          </a:custGeom>
          <a:pattFill prst="pct20">
            <a:fgClr>
              <a:srgbClr val="D50032"/>
            </a:fgClr>
            <a:bgClr>
              <a:schemeClr val="bg1"/>
            </a:bgClr>
          </a:pattFill>
        </p:spPr>
        <p:txBody>
          <a:bodyPr wrap="square" anchor="ctr">
            <a:noAutofit/>
          </a:bodyPr>
          <a:lstStyle>
            <a:lvl1pPr marL="0" indent="0" algn="ctr">
              <a:buNone/>
              <a:defRPr sz="1200"/>
            </a:lvl1pPr>
          </a:lstStyle>
          <a:p>
            <a:r>
              <a:rPr lang="id-ID" err="1"/>
              <a:t>Click</a:t>
            </a:r>
            <a:r>
              <a:rPr lang="id-ID"/>
              <a:t> </a:t>
            </a:r>
            <a:r>
              <a:rPr lang="id-ID" err="1"/>
              <a:t>to</a:t>
            </a:r>
            <a:r>
              <a:rPr lang="id-ID"/>
              <a:t> </a:t>
            </a:r>
            <a:r>
              <a:rPr lang="id-ID" err="1"/>
              <a:t>add</a:t>
            </a:r>
            <a:r>
              <a:rPr lang="id-ID"/>
              <a:t> </a:t>
            </a:r>
            <a:r>
              <a:rPr lang="id-ID" err="1"/>
              <a:t>photo</a:t>
            </a:r>
            <a:endParaRPr lang="id-ID"/>
          </a:p>
        </p:txBody>
      </p:sp>
      <p:sp>
        <p:nvSpPr>
          <p:cNvPr id="22" name="Picture Placeholder 4" descr=" you must type your ADA compliant description here.">
            <a:extLst>
              <a:ext uri="{FF2B5EF4-FFF2-40B4-BE49-F238E27FC236}">
                <a16:creationId xmlns:a16="http://schemas.microsoft.com/office/drawing/2014/main" id="{8731F2BB-6641-754F-8594-AC40F886ED3F}"/>
              </a:ext>
            </a:extLst>
          </p:cNvPr>
          <p:cNvSpPr>
            <a:spLocks noGrp="1"/>
          </p:cNvSpPr>
          <p:nvPr>
            <p:ph type="pic" sz="quarter" idx="20" hasCustomPrompt="1"/>
          </p:nvPr>
        </p:nvSpPr>
        <p:spPr>
          <a:xfrm>
            <a:off x="4760678" y="1294401"/>
            <a:ext cx="2629795" cy="2608727"/>
          </a:xfrm>
          <a:custGeom>
            <a:avLst/>
            <a:gdLst>
              <a:gd name="connsiteX0" fmla="*/ 2686415 w 5372830"/>
              <a:gd name="connsiteY0" fmla="*/ 0 h 5372830"/>
              <a:gd name="connsiteX1" fmla="*/ 5372830 w 5372830"/>
              <a:gd name="connsiteY1" fmla="*/ 2686415 h 5372830"/>
              <a:gd name="connsiteX2" fmla="*/ 2686415 w 5372830"/>
              <a:gd name="connsiteY2" fmla="*/ 5372830 h 5372830"/>
              <a:gd name="connsiteX3" fmla="*/ 0 w 5372830"/>
              <a:gd name="connsiteY3" fmla="*/ 2686415 h 5372830"/>
              <a:gd name="connsiteX4" fmla="*/ 2686415 w 5372830"/>
              <a:gd name="connsiteY4" fmla="*/ 0 h 5372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2830" h="5372830">
                <a:moveTo>
                  <a:pt x="2686415" y="0"/>
                </a:moveTo>
                <a:cubicBezTo>
                  <a:pt x="4170081" y="0"/>
                  <a:pt x="5372830" y="1202749"/>
                  <a:pt x="5372830" y="2686415"/>
                </a:cubicBezTo>
                <a:cubicBezTo>
                  <a:pt x="5372830" y="4170081"/>
                  <a:pt x="4170081" y="5372830"/>
                  <a:pt x="2686415" y="5372830"/>
                </a:cubicBezTo>
                <a:cubicBezTo>
                  <a:pt x="1202749" y="5372830"/>
                  <a:pt x="0" y="4170081"/>
                  <a:pt x="0" y="2686415"/>
                </a:cubicBezTo>
                <a:cubicBezTo>
                  <a:pt x="0" y="1202749"/>
                  <a:pt x="1202749" y="0"/>
                  <a:pt x="2686415" y="0"/>
                </a:cubicBezTo>
                <a:close/>
              </a:path>
            </a:pathLst>
          </a:custGeom>
          <a:pattFill prst="pct20">
            <a:fgClr>
              <a:srgbClr val="D50032"/>
            </a:fgClr>
            <a:bgClr>
              <a:schemeClr val="bg1"/>
            </a:bgClr>
          </a:pattFill>
        </p:spPr>
        <p:txBody>
          <a:bodyPr wrap="square" anchor="ctr">
            <a:noAutofit/>
          </a:bodyPr>
          <a:lstStyle>
            <a:lvl1pPr marL="0" indent="0" algn="ctr">
              <a:buNone/>
              <a:defRPr sz="1200"/>
            </a:lvl1pPr>
          </a:lstStyle>
          <a:p>
            <a:r>
              <a:rPr lang="id-ID" err="1"/>
              <a:t>Click</a:t>
            </a:r>
            <a:r>
              <a:rPr lang="id-ID"/>
              <a:t> </a:t>
            </a:r>
            <a:r>
              <a:rPr lang="id-ID" err="1"/>
              <a:t>to</a:t>
            </a:r>
            <a:r>
              <a:rPr lang="id-ID"/>
              <a:t> </a:t>
            </a:r>
            <a:r>
              <a:rPr lang="id-ID" err="1"/>
              <a:t>add</a:t>
            </a:r>
            <a:r>
              <a:rPr lang="id-ID"/>
              <a:t> </a:t>
            </a:r>
            <a:r>
              <a:rPr lang="id-ID" err="1"/>
              <a:t>photo</a:t>
            </a:r>
            <a:endParaRPr lang="id-ID"/>
          </a:p>
        </p:txBody>
      </p:sp>
      <p:pic>
        <p:nvPicPr>
          <p:cNvPr id="15" name="Picture 14">
            <a:extLst>
              <a:ext uri="{FF2B5EF4-FFF2-40B4-BE49-F238E27FC236}">
                <a16:creationId xmlns:a16="http://schemas.microsoft.com/office/drawing/2014/main" id="{3249B61A-EC0D-074E-9EC9-5BF7523BCE24}"/>
              </a:ext>
              <a:ext uri="{C183D7F6-B498-43B3-948B-1728B52AA6E4}">
                <adec:decorative xmlns:adec="http://schemas.microsoft.com/office/drawing/2017/decorative" val="1"/>
              </a:ext>
            </a:extLst>
          </p:cNvPr>
          <p:cNvPicPr>
            <a:picLocks noChangeAspect="1"/>
          </p:cNvPicPr>
          <p:nvPr userDrawn="1"/>
        </p:nvPicPr>
        <p:blipFill rotWithShape="1">
          <a:blip r:embed="rId2"/>
          <a:srcRect l="14776" t="88158" r="80191" b="1"/>
          <a:stretch/>
        </p:blipFill>
        <p:spPr>
          <a:xfrm rot="5400000">
            <a:off x="11507447" y="2192742"/>
            <a:ext cx="613620" cy="812045"/>
          </a:xfrm>
          <a:prstGeom prst="rect">
            <a:avLst/>
          </a:prstGeom>
        </p:spPr>
      </p:pic>
      <p:pic>
        <p:nvPicPr>
          <p:cNvPr id="23" name="Picture 22">
            <a:extLst>
              <a:ext uri="{FF2B5EF4-FFF2-40B4-BE49-F238E27FC236}">
                <a16:creationId xmlns:a16="http://schemas.microsoft.com/office/drawing/2014/main" id="{8C460373-17B6-0F45-9FB4-204627AF6C4A}"/>
              </a:ext>
              <a:ext uri="{C183D7F6-B498-43B3-948B-1728B52AA6E4}">
                <adec:decorative xmlns:adec="http://schemas.microsoft.com/office/drawing/2017/decorative" val="1"/>
              </a:ext>
            </a:extLst>
          </p:cNvPr>
          <p:cNvPicPr>
            <a:picLocks noChangeAspect="1"/>
          </p:cNvPicPr>
          <p:nvPr userDrawn="1"/>
        </p:nvPicPr>
        <p:blipFill rotWithShape="1">
          <a:blip r:embed="rId2"/>
          <a:srcRect l="14776" t="88158" r="80191" b="1"/>
          <a:stretch/>
        </p:blipFill>
        <p:spPr>
          <a:xfrm rot="5400000">
            <a:off x="117451" y="2192743"/>
            <a:ext cx="613620" cy="812045"/>
          </a:xfrm>
          <a:prstGeom prst="rect">
            <a:avLst/>
          </a:prstGeom>
        </p:spPr>
      </p:pic>
      <p:sp>
        <p:nvSpPr>
          <p:cNvPr id="24" name="Content Placeholder 2" descr="if picture or chart you must type your ADA compliant description here.">
            <a:extLst>
              <a:ext uri="{FF2B5EF4-FFF2-40B4-BE49-F238E27FC236}">
                <a16:creationId xmlns:a16="http://schemas.microsoft.com/office/drawing/2014/main" id="{75FFE1F8-E876-AF49-AF89-78C4F144D4F7}"/>
              </a:ext>
            </a:extLst>
          </p:cNvPr>
          <p:cNvSpPr>
            <a:spLocks noGrp="1"/>
          </p:cNvSpPr>
          <p:nvPr>
            <p:ph idx="1" hasCustomPrompt="1"/>
          </p:nvPr>
        </p:nvSpPr>
        <p:spPr>
          <a:xfrm>
            <a:off x="1115644" y="4752970"/>
            <a:ext cx="2626658" cy="1714500"/>
          </a:xfrm>
          <a:prstGeom prst="rect">
            <a:avLst/>
          </a:prstGeom>
        </p:spPr>
        <p:txBody>
          <a:bodyPr lIns="0" tIns="0" rIns="0" bIns="0">
            <a:normAutofit/>
          </a:bodyPr>
          <a:lstStyle>
            <a:lvl1pPr algn="ctr">
              <a:lnSpc>
                <a:spcPct val="100000"/>
              </a:lnSpc>
              <a:defRPr lang="en-US" sz="1600" b="0" i="0" smtClean="0">
                <a:effectLst/>
                <a:latin typeface="Arial" panose="020B0604020202020204" pitchFamily="34" charset="0"/>
              </a:defRPr>
            </a:lvl1pPr>
            <a:lvl2pPr>
              <a:lnSpc>
                <a:spcPct val="100000"/>
              </a:lnSpc>
              <a:buClr>
                <a:srgbClr val="001E62"/>
              </a:buClr>
              <a:defRPr/>
            </a:lvl2pPr>
            <a:lvl3pPr marL="1030288" indent="-115888">
              <a:lnSpc>
                <a:spcPct val="100000"/>
              </a:lnSpc>
              <a:buClr>
                <a:srgbClr val="001E62"/>
              </a:buClr>
              <a:tabLst/>
              <a:defRPr/>
            </a:lvl3pPr>
            <a:lvl4pPr marL="1485900" indent="-114300">
              <a:lnSpc>
                <a:spcPct val="100000"/>
              </a:lnSpc>
              <a:buClr>
                <a:srgbClr val="001E62"/>
              </a:buClr>
              <a:tabLst/>
              <a:defRPr sz="1200">
                <a:solidFill>
                  <a:schemeClr val="tx1"/>
                </a:solidFill>
              </a:defRPr>
            </a:lvl4pPr>
            <a:lvl5pPr marL="1952625" indent="-123825">
              <a:lnSpc>
                <a:spcPct val="100000"/>
              </a:lnSpc>
              <a:buClr>
                <a:srgbClr val="001E62"/>
              </a:buClr>
              <a:tabLst/>
              <a:defRPr sz="1200">
                <a:solidFill>
                  <a:schemeClr val="tx1"/>
                </a:solidFill>
              </a:defRPr>
            </a:lvl5pPr>
          </a:lstStyle>
          <a:p>
            <a:pPr lvl="0"/>
            <a:r>
              <a:rPr lang="en-US" b="0" i="0">
                <a:solidFill>
                  <a:srgbClr val="000000"/>
                </a:solidFill>
                <a:effectLst/>
                <a:latin typeface="Open Sans" panose="020B0606030504020204" pitchFamily="34" charset="0"/>
              </a:rPr>
              <a:t>Lorem ipsum dolor sit </a:t>
            </a:r>
            <a:r>
              <a:rPr lang="en-US" b="0" i="0" err="1">
                <a:solidFill>
                  <a:srgbClr val="000000"/>
                </a:solidFill>
                <a:effectLst/>
                <a:latin typeface="Open Sans" panose="020B0606030504020204" pitchFamily="34" charset="0"/>
              </a:rPr>
              <a:t>amet</a:t>
            </a:r>
            <a:r>
              <a:rPr lang="en-US" b="0" i="0">
                <a:solidFill>
                  <a:srgbClr val="000000"/>
                </a:solidFill>
                <a:effectLst/>
                <a:latin typeface="Open Sans" panose="020B0606030504020204" pitchFamily="34" charset="0"/>
              </a:rPr>
              <a:t>, </a:t>
            </a:r>
            <a:r>
              <a:rPr lang="en-US" b="0" i="0" err="1">
                <a:solidFill>
                  <a:srgbClr val="000000"/>
                </a:solidFill>
                <a:effectLst/>
                <a:latin typeface="Open Sans" panose="020B0606030504020204" pitchFamily="34" charset="0"/>
              </a:rPr>
              <a:t>consectetur</a:t>
            </a:r>
            <a:r>
              <a:rPr lang="en-US" b="0" i="0">
                <a:solidFill>
                  <a:srgbClr val="000000"/>
                </a:solidFill>
                <a:effectLst/>
                <a:latin typeface="Open Sans" panose="020B0606030504020204" pitchFamily="34" charset="0"/>
              </a:rPr>
              <a:t> </a:t>
            </a:r>
            <a:r>
              <a:rPr lang="en-US" b="0" i="0" err="1">
                <a:solidFill>
                  <a:srgbClr val="000000"/>
                </a:solidFill>
                <a:effectLst/>
                <a:latin typeface="Open Sans" panose="020B0606030504020204" pitchFamily="34" charset="0"/>
              </a:rPr>
              <a:t>adipiscing</a:t>
            </a:r>
            <a:r>
              <a:rPr lang="en-US" b="0" i="0">
                <a:solidFill>
                  <a:srgbClr val="000000"/>
                </a:solidFill>
                <a:effectLst/>
                <a:latin typeface="Open Sans" panose="020B0606030504020204" pitchFamily="34" charset="0"/>
              </a:rPr>
              <a:t> </a:t>
            </a:r>
            <a:r>
              <a:rPr lang="en-US" b="0" i="0" err="1">
                <a:solidFill>
                  <a:srgbClr val="000000"/>
                </a:solidFill>
                <a:effectLst/>
                <a:latin typeface="Open Sans" panose="020B0606030504020204" pitchFamily="34" charset="0"/>
              </a:rPr>
              <a:t>elit</a:t>
            </a:r>
            <a:r>
              <a:rPr lang="en-US" b="0" i="0">
                <a:solidFill>
                  <a:srgbClr val="000000"/>
                </a:solidFill>
                <a:effectLst/>
                <a:latin typeface="Open Sans" panose="020B0606030504020204" pitchFamily="34" charset="0"/>
              </a:rPr>
              <a:t>, sed do </a:t>
            </a:r>
            <a:r>
              <a:rPr lang="en-US" b="0" i="0" err="1">
                <a:solidFill>
                  <a:srgbClr val="000000"/>
                </a:solidFill>
                <a:effectLst/>
                <a:latin typeface="Open Sans" panose="020B0606030504020204" pitchFamily="34" charset="0"/>
              </a:rPr>
              <a:t>eiusmod</a:t>
            </a:r>
            <a:r>
              <a:rPr lang="en-US" b="0" i="0">
                <a:solidFill>
                  <a:srgbClr val="000000"/>
                </a:solidFill>
                <a:effectLst/>
                <a:latin typeface="Open Sans" panose="020B0606030504020204" pitchFamily="34" charset="0"/>
              </a:rPr>
              <a:t> </a:t>
            </a:r>
            <a:r>
              <a:rPr lang="en-US" b="0" i="0" err="1">
                <a:solidFill>
                  <a:srgbClr val="000000"/>
                </a:solidFill>
                <a:effectLst/>
                <a:latin typeface="Open Sans" panose="020B0606030504020204" pitchFamily="34" charset="0"/>
              </a:rPr>
              <a:t>tempor</a:t>
            </a:r>
            <a:r>
              <a:rPr lang="en-US" b="0" i="0">
                <a:solidFill>
                  <a:srgbClr val="000000"/>
                </a:solidFill>
                <a:effectLst/>
                <a:latin typeface="Open Sans" panose="020B0606030504020204" pitchFamily="34" charset="0"/>
              </a:rPr>
              <a:t> </a:t>
            </a:r>
            <a:r>
              <a:rPr lang="en-US" b="0" i="0" err="1">
                <a:solidFill>
                  <a:srgbClr val="000000"/>
                </a:solidFill>
                <a:effectLst/>
                <a:latin typeface="Open Sans" panose="020B0606030504020204" pitchFamily="34" charset="0"/>
              </a:rPr>
              <a:t>incididunt</a:t>
            </a:r>
            <a:r>
              <a:rPr lang="en-US" b="0" i="0">
                <a:solidFill>
                  <a:srgbClr val="000000"/>
                </a:solidFill>
                <a:effectLst/>
                <a:latin typeface="Open Sans" panose="020B0606030504020204" pitchFamily="34" charset="0"/>
              </a:rPr>
              <a:t> </a:t>
            </a:r>
            <a:r>
              <a:rPr lang="en-US" b="0" i="0" err="1">
                <a:solidFill>
                  <a:srgbClr val="000000"/>
                </a:solidFill>
                <a:effectLst/>
                <a:latin typeface="Open Sans" panose="020B0606030504020204" pitchFamily="34" charset="0"/>
              </a:rPr>
              <a:t>ut</a:t>
            </a:r>
            <a:r>
              <a:rPr lang="en-US" b="0" i="0">
                <a:solidFill>
                  <a:srgbClr val="000000"/>
                </a:solidFill>
                <a:effectLst/>
                <a:latin typeface="Open Sans" panose="020B0606030504020204" pitchFamily="34" charset="0"/>
              </a:rPr>
              <a:t> </a:t>
            </a:r>
            <a:r>
              <a:rPr lang="en-US" b="0" i="0" err="1">
                <a:solidFill>
                  <a:srgbClr val="000000"/>
                </a:solidFill>
                <a:effectLst/>
                <a:latin typeface="Open Sans" panose="020B0606030504020204" pitchFamily="34" charset="0"/>
              </a:rPr>
              <a:t>labore</a:t>
            </a:r>
            <a:r>
              <a:rPr lang="en-US" b="0" i="0">
                <a:solidFill>
                  <a:srgbClr val="000000"/>
                </a:solidFill>
                <a:effectLst/>
                <a:latin typeface="Open Sans" panose="020B0606030504020204" pitchFamily="34" charset="0"/>
              </a:rPr>
              <a:t> et</a:t>
            </a:r>
            <a:endParaRPr lang="en-US"/>
          </a:p>
        </p:txBody>
      </p:sp>
      <p:sp>
        <p:nvSpPr>
          <p:cNvPr id="25" name="Content Placeholder 2" descr="if picture or chart you must type your ADA compliant description here.">
            <a:extLst>
              <a:ext uri="{FF2B5EF4-FFF2-40B4-BE49-F238E27FC236}">
                <a16:creationId xmlns:a16="http://schemas.microsoft.com/office/drawing/2014/main" id="{5DF30A05-AE50-F741-836C-FF7CA9FE4CD9}"/>
              </a:ext>
            </a:extLst>
          </p:cNvPr>
          <p:cNvSpPr>
            <a:spLocks noGrp="1"/>
          </p:cNvSpPr>
          <p:nvPr>
            <p:ph idx="21" hasCustomPrompt="1"/>
          </p:nvPr>
        </p:nvSpPr>
        <p:spPr>
          <a:xfrm>
            <a:off x="4760544" y="4752970"/>
            <a:ext cx="2626658" cy="1714500"/>
          </a:xfrm>
          <a:prstGeom prst="rect">
            <a:avLst/>
          </a:prstGeom>
        </p:spPr>
        <p:txBody>
          <a:bodyPr lIns="0" tIns="0" rIns="0" bIns="0">
            <a:normAutofit/>
          </a:bodyPr>
          <a:lstStyle>
            <a:lvl1pPr algn="ctr">
              <a:lnSpc>
                <a:spcPct val="100000"/>
              </a:lnSpc>
              <a:defRPr lang="en-US" sz="1600" b="0" i="0" smtClean="0">
                <a:effectLst/>
                <a:latin typeface="Arial" panose="020B0604020202020204" pitchFamily="34" charset="0"/>
              </a:defRPr>
            </a:lvl1pPr>
            <a:lvl2pPr>
              <a:lnSpc>
                <a:spcPct val="100000"/>
              </a:lnSpc>
              <a:buClr>
                <a:srgbClr val="001E62"/>
              </a:buClr>
              <a:defRPr/>
            </a:lvl2pPr>
            <a:lvl3pPr marL="1030288" indent="-115888">
              <a:lnSpc>
                <a:spcPct val="100000"/>
              </a:lnSpc>
              <a:buClr>
                <a:srgbClr val="001E62"/>
              </a:buClr>
              <a:tabLst/>
              <a:defRPr/>
            </a:lvl3pPr>
            <a:lvl4pPr marL="1485900" indent="-114300">
              <a:lnSpc>
                <a:spcPct val="100000"/>
              </a:lnSpc>
              <a:buClr>
                <a:srgbClr val="001E62"/>
              </a:buClr>
              <a:tabLst/>
              <a:defRPr sz="1200">
                <a:solidFill>
                  <a:schemeClr val="tx1"/>
                </a:solidFill>
              </a:defRPr>
            </a:lvl4pPr>
            <a:lvl5pPr marL="1952625" indent="-123825">
              <a:lnSpc>
                <a:spcPct val="100000"/>
              </a:lnSpc>
              <a:buClr>
                <a:srgbClr val="001E62"/>
              </a:buClr>
              <a:tabLst/>
              <a:defRPr sz="1200">
                <a:solidFill>
                  <a:schemeClr val="tx1"/>
                </a:solidFill>
              </a:defRPr>
            </a:lvl5pPr>
          </a:lstStyle>
          <a:p>
            <a:pPr lvl="0"/>
            <a:r>
              <a:rPr lang="en-US" b="0" i="0">
                <a:solidFill>
                  <a:srgbClr val="000000"/>
                </a:solidFill>
                <a:effectLst/>
                <a:latin typeface="Open Sans" panose="020B0606030504020204" pitchFamily="34" charset="0"/>
              </a:rPr>
              <a:t>Lorem ipsum dolor sit </a:t>
            </a:r>
            <a:r>
              <a:rPr lang="en-US" b="0" i="0" err="1">
                <a:solidFill>
                  <a:srgbClr val="000000"/>
                </a:solidFill>
                <a:effectLst/>
                <a:latin typeface="Open Sans" panose="020B0606030504020204" pitchFamily="34" charset="0"/>
              </a:rPr>
              <a:t>amet</a:t>
            </a:r>
            <a:r>
              <a:rPr lang="en-US" b="0" i="0">
                <a:solidFill>
                  <a:srgbClr val="000000"/>
                </a:solidFill>
                <a:effectLst/>
                <a:latin typeface="Open Sans" panose="020B0606030504020204" pitchFamily="34" charset="0"/>
              </a:rPr>
              <a:t>, </a:t>
            </a:r>
            <a:r>
              <a:rPr lang="en-US" b="0" i="0" err="1">
                <a:solidFill>
                  <a:srgbClr val="000000"/>
                </a:solidFill>
                <a:effectLst/>
                <a:latin typeface="Open Sans" panose="020B0606030504020204" pitchFamily="34" charset="0"/>
              </a:rPr>
              <a:t>consectetur</a:t>
            </a:r>
            <a:r>
              <a:rPr lang="en-US" b="0" i="0">
                <a:solidFill>
                  <a:srgbClr val="000000"/>
                </a:solidFill>
                <a:effectLst/>
                <a:latin typeface="Open Sans" panose="020B0606030504020204" pitchFamily="34" charset="0"/>
              </a:rPr>
              <a:t> </a:t>
            </a:r>
            <a:r>
              <a:rPr lang="en-US" b="0" i="0" err="1">
                <a:solidFill>
                  <a:srgbClr val="000000"/>
                </a:solidFill>
                <a:effectLst/>
                <a:latin typeface="Open Sans" panose="020B0606030504020204" pitchFamily="34" charset="0"/>
              </a:rPr>
              <a:t>adipiscing</a:t>
            </a:r>
            <a:r>
              <a:rPr lang="en-US" b="0" i="0">
                <a:solidFill>
                  <a:srgbClr val="000000"/>
                </a:solidFill>
                <a:effectLst/>
                <a:latin typeface="Open Sans" panose="020B0606030504020204" pitchFamily="34" charset="0"/>
              </a:rPr>
              <a:t> </a:t>
            </a:r>
            <a:r>
              <a:rPr lang="en-US" b="0" i="0" err="1">
                <a:solidFill>
                  <a:srgbClr val="000000"/>
                </a:solidFill>
                <a:effectLst/>
                <a:latin typeface="Open Sans" panose="020B0606030504020204" pitchFamily="34" charset="0"/>
              </a:rPr>
              <a:t>elit</a:t>
            </a:r>
            <a:r>
              <a:rPr lang="en-US" b="0" i="0">
                <a:solidFill>
                  <a:srgbClr val="000000"/>
                </a:solidFill>
                <a:effectLst/>
                <a:latin typeface="Open Sans" panose="020B0606030504020204" pitchFamily="34" charset="0"/>
              </a:rPr>
              <a:t>, sed do </a:t>
            </a:r>
            <a:r>
              <a:rPr lang="en-US" b="0" i="0" err="1">
                <a:solidFill>
                  <a:srgbClr val="000000"/>
                </a:solidFill>
                <a:effectLst/>
                <a:latin typeface="Open Sans" panose="020B0606030504020204" pitchFamily="34" charset="0"/>
              </a:rPr>
              <a:t>eiusmod</a:t>
            </a:r>
            <a:r>
              <a:rPr lang="en-US" b="0" i="0">
                <a:solidFill>
                  <a:srgbClr val="000000"/>
                </a:solidFill>
                <a:effectLst/>
                <a:latin typeface="Open Sans" panose="020B0606030504020204" pitchFamily="34" charset="0"/>
              </a:rPr>
              <a:t> </a:t>
            </a:r>
            <a:r>
              <a:rPr lang="en-US" b="0" i="0" err="1">
                <a:solidFill>
                  <a:srgbClr val="000000"/>
                </a:solidFill>
                <a:effectLst/>
                <a:latin typeface="Open Sans" panose="020B0606030504020204" pitchFamily="34" charset="0"/>
              </a:rPr>
              <a:t>tempor</a:t>
            </a:r>
            <a:r>
              <a:rPr lang="en-US" b="0" i="0">
                <a:solidFill>
                  <a:srgbClr val="000000"/>
                </a:solidFill>
                <a:effectLst/>
                <a:latin typeface="Open Sans" panose="020B0606030504020204" pitchFamily="34" charset="0"/>
              </a:rPr>
              <a:t> </a:t>
            </a:r>
            <a:r>
              <a:rPr lang="en-US" b="0" i="0" err="1">
                <a:solidFill>
                  <a:srgbClr val="000000"/>
                </a:solidFill>
                <a:effectLst/>
                <a:latin typeface="Open Sans" panose="020B0606030504020204" pitchFamily="34" charset="0"/>
              </a:rPr>
              <a:t>incididunt</a:t>
            </a:r>
            <a:r>
              <a:rPr lang="en-US" b="0" i="0">
                <a:solidFill>
                  <a:srgbClr val="000000"/>
                </a:solidFill>
                <a:effectLst/>
                <a:latin typeface="Open Sans" panose="020B0606030504020204" pitchFamily="34" charset="0"/>
              </a:rPr>
              <a:t> </a:t>
            </a:r>
            <a:r>
              <a:rPr lang="en-US" b="0" i="0" err="1">
                <a:solidFill>
                  <a:srgbClr val="000000"/>
                </a:solidFill>
                <a:effectLst/>
                <a:latin typeface="Open Sans" panose="020B0606030504020204" pitchFamily="34" charset="0"/>
              </a:rPr>
              <a:t>ut</a:t>
            </a:r>
            <a:r>
              <a:rPr lang="en-US" b="0" i="0">
                <a:solidFill>
                  <a:srgbClr val="000000"/>
                </a:solidFill>
                <a:effectLst/>
                <a:latin typeface="Open Sans" panose="020B0606030504020204" pitchFamily="34" charset="0"/>
              </a:rPr>
              <a:t> </a:t>
            </a:r>
            <a:r>
              <a:rPr lang="en-US" b="0" i="0" err="1">
                <a:solidFill>
                  <a:srgbClr val="000000"/>
                </a:solidFill>
                <a:effectLst/>
                <a:latin typeface="Open Sans" panose="020B0606030504020204" pitchFamily="34" charset="0"/>
              </a:rPr>
              <a:t>labore</a:t>
            </a:r>
            <a:r>
              <a:rPr lang="en-US" b="0" i="0">
                <a:solidFill>
                  <a:srgbClr val="000000"/>
                </a:solidFill>
                <a:effectLst/>
                <a:latin typeface="Open Sans" panose="020B0606030504020204" pitchFamily="34" charset="0"/>
              </a:rPr>
              <a:t> et</a:t>
            </a:r>
            <a:endParaRPr lang="en-US"/>
          </a:p>
        </p:txBody>
      </p:sp>
      <p:sp>
        <p:nvSpPr>
          <p:cNvPr id="26" name="Content Placeholder 2" descr="if picture or chart you must type your ADA compliant description here.">
            <a:extLst>
              <a:ext uri="{FF2B5EF4-FFF2-40B4-BE49-F238E27FC236}">
                <a16:creationId xmlns:a16="http://schemas.microsoft.com/office/drawing/2014/main" id="{8C8A6EEC-8002-B04B-AFBA-7676415749B9}"/>
              </a:ext>
            </a:extLst>
          </p:cNvPr>
          <p:cNvSpPr>
            <a:spLocks noGrp="1"/>
          </p:cNvSpPr>
          <p:nvPr>
            <p:ph idx="22" hasCustomPrompt="1"/>
          </p:nvPr>
        </p:nvSpPr>
        <p:spPr>
          <a:xfrm>
            <a:off x="8456244" y="4752970"/>
            <a:ext cx="2626658" cy="1714500"/>
          </a:xfrm>
          <a:prstGeom prst="rect">
            <a:avLst/>
          </a:prstGeom>
        </p:spPr>
        <p:txBody>
          <a:bodyPr lIns="0" tIns="0" rIns="0" bIns="0">
            <a:normAutofit/>
          </a:bodyPr>
          <a:lstStyle>
            <a:lvl1pPr algn="ctr">
              <a:lnSpc>
                <a:spcPct val="100000"/>
              </a:lnSpc>
              <a:defRPr lang="en-US" sz="1600" b="0" i="0" smtClean="0">
                <a:effectLst/>
                <a:latin typeface="Arial" panose="020B0604020202020204" pitchFamily="34" charset="0"/>
              </a:defRPr>
            </a:lvl1pPr>
            <a:lvl2pPr>
              <a:lnSpc>
                <a:spcPct val="100000"/>
              </a:lnSpc>
              <a:buClr>
                <a:srgbClr val="001E62"/>
              </a:buClr>
              <a:defRPr/>
            </a:lvl2pPr>
            <a:lvl3pPr marL="1030288" indent="-115888">
              <a:lnSpc>
                <a:spcPct val="100000"/>
              </a:lnSpc>
              <a:buClr>
                <a:srgbClr val="001E62"/>
              </a:buClr>
              <a:tabLst/>
              <a:defRPr/>
            </a:lvl3pPr>
            <a:lvl4pPr marL="1485900" indent="-114300">
              <a:lnSpc>
                <a:spcPct val="100000"/>
              </a:lnSpc>
              <a:buClr>
                <a:srgbClr val="001E62"/>
              </a:buClr>
              <a:tabLst/>
              <a:defRPr sz="1200">
                <a:solidFill>
                  <a:schemeClr val="tx1"/>
                </a:solidFill>
              </a:defRPr>
            </a:lvl4pPr>
            <a:lvl5pPr marL="1952625" indent="-123825">
              <a:lnSpc>
                <a:spcPct val="100000"/>
              </a:lnSpc>
              <a:buClr>
                <a:srgbClr val="001E62"/>
              </a:buClr>
              <a:tabLst/>
              <a:defRPr sz="1200">
                <a:solidFill>
                  <a:schemeClr val="tx1"/>
                </a:solidFill>
              </a:defRPr>
            </a:lvl5pPr>
          </a:lstStyle>
          <a:p>
            <a:pPr lvl="0"/>
            <a:r>
              <a:rPr lang="en-US" b="0" i="0">
                <a:solidFill>
                  <a:srgbClr val="000000"/>
                </a:solidFill>
                <a:effectLst/>
                <a:latin typeface="Open Sans" panose="020B0606030504020204" pitchFamily="34" charset="0"/>
              </a:rPr>
              <a:t>Lorem ipsum dolor sit </a:t>
            </a:r>
            <a:r>
              <a:rPr lang="en-US" b="0" i="0" err="1">
                <a:solidFill>
                  <a:srgbClr val="000000"/>
                </a:solidFill>
                <a:effectLst/>
                <a:latin typeface="Open Sans" panose="020B0606030504020204" pitchFamily="34" charset="0"/>
              </a:rPr>
              <a:t>amet</a:t>
            </a:r>
            <a:r>
              <a:rPr lang="en-US" b="0" i="0">
                <a:solidFill>
                  <a:srgbClr val="000000"/>
                </a:solidFill>
                <a:effectLst/>
                <a:latin typeface="Open Sans" panose="020B0606030504020204" pitchFamily="34" charset="0"/>
              </a:rPr>
              <a:t>, </a:t>
            </a:r>
            <a:r>
              <a:rPr lang="en-US" b="0" i="0" err="1">
                <a:solidFill>
                  <a:srgbClr val="000000"/>
                </a:solidFill>
                <a:effectLst/>
                <a:latin typeface="Open Sans" panose="020B0606030504020204" pitchFamily="34" charset="0"/>
              </a:rPr>
              <a:t>consectetur</a:t>
            </a:r>
            <a:r>
              <a:rPr lang="en-US" b="0" i="0">
                <a:solidFill>
                  <a:srgbClr val="000000"/>
                </a:solidFill>
                <a:effectLst/>
                <a:latin typeface="Open Sans" panose="020B0606030504020204" pitchFamily="34" charset="0"/>
              </a:rPr>
              <a:t> </a:t>
            </a:r>
            <a:r>
              <a:rPr lang="en-US" b="0" i="0" err="1">
                <a:solidFill>
                  <a:srgbClr val="000000"/>
                </a:solidFill>
                <a:effectLst/>
                <a:latin typeface="Open Sans" panose="020B0606030504020204" pitchFamily="34" charset="0"/>
              </a:rPr>
              <a:t>adipiscing</a:t>
            </a:r>
            <a:r>
              <a:rPr lang="en-US" b="0" i="0">
                <a:solidFill>
                  <a:srgbClr val="000000"/>
                </a:solidFill>
                <a:effectLst/>
                <a:latin typeface="Open Sans" panose="020B0606030504020204" pitchFamily="34" charset="0"/>
              </a:rPr>
              <a:t> </a:t>
            </a:r>
            <a:r>
              <a:rPr lang="en-US" b="0" i="0" err="1">
                <a:solidFill>
                  <a:srgbClr val="000000"/>
                </a:solidFill>
                <a:effectLst/>
                <a:latin typeface="Open Sans" panose="020B0606030504020204" pitchFamily="34" charset="0"/>
              </a:rPr>
              <a:t>elit</a:t>
            </a:r>
            <a:r>
              <a:rPr lang="en-US" b="0" i="0">
                <a:solidFill>
                  <a:srgbClr val="000000"/>
                </a:solidFill>
                <a:effectLst/>
                <a:latin typeface="Open Sans" panose="020B0606030504020204" pitchFamily="34" charset="0"/>
              </a:rPr>
              <a:t>, sed do </a:t>
            </a:r>
            <a:r>
              <a:rPr lang="en-US" b="0" i="0" err="1">
                <a:solidFill>
                  <a:srgbClr val="000000"/>
                </a:solidFill>
                <a:effectLst/>
                <a:latin typeface="Open Sans" panose="020B0606030504020204" pitchFamily="34" charset="0"/>
              </a:rPr>
              <a:t>eiusmod</a:t>
            </a:r>
            <a:r>
              <a:rPr lang="en-US" b="0" i="0">
                <a:solidFill>
                  <a:srgbClr val="000000"/>
                </a:solidFill>
                <a:effectLst/>
                <a:latin typeface="Open Sans" panose="020B0606030504020204" pitchFamily="34" charset="0"/>
              </a:rPr>
              <a:t> </a:t>
            </a:r>
            <a:r>
              <a:rPr lang="en-US" b="0" i="0" err="1">
                <a:solidFill>
                  <a:srgbClr val="000000"/>
                </a:solidFill>
                <a:effectLst/>
                <a:latin typeface="Open Sans" panose="020B0606030504020204" pitchFamily="34" charset="0"/>
              </a:rPr>
              <a:t>tempor</a:t>
            </a:r>
            <a:r>
              <a:rPr lang="en-US" b="0" i="0">
                <a:solidFill>
                  <a:srgbClr val="000000"/>
                </a:solidFill>
                <a:effectLst/>
                <a:latin typeface="Open Sans" panose="020B0606030504020204" pitchFamily="34" charset="0"/>
              </a:rPr>
              <a:t> </a:t>
            </a:r>
            <a:r>
              <a:rPr lang="en-US" b="0" i="0" err="1">
                <a:solidFill>
                  <a:srgbClr val="000000"/>
                </a:solidFill>
                <a:effectLst/>
                <a:latin typeface="Open Sans" panose="020B0606030504020204" pitchFamily="34" charset="0"/>
              </a:rPr>
              <a:t>incididunt</a:t>
            </a:r>
            <a:r>
              <a:rPr lang="en-US" b="0" i="0">
                <a:solidFill>
                  <a:srgbClr val="000000"/>
                </a:solidFill>
                <a:effectLst/>
                <a:latin typeface="Open Sans" panose="020B0606030504020204" pitchFamily="34" charset="0"/>
              </a:rPr>
              <a:t> </a:t>
            </a:r>
            <a:r>
              <a:rPr lang="en-US" b="0" i="0" err="1">
                <a:solidFill>
                  <a:srgbClr val="000000"/>
                </a:solidFill>
                <a:effectLst/>
                <a:latin typeface="Open Sans" panose="020B0606030504020204" pitchFamily="34" charset="0"/>
              </a:rPr>
              <a:t>ut</a:t>
            </a:r>
            <a:r>
              <a:rPr lang="en-US" b="0" i="0">
                <a:solidFill>
                  <a:srgbClr val="000000"/>
                </a:solidFill>
                <a:effectLst/>
                <a:latin typeface="Open Sans" panose="020B0606030504020204" pitchFamily="34" charset="0"/>
              </a:rPr>
              <a:t> </a:t>
            </a:r>
            <a:r>
              <a:rPr lang="en-US" b="0" i="0" err="1">
                <a:solidFill>
                  <a:srgbClr val="000000"/>
                </a:solidFill>
                <a:effectLst/>
                <a:latin typeface="Open Sans" panose="020B0606030504020204" pitchFamily="34" charset="0"/>
              </a:rPr>
              <a:t>labore</a:t>
            </a:r>
            <a:r>
              <a:rPr lang="en-US" b="0" i="0">
                <a:solidFill>
                  <a:srgbClr val="000000"/>
                </a:solidFill>
                <a:effectLst/>
                <a:latin typeface="Open Sans" panose="020B0606030504020204" pitchFamily="34" charset="0"/>
              </a:rPr>
              <a:t> et</a:t>
            </a:r>
            <a:endParaRPr lang="en-US"/>
          </a:p>
        </p:txBody>
      </p:sp>
      <p:sp>
        <p:nvSpPr>
          <p:cNvPr id="2" name="Footer Placeholder 1">
            <a:extLst>
              <a:ext uri="{FF2B5EF4-FFF2-40B4-BE49-F238E27FC236}">
                <a16:creationId xmlns:a16="http://schemas.microsoft.com/office/drawing/2014/main" id="{AFE77721-8DDD-CD44-88F4-DABDABC2E014}"/>
              </a:ext>
            </a:extLst>
          </p:cNvPr>
          <p:cNvSpPr>
            <a:spLocks noGrp="1"/>
          </p:cNvSpPr>
          <p:nvPr>
            <p:ph type="ftr" sz="quarter" idx="23"/>
          </p:nvPr>
        </p:nvSpPr>
        <p:spPr/>
        <p:txBody>
          <a:bodyPr/>
          <a:lstStyle/>
          <a:p>
            <a:r>
              <a:rPr lang="en-US"/>
              <a:t>Department of Computer Science</a:t>
            </a:r>
          </a:p>
        </p:txBody>
      </p:sp>
    </p:spTree>
    <p:extLst>
      <p:ext uri="{BB962C8B-B14F-4D97-AF65-F5344CB8AC3E}">
        <p14:creationId xmlns:p14="http://schemas.microsoft.com/office/powerpoint/2010/main" val="2130531853"/>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7">
    <p:spTree>
      <p:nvGrpSpPr>
        <p:cNvPr id="1" name=""/>
        <p:cNvGrpSpPr/>
        <p:nvPr/>
      </p:nvGrpSpPr>
      <p:grpSpPr>
        <a:xfrm>
          <a:off x="0" y="0"/>
          <a:ext cx="0" cy="0"/>
          <a:chOff x="0" y="0"/>
          <a:chExt cx="0" cy="0"/>
        </a:xfrm>
      </p:grpSpPr>
      <p:sp>
        <p:nvSpPr>
          <p:cNvPr id="8" name="Picture Placeholder 7" descr="you must type your ADA compliant description here.">
            <a:extLst>
              <a:ext uri="{FF2B5EF4-FFF2-40B4-BE49-F238E27FC236}">
                <a16:creationId xmlns:a16="http://schemas.microsoft.com/office/drawing/2014/main" id="{D59D45DC-DD11-2B43-BCCA-0080D714F989}"/>
              </a:ext>
            </a:extLst>
          </p:cNvPr>
          <p:cNvSpPr>
            <a:spLocks noGrp="1"/>
          </p:cNvSpPr>
          <p:nvPr>
            <p:ph type="pic" sz="quarter" idx="14" hasCustomPrompt="1"/>
          </p:nvPr>
        </p:nvSpPr>
        <p:spPr>
          <a:xfrm>
            <a:off x="6096000" y="1437126"/>
            <a:ext cx="5524500" cy="4050861"/>
          </a:xfrm>
          <a:prstGeom prst="rect">
            <a:avLst/>
          </a:prstGeom>
          <a:pattFill prst="pct20">
            <a:fgClr>
              <a:schemeClr val="accent1"/>
            </a:fgClr>
            <a:bgClr>
              <a:schemeClr val="bg1"/>
            </a:bgClr>
          </a:pattFill>
        </p:spPr>
        <p:txBody>
          <a:bodyPr/>
          <a:lstStyle/>
          <a:p>
            <a:r>
              <a:rPr lang="en-US"/>
              <a:t>Click to add picture</a:t>
            </a:r>
          </a:p>
        </p:txBody>
      </p:sp>
      <p:sp>
        <p:nvSpPr>
          <p:cNvPr id="13" name="Text Placeholder 2" descr="if picture or chart you must type your ADA compliant description here.">
            <a:extLst>
              <a:ext uri="{FF2B5EF4-FFF2-40B4-BE49-F238E27FC236}">
                <a16:creationId xmlns:a16="http://schemas.microsoft.com/office/drawing/2014/main" id="{C9E570CE-B5C1-B148-9C81-45F1379592DF}"/>
              </a:ext>
            </a:extLst>
          </p:cNvPr>
          <p:cNvSpPr>
            <a:spLocks noGrp="1"/>
          </p:cNvSpPr>
          <p:nvPr>
            <p:ph idx="1"/>
          </p:nvPr>
        </p:nvSpPr>
        <p:spPr>
          <a:xfrm>
            <a:off x="571500" y="1437126"/>
            <a:ext cx="5054600" cy="4490708"/>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p:txBody>
      </p:sp>
      <p:sp>
        <p:nvSpPr>
          <p:cNvPr id="3" name="Title 2">
            <a:extLst>
              <a:ext uri="{FF2B5EF4-FFF2-40B4-BE49-F238E27FC236}">
                <a16:creationId xmlns:a16="http://schemas.microsoft.com/office/drawing/2014/main" id="{2481760B-E6B6-E948-9991-95ED7BC8EE1E}"/>
              </a:ext>
            </a:extLst>
          </p:cNvPr>
          <p:cNvSpPr>
            <a:spLocks noGrp="1"/>
          </p:cNvSpPr>
          <p:nvPr>
            <p:ph type="title"/>
          </p:nvPr>
        </p:nvSpPr>
        <p:spPr/>
        <p:txBody>
          <a:bodyPr/>
          <a:lstStyle/>
          <a:p>
            <a:r>
              <a:rPr lang="en-US"/>
              <a:t>Click to edit Master title style</a:t>
            </a:r>
          </a:p>
        </p:txBody>
      </p:sp>
      <p:sp>
        <p:nvSpPr>
          <p:cNvPr id="7" name="Footer Placeholder 1">
            <a:extLst>
              <a:ext uri="{FF2B5EF4-FFF2-40B4-BE49-F238E27FC236}">
                <a16:creationId xmlns:a16="http://schemas.microsoft.com/office/drawing/2014/main" id="{851C9981-623A-2D46-88F7-7E89F2C9A50C}"/>
              </a:ext>
            </a:extLst>
          </p:cNvPr>
          <p:cNvSpPr>
            <a:spLocks noGrp="1"/>
          </p:cNvSpPr>
          <p:nvPr>
            <p:ph type="ftr" sz="quarter" idx="15"/>
          </p:nvPr>
        </p:nvSpPr>
        <p:spPr>
          <a:xfrm>
            <a:off x="571499" y="6419410"/>
            <a:ext cx="4114800" cy="365125"/>
          </a:xfrm>
        </p:spPr>
        <p:txBody>
          <a:bodyPr/>
          <a:lstStyle/>
          <a:p>
            <a:r>
              <a:rPr lang="en-US"/>
              <a:t>Department of Computer Science</a:t>
            </a:r>
          </a:p>
        </p:txBody>
      </p:sp>
    </p:spTree>
    <p:extLst>
      <p:ext uri="{BB962C8B-B14F-4D97-AF65-F5344CB8AC3E}">
        <p14:creationId xmlns:p14="http://schemas.microsoft.com/office/powerpoint/2010/main" val="3001685555"/>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8">
    <p:spTree>
      <p:nvGrpSpPr>
        <p:cNvPr id="1" name=""/>
        <p:cNvGrpSpPr/>
        <p:nvPr/>
      </p:nvGrpSpPr>
      <p:grpSpPr>
        <a:xfrm>
          <a:off x="0" y="0"/>
          <a:ext cx="0" cy="0"/>
          <a:chOff x="0" y="0"/>
          <a:chExt cx="0" cy="0"/>
        </a:xfrm>
      </p:grpSpPr>
      <p:sp>
        <p:nvSpPr>
          <p:cNvPr id="12" name="Picture Placeholder 11" descr="you must type your ADA compliant description here.">
            <a:extLst>
              <a:ext uri="{FF2B5EF4-FFF2-40B4-BE49-F238E27FC236}">
                <a16:creationId xmlns:a16="http://schemas.microsoft.com/office/drawing/2014/main" id="{A54390B8-F5A6-DC4C-95B7-DC0760C0D9E3}"/>
              </a:ext>
            </a:extLst>
          </p:cNvPr>
          <p:cNvSpPr>
            <a:spLocks noGrp="1"/>
          </p:cNvSpPr>
          <p:nvPr>
            <p:ph type="pic" sz="quarter" idx="13"/>
          </p:nvPr>
        </p:nvSpPr>
        <p:spPr>
          <a:xfrm>
            <a:off x="7727950" y="427475"/>
            <a:ext cx="3892550" cy="2566047"/>
          </a:xfrm>
          <a:prstGeom prst="rect">
            <a:avLst/>
          </a:prstGeom>
          <a:pattFill prst="pct20">
            <a:fgClr>
              <a:srgbClr val="D50032"/>
            </a:fgClr>
            <a:bgClr>
              <a:schemeClr val="bg1"/>
            </a:bgClr>
          </a:pattFill>
        </p:spPr>
        <p:txBody>
          <a:bodyPr/>
          <a:lstStyle/>
          <a:p>
            <a:r>
              <a:rPr lang="en-US"/>
              <a:t>Click icon to add picture</a:t>
            </a:r>
          </a:p>
        </p:txBody>
      </p:sp>
      <p:sp>
        <p:nvSpPr>
          <p:cNvPr id="13" name="Picture Placeholder 11" descr="if picture or chart ADA compliant description here.">
            <a:extLst>
              <a:ext uri="{FF2B5EF4-FFF2-40B4-BE49-F238E27FC236}">
                <a16:creationId xmlns:a16="http://schemas.microsoft.com/office/drawing/2014/main" id="{B8FF2F8D-D4EF-6049-A031-899F44F0E30A}"/>
              </a:ext>
            </a:extLst>
          </p:cNvPr>
          <p:cNvSpPr>
            <a:spLocks noGrp="1"/>
          </p:cNvSpPr>
          <p:nvPr>
            <p:ph type="pic" sz="quarter" idx="14"/>
          </p:nvPr>
        </p:nvSpPr>
        <p:spPr>
          <a:xfrm>
            <a:off x="7727950" y="3293224"/>
            <a:ext cx="3892550" cy="2566047"/>
          </a:xfrm>
          <a:prstGeom prst="rect">
            <a:avLst/>
          </a:prstGeom>
          <a:pattFill prst="pct20">
            <a:fgClr>
              <a:srgbClr val="D50032"/>
            </a:fgClr>
            <a:bgClr>
              <a:schemeClr val="bg1"/>
            </a:bgClr>
          </a:pattFill>
        </p:spPr>
        <p:txBody>
          <a:bodyPr/>
          <a:lstStyle/>
          <a:p>
            <a:r>
              <a:rPr lang="en-US"/>
              <a:t>Click icon to add picture</a:t>
            </a:r>
          </a:p>
        </p:txBody>
      </p:sp>
      <p:sp>
        <p:nvSpPr>
          <p:cNvPr id="3" name="Title 2">
            <a:extLst>
              <a:ext uri="{FF2B5EF4-FFF2-40B4-BE49-F238E27FC236}">
                <a16:creationId xmlns:a16="http://schemas.microsoft.com/office/drawing/2014/main" id="{69A2A977-0915-D942-8D9B-557EB78D8118}"/>
              </a:ext>
            </a:extLst>
          </p:cNvPr>
          <p:cNvSpPr>
            <a:spLocks noGrp="1"/>
          </p:cNvSpPr>
          <p:nvPr>
            <p:ph type="title" hasCustomPrompt="1"/>
          </p:nvPr>
        </p:nvSpPr>
        <p:spPr>
          <a:xfrm>
            <a:off x="571499" y="427475"/>
            <a:ext cx="6642100" cy="811005"/>
          </a:xfrm>
          <a:prstGeom prst="rect">
            <a:avLst/>
          </a:prstGeom>
        </p:spPr>
        <p:txBody>
          <a:bodyPr/>
          <a:lstStyle/>
          <a:p>
            <a:r>
              <a:rPr lang="en-US"/>
              <a:t>Slide Title</a:t>
            </a:r>
          </a:p>
        </p:txBody>
      </p:sp>
      <p:sp>
        <p:nvSpPr>
          <p:cNvPr id="16" name="Text Placeholder 2" descr="if picture or chart you must type your ADA compliant description here.">
            <a:extLst>
              <a:ext uri="{FF2B5EF4-FFF2-40B4-BE49-F238E27FC236}">
                <a16:creationId xmlns:a16="http://schemas.microsoft.com/office/drawing/2014/main" id="{0EF65F6D-A292-1047-808C-B11F4A287E9E}"/>
              </a:ext>
            </a:extLst>
          </p:cNvPr>
          <p:cNvSpPr>
            <a:spLocks noGrp="1"/>
          </p:cNvSpPr>
          <p:nvPr>
            <p:ph idx="1"/>
          </p:nvPr>
        </p:nvSpPr>
        <p:spPr>
          <a:xfrm>
            <a:off x="571500" y="1437126"/>
            <a:ext cx="6642100" cy="4490708"/>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p:txBody>
      </p:sp>
      <p:sp>
        <p:nvSpPr>
          <p:cNvPr id="2" name="Footer Placeholder 1">
            <a:extLst>
              <a:ext uri="{FF2B5EF4-FFF2-40B4-BE49-F238E27FC236}">
                <a16:creationId xmlns:a16="http://schemas.microsoft.com/office/drawing/2014/main" id="{DCCE80CA-7BF4-554F-846B-768483360BCB}"/>
              </a:ext>
            </a:extLst>
          </p:cNvPr>
          <p:cNvSpPr>
            <a:spLocks noGrp="1"/>
          </p:cNvSpPr>
          <p:nvPr>
            <p:ph type="ftr" sz="quarter" idx="15"/>
          </p:nvPr>
        </p:nvSpPr>
        <p:spPr/>
        <p:txBody>
          <a:bodyPr/>
          <a:lstStyle/>
          <a:p>
            <a:r>
              <a:rPr lang="en-US"/>
              <a:t>Department of Computer Science</a:t>
            </a:r>
          </a:p>
        </p:txBody>
      </p:sp>
    </p:spTree>
    <p:extLst>
      <p:ext uri="{BB962C8B-B14F-4D97-AF65-F5344CB8AC3E}">
        <p14:creationId xmlns:p14="http://schemas.microsoft.com/office/powerpoint/2010/main" val="3847506135"/>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 9">
    <p:spTree>
      <p:nvGrpSpPr>
        <p:cNvPr id="1" name=""/>
        <p:cNvGrpSpPr/>
        <p:nvPr/>
      </p:nvGrpSpPr>
      <p:grpSpPr>
        <a:xfrm>
          <a:off x="0" y="0"/>
          <a:ext cx="0" cy="0"/>
          <a:chOff x="0" y="0"/>
          <a:chExt cx="0" cy="0"/>
        </a:xfrm>
      </p:grpSpPr>
      <p:sp>
        <p:nvSpPr>
          <p:cNvPr id="11" name="Picture Placeholder 10" descr="you must type your ADA compliant description here.">
            <a:extLst>
              <a:ext uri="{FF2B5EF4-FFF2-40B4-BE49-F238E27FC236}">
                <a16:creationId xmlns:a16="http://schemas.microsoft.com/office/drawing/2014/main" id="{45AF2651-3E17-AA4E-9587-82202DB57AD4}"/>
              </a:ext>
            </a:extLst>
          </p:cNvPr>
          <p:cNvSpPr>
            <a:spLocks noGrp="1"/>
          </p:cNvSpPr>
          <p:nvPr>
            <p:ph type="pic" sz="quarter" idx="13"/>
          </p:nvPr>
        </p:nvSpPr>
        <p:spPr>
          <a:xfrm>
            <a:off x="571500" y="1196599"/>
            <a:ext cx="11049000" cy="3157474"/>
          </a:xfrm>
          <a:prstGeom prst="rect">
            <a:avLst/>
          </a:prstGeom>
          <a:pattFill prst="pct20">
            <a:fgClr>
              <a:srgbClr val="D50032"/>
            </a:fgClr>
            <a:bgClr>
              <a:schemeClr val="bg1"/>
            </a:bgClr>
          </a:pattFill>
        </p:spPr>
        <p:txBody>
          <a:bodyPr/>
          <a:lstStyle/>
          <a:p>
            <a:r>
              <a:rPr lang="en-US"/>
              <a:t>Click icon to add picture</a:t>
            </a:r>
          </a:p>
        </p:txBody>
      </p:sp>
      <p:sp>
        <p:nvSpPr>
          <p:cNvPr id="9" name="Title 1">
            <a:extLst>
              <a:ext uri="{FF2B5EF4-FFF2-40B4-BE49-F238E27FC236}">
                <a16:creationId xmlns:a16="http://schemas.microsoft.com/office/drawing/2014/main" id="{2E70F768-77C3-C24C-A38F-BE1E1E8A4EF9}"/>
              </a:ext>
            </a:extLst>
          </p:cNvPr>
          <p:cNvSpPr>
            <a:spLocks noGrp="1"/>
          </p:cNvSpPr>
          <p:nvPr>
            <p:ph type="title" hasCustomPrompt="1"/>
          </p:nvPr>
        </p:nvSpPr>
        <p:spPr>
          <a:xfrm>
            <a:off x="571500" y="429610"/>
            <a:ext cx="5980129" cy="766989"/>
          </a:xfrm>
          <a:prstGeom prst="rect">
            <a:avLst/>
          </a:prstGeom>
        </p:spPr>
        <p:txBody>
          <a:bodyPr lIns="0" tIns="0" rIns="0" bIns="0" anchor="t"/>
          <a:lstStyle/>
          <a:p>
            <a:r>
              <a:rPr lang="en-US"/>
              <a:t>Slide Title</a:t>
            </a:r>
          </a:p>
        </p:txBody>
      </p:sp>
      <p:sp>
        <p:nvSpPr>
          <p:cNvPr id="12" name="Content Placeholder 2" descr="if picture or chart you must type your ADA compliant description here.">
            <a:extLst>
              <a:ext uri="{FF2B5EF4-FFF2-40B4-BE49-F238E27FC236}">
                <a16:creationId xmlns:a16="http://schemas.microsoft.com/office/drawing/2014/main" id="{43387113-3CA6-3242-ACA0-2304DF785AF1}"/>
              </a:ext>
            </a:extLst>
          </p:cNvPr>
          <p:cNvSpPr>
            <a:spLocks noGrp="1"/>
          </p:cNvSpPr>
          <p:nvPr>
            <p:ph idx="1" hasCustomPrompt="1"/>
          </p:nvPr>
        </p:nvSpPr>
        <p:spPr>
          <a:xfrm>
            <a:off x="571500" y="4654550"/>
            <a:ext cx="6196944" cy="1606550"/>
          </a:xfrm>
          <a:prstGeom prst="rect">
            <a:avLst/>
          </a:prstGeom>
        </p:spPr>
        <p:txBody>
          <a:bodyPr lIns="0" tIns="0" rIns="0" bIns="0"/>
          <a:lstStyle>
            <a:lvl1pPr>
              <a:lnSpc>
                <a:spcPct val="100000"/>
              </a:lnSpc>
              <a:defRPr lang="en-US" b="0" i="0" smtClean="0">
                <a:effectLst/>
                <a:latin typeface="Arial" panose="020B0604020202020204" pitchFamily="34" charset="0"/>
              </a:defRPr>
            </a:lvl1pPr>
            <a:lvl2pPr>
              <a:lnSpc>
                <a:spcPct val="100000"/>
              </a:lnSpc>
              <a:buClr>
                <a:srgbClr val="001E62"/>
              </a:buClr>
              <a:defRPr/>
            </a:lvl2pPr>
            <a:lvl3pPr marL="1030288" indent="-115888">
              <a:lnSpc>
                <a:spcPct val="100000"/>
              </a:lnSpc>
              <a:buClr>
                <a:srgbClr val="001E62"/>
              </a:buClr>
              <a:tabLst/>
              <a:defRPr/>
            </a:lvl3pPr>
            <a:lvl4pPr marL="1485900" indent="-114300">
              <a:lnSpc>
                <a:spcPct val="100000"/>
              </a:lnSpc>
              <a:buClr>
                <a:srgbClr val="001E62"/>
              </a:buClr>
              <a:tabLst/>
              <a:defRPr sz="1200">
                <a:solidFill>
                  <a:schemeClr val="tx1"/>
                </a:solidFill>
              </a:defRPr>
            </a:lvl4pPr>
            <a:lvl5pPr marL="1952625" indent="-123825">
              <a:lnSpc>
                <a:spcPct val="100000"/>
              </a:lnSpc>
              <a:buClr>
                <a:srgbClr val="001E62"/>
              </a:buClr>
              <a:tabLst/>
              <a:defRPr sz="1200">
                <a:solidFill>
                  <a:schemeClr val="tx1"/>
                </a:solidFill>
              </a:defRPr>
            </a:lvl5pPr>
          </a:lstStyle>
          <a:p>
            <a:pPr lvl="0"/>
            <a:r>
              <a:rPr lang="en-US" b="0" i="0">
                <a:solidFill>
                  <a:srgbClr val="000000"/>
                </a:solidFill>
                <a:effectLst/>
                <a:latin typeface="Open Sans" panose="020B0606030504020204" pitchFamily="34" charset="0"/>
              </a:rPr>
              <a:t>Lorem ipsum dolor sit </a:t>
            </a:r>
            <a:r>
              <a:rPr lang="en-US" b="0" i="0" err="1">
                <a:solidFill>
                  <a:srgbClr val="000000"/>
                </a:solidFill>
                <a:effectLst/>
                <a:latin typeface="Open Sans" panose="020B0606030504020204" pitchFamily="34" charset="0"/>
              </a:rPr>
              <a:t>amet</a:t>
            </a:r>
            <a:r>
              <a:rPr lang="en-US" b="0" i="0">
                <a:solidFill>
                  <a:srgbClr val="000000"/>
                </a:solidFill>
                <a:effectLst/>
                <a:latin typeface="Open Sans" panose="020B0606030504020204" pitchFamily="34" charset="0"/>
              </a:rPr>
              <a:t>, </a:t>
            </a:r>
            <a:r>
              <a:rPr lang="en-US" b="0" i="0" err="1">
                <a:solidFill>
                  <a:srgbClr val="000000"/>
                </a:solidFill>
                <a:effectLst/>
                <a:latin typeface="Open Sans" panose="020B0606030504020204" pitchFamily="34" charset="0"/>
              </a:rPr>
              <a:t>consectetur</a:t>
            </a:r>
            <a:r>
              <a:rPr lang="en-US" b="0" i="0">
                <a:solidFill>
                  <a:srgbClr val="000000"/>
                </a:solidFill>
                <a:effectLst/>
                <a:latin typeface="Open Sans" panose="020B0606030504020204" pitchFamily="34" charset="0"/>
              </a:rPr>
              <a:t> </a:t>
            </a:r>
            <a:r>
              <a:rPr lang="en-US" b="0" i="0" err="1">
                <a:solidFill>
                  <a:srgbClr val="000000"/>
                </a:solidFill>
                <a:effectLst/>
                <a:latin typeface="Open Sans" panose="020B0606030504020204" pitchFamily="34" charset="0"/>
              </a:rPr>
              <a:t>adipiscing</a:t>
            </a:r>
            <a:r>
              <a:rPr lang="en-US" b="0" i="0">
                <a:solidFill>
                  <a:srgbClr val="000000"/>
                </a:solidFill>
                <a:effectLst/>
                <a:latin typeface="Open Sans" panose="020B0606030504020204" pitchFamily="34" charset="0"/>
              </a:rPr>
              <a:t> </a:t>
            </a:r>
            <a:r>
              <a:rPr lang="en-US" b="0" i="0" err="1">
                <a:solidFill>
                  <a:srgbClr val="000000"/>
                </a:solidFill>
                <a:effectLst/>
                <a:latin typeface="Open Sans" panose="020B0606030504020204" pitchFamily="34" charset="0"/>
              </a:rPr>
              <a:t>elit</a:t>
            </a:r>
            <a:r>
              <a:rPr lang="en-US" b="0" i="0">
                <a:solidFill>
                  <a:srgbClr val="000000"/>
                </a:solidFill>
                <a:effectLst/>
                <a:latin typeface="Open Sans" panose="020B0606030504020204" pitchFamily="34" charset="0"/>
              </a:rPr>
              <a:t>, sed do </a:t>
            </a:r>
            <a:r>
              <a:rPr lang="en-US" b="0" i="0" err="1">
                <a:solidFill>
                  <a:srgbClr val="000000"/>
                </a:solidFill>
                <a:effectLst/>
                <a:latin typeface="Open Sans" panose="020B0606030504020204" pitchFamily="34" charset="0"/>
              </a:rPr>
              <a:t>eiusmod</a:t>
            </a:r>
            <a:r>
              <a:rPr lang="en-US" b="0" i="0">
                <a:solidFill>
                  <a:srgbClr val="000000"/>
                </a:solidFill>
                <a:effectLst/>
                <a:latin typeface="Open Sans" panose="020B0606030504020204" pitchFamily="34" charset="0"/>
              </a:rPr>
              <a:t> </a:t>
            </a:r>
            <a:r>
              <a:rPr lang="en-US" b="0" i="0" err="1">
                <a:solidFill>
                  <a:srgbClr val="000000"/>
                </a:solidFill>
                <a:effectLst/>
                <a:latin typeface="Open Sans" panose="020B0606030504020204" pitchFamily="34" charset="0"/>
              </a:rPr>
              <a:t>tempor</a:t>
            </a:r>
            <a:r>
              <a:rPr lang="en-US" b="0" i="0">
                <a:solidFill>
                  <a:srgbClr val="000000"/>
                </a:solidFill>
                <a:effectLst/>
                <a:latin typeface="Open Sans" panose="020B0606030504020204" pitchFamily="34" charset="0"/>
              </a:rPr>
              <a:t> </a:t>
            </a:r>
            <a:r>
              <a:rPr lang="en-US" b="0" i="0" err="1">
                <a:solidFill>
                  <a:srgbClr val="000000"/>
                </a:solidFill>
                <a:effectLst/>
                <a:latin typeface="Open Sans" panose="020B0606030504020204" pitchFamily="34" charset="0"/>
              </a:rPr>
              <a:t>incididunt</a:t>
            </a:r>
            <a:r>
              <a:rPr lang="en-US" b="0" i="0">
                <a:solidFill>
                  <a:srgbClr val="000000"/>
                </a:solidFill>
                <a:effectLst/>
                <a:latin typeface="Open Sans" panose="020B0606030504020204" pitchFamily="34" charset="0"/>
              </a:rPr>
              <a:t> </a:t>
            </a:r>
            <a:r>
              <a:rPr lang="en-US" b="0" i="0" err="1">
                <a:solidFill>
                  <a:srgbClr val="000000"/>
                </a:solidFill>
                <a:effectLst/>
                <a:latin typeface="Open Sans" panose="020B0606030504020204" pitchFamily="34" charset="0"/>
              </a:rPr>
              <a:t>ut</a:t>
            </a:r>
            <a:r>
              <a:rPr lang="en-US" b="0" i="0">
                <a:solidFill>
                  <a:srgbClr val="000000"/>
                </a:solidFill>
                <a:effectLst/>
                <a:latin typeface="Open Sans" panose="020B0606030504020204" pitchFamily="34" charset="0"/>
              </a:rPr>
              <a:t> </a:t>
            </a:r>
            <a:r>
              <a:rPr lang="en-US" b="0" i="0" err="1">
                <a:solidFill>
                  <a:srgbClr val="000000"/>
                </a:solidFill>
                <a:effectLst/>
                <a:latin typeface="Open Sans" panose="020B0606030504020204" pitchFamily="34" charset="0"/>
              </a:rPr>
              <a:t>labore</a:t>
            </a:r>
            <a:r>
              <a:rPr lang="en-US" b="0" i="0">
                <a:solidFill>
                  <a:srgbClr val="000000"/>
                </a:solidFill>
                <a:effectLst/>
                <a:latin typeface="Open Sans" panose="020B0606030504020204" pitchFamily="34" charset="0"/>
              </a:rPr>
              <a:t> et dolore magna </a:t>
            </a:r>
            <a:r>
              <a:rPr lang="en-US" b="0" i="0" err="1">
                <a:solidFill>
                  <a:srgbClr val="000000"/>
                </a:solidFill>
                <a:effectLst/>
                <a:latin typeface="Open Sans" panose="020B0606030504020204" pitchFamily="34" charset="0"/>
              </a:rPr>
              <a:t>aliqua</a:t>
            </a:r>
            <a:r>
              <a:rPr lang="en-US" b="0" i="0">
                <a:solidFill>
                  <a:srgbClr val="000000"/>
                </a:solidFill>
                <a:effectLst/>
                <a:latin typeface="Open Sans" panose="020B0606030504020204" pitchFamily="34" charset="0"/>
              </a:rPr>
              <a:t>. Ut </a:t>
            </a:r>
            <a:r>
              <a:rPr lang="en-US" b="0" i="0" err="1">
                <a:solidFill>
                  <a:srgbClr val="000000"/>
                </a:solidFill>
                <a:effectLst/>
                <a:latin typeface="Open Sans" panose="020B0606030504020204" pitchFamily="34" charset="0"/>
              </a:rPr>
              <a:t>enim</a:t>
            </a:r>
            <a:r>
              <a:rPr lang="en-US" b="0" i="0">
                <a:solidFill>
                  <a:srgbClr val="000000"/>
                </a:solidFill>
                <a:effectLst/>
                <a:latin typeface="Open Sans" panose="020B0606030504020204" pitchFamily="34" charset="0"/>
              </a:rPr>
              <a:t> ad minim </a:t>
            </a:r>
            <a:r>
              <a:rPr lang="en-US" b="0" i="0" err="1">
                <a:solidFill>
                  <a:srgbClr val="000000"/>
                </a:solidFill>
                <a:effectLst/>
                <a:latin typeface="Open Sans" panose="020B0606030504020204" pitchFamily="34" charset="0"/>
              </a:rPr>
              <a:t>veniam</a:t>
            </a:r>
            <a:r>
              <a:rPr lang="en-US" b="0" i="0">
                <a:solidFill>
                  <a:srgbClr val="000000"/>
                </a:solidFill>
                <a:effectLst/>
                <a:latin typeface="Open Sans" panose="020B0606030504020204" pitchFamily="34" charset="0"/>
              </a:rPr>
              <a:t>, </a:t>
            </a:r>
            <a:r>
              <a:rPr lang="en-US" b="0" i="0" err="1">
                <a:solidFill>
                  <a:srgbClr val="000000"/>
                </a:solidFill>
                <a:effectLst/>
                <a:latin typeface="Open Sans" panose="020B0606030504020204" pitchFamily="34" charset="0"/>
              </a:rPr>
              <a:t>quis</a:t>
            </a:r>
            <a:r>
              <a:rPr lang="en-US" b="0" i="0">
                <a:solidFill>
                  <a:srgbClr val="000000"/>
                </a:solidFill>
                <a:effectLst/>
                <a:latin typeface="Open Sans" panose="020B0606030504020204" pitchFamily="34" charset="0"/>
              </a:rPr>
              <a:t> </a:t>
            </a:r>
            <a:r>
              <a:rPr lang="en-US" b="0" i="0" err="1">
                <a:solidFill>
                  <a:srgbClr val="000000"/>
                </a:solidFill>
                <a:effectLst/>
                <a:latin typeface="Open Sans" panose="020B0606030504020204" pitchFamily="34" charset="0"/>
              </a:rPr>
              <a:t>nostrud</a:t>
            </a:r>
            <a:r>
              <a:rPr lang="en-US" b="0" i="0">
                <a:solidFill>
                  <a:srgbClr val="000000"/>
                </a:solidFill>
                <a:effectLst/>
                <a:latin typeface="Open Sans" panose="020B0606030504020204" pitchFamily="34" charset="0"/>
              </a:rPr>
              <a:t> exercitation </a:t>
            </a:r>
            <a:r>
              <a:rPr lang="en-US" b="0" i="0" err="1">
                <a:solidFill>
                  <a:srgbClr val="000000"/>
                </a:solidFill>
                <a:effectLst/>
                <a:latin typeface="Open Sans" panose="020B0606030504020204" pitchFamily="34" charset="0"/>
              </a:rPr>
              <a:t>ullamco</a:t>
            </a:r>
            <a:r>
              <a:rPr lang="en-US" b="0" i="0">
                <a:solidFill>
                  <a:srgbClr val="000000"/>
                </a:solidFill>
                <a:effectLst/>
                <a:latin typeface="Open Sans" panose="020B0606030504020204" pitchFamily="34" charset="0"/>
              </a:rPr>
              <a:t> </a:t>
            </a:r>
            <a:r>
              <a:rPr lang="en-US" b="0" i="0" err="1">
                <a:solidFill>
                  <a:srgbClr val="000000"/>
                </a:solidFill>
                <a:effectLst/>
                <a:latin typeface="Open Sans" panose="020B0606030504020204" pitchFamily="34" charset="0"/>
              </a:rPr>
              <a:t>laboris</a:t>
            </a:r>
            <a:r>
              <a:rPr lang="en-US" b="0" i="0">
                <a:solidFill>
                  <a:srgbClr val="000000"/>
                </a:solidFill>
                <a:effectLst/>
                <a:latin typeface="Open Sans" panose="020B0606030504020204" pitchFamily="34" charset="0"/>
              </a:rPr>
              <a:t> nisi </a:t>
            </a:r>
            <a:r>
              <a:rPr lang="en-US" b="0" i="0" err="1">
                <a:solidFill>
                  <a:srgbClr val="000000"/>
                </a:solidFill>
                <a:effectLst/>
                <a:latin typeface="Open Sans" panose="020B0606030504020204" pitchFamily="34" charset="0"/>
              </a:rPr>
              <a:t>ut</a:t>
            </a:r>
            <a:r>
              <a:rPr lang="en-US" b="0" i="0">
                <a:solidFill>
                  <a:srgbClr val="000000"/>
                </a:solidFill>
                <a:effectLst/>
                <a:latin typeface="Open Sans" panose="020B0606030504020204" pitchFamily="34" charset="0"/>
              </a:rPr>
              <a:t> </a:t>
            </a:r>
            <a:r>
              <a:rPr lang="en-US" b="0" i="0" err="1">
                <a:solidFill>
                  <a:srgbClr val="000000"/>
                </a:solidFill>
                <a:effectLst/>
                <a:latin typeface="Open Sans" panose="020B0606030504020204" pitchFamily="34" charset="0"/>
              </a:rPr>
              <a:t>aliquip</a:t>
            </a:r>
            <a:r>
              <a:rPr lang="en-US" b="0" i="0">
                <a:solidFill>
                  <a:srgbClr val="000000"/>
                </a:solidFill>
                <a:effectLst/>
                <a:latin typeface="Open Sans" panose="020B0606030504020204" pitchFamily="34" charset="0"/>
              </a:rPr>
              <a:t> ex </a:t>
            </a:r>
            <a:r>
              <a:rPr lang="en-US" b="0" i="0" err="1">
                <a:solidFill>
                  <a:srgbClr val="000000"/>
                </a:solidFill>
                <a:effectLst/>
                <a:latin typeface="Open Sans" panose="020B0606030504020204" pitchFamily="34" charset="0"/>
              </a:rPr>
              <a:t>ea</a:t>
            </a:r>
            <a:r>
              <a:rPr lang="en-US" b="0" i="0">
                <a:solidFill>
                  <a:srgbClr val="000000"/>
                </a:solidFill>
                <a:effectLst/>
                <a:latin typeface="Open Sans" panose="020B0606030504020204" pitchFamily="34" charset="0"/>
              </a:rPr>
              <a:t> </a:t>
            </a:r>
            <a:r>
              <a:rPr lang="en-US" b="0" i="0" err="1">
                <a:solidFill>
                  <a:srgbClr val="000000"/>
                </a:solidFill>
                <a:effectLst/>
                <a:latin typeface="Open Sans" panose="020B0606030504020204" pitchFamily="34" charset="0"/>
              </a:rPr>
              <a:t>commodo</a:t>
            </a:r>
            <a:r>
              <a:rPr lang="en-US" b="0" i="0">
                <a:solidFill>
                  <a:srgbClr val="000000"/>
                </a:solidFill>
                <a:effectLst/>
                <a:latin typeface="Open Sans" panose="020B0606030504020204" pitchFamily="34" charset="0"/>
              </a:rPr>
              <a:t> </a:t>
            </a:r>
            <a:r>
              <a:rPr lang="en-US" b="0" i="0" err="1">
                <a:solidFill>
                  <a:srgbClr val="000000"/>
                </a:solidFill>
                <a:effectLst/>
                <a:latin typeface="Open Sans" panose="020B0606030504020204" pitchFamily="34" charset="0"/>
              </a:rPr>
              <a:t>consequat</a:t>
            </a:r>
            <a:r>
              <a:rPr lang="en-US" b="0" i="0">
                <a:solidFill>
                  <a:srgbClr val="000000"/>
                </a:solidFill>
                <a:effectLst/>
                <a:latin typeface="Open Sans" panose="020B0606030504020204" pitchFamily="34" charset="0"/>
              </a:rPr>
              <a:t>.</a:t>
            </a:r>
            <a:endParaRPr lang="en-US"/>
          </a:p>
        </p:txBody>
      </p:sp>
      <p:sp>
        <p:nvSpPr>
          <p:cNvPr id="2" name="Footer Placeholder 1">
            <a:extLst>
              <a:ext uri="{FF2B5EF4-FFF2-40B4-BE49-F238E27FC236}">
                <a16:creationId xmlns:a16="http://schemas.microsoft.com/office/drawing/2014/main" id="{547F7ABE-10AB-4E4D-AC47-355D922C8F7B}"/>
              </a:ext>
            </a:extLst>
          </p:cNvPr>
          <p:cNvSpPr>
            <a:spLocks noGrp="1"/>
          </p:cNvSpPr>
          <p:nvPr>
            <p:ph type="ftr" sz="quarter" idx="14"/>
          </p:nvPr>
        </p:nvSpPr>
        <p:spPr/>
        <p:txBody>
          <a:bodyPr/>
          <a:lstStyle/>
          <a:p>
            <a:r>
              <a:rPr lang="en-US"/>
              <a:t>Department of Computer Science</a:t>
            </a:r>
          </a:p>
        </p:txBody>
      </p:sp>
    </p:spTree>
    <p:extLst>
      <p:ext uri="{BB962C8B-B14F-4D97-AF65-F5344CB8AC3E}">
        <p14:creationId xmlns:p14="http://schemas.microsoft.com/office/powerpoint/2010/main" val="493186164"/>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10">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E585415-ECAB-7749-9438-98667466F0EE}"/>
              </a:ext>
            </a:extLst>
          </p:cNvPr>
          <p:cNvSpPr/>
          <p:nvPr/>
        </p:nvSpPr>
        <p:spPr>
          <a:xfrm>
            <a:off x="-1" y="0"/>
            <a:ext cx="4249271" cy="6858000"/>
          </a:xfrm>
          <a:prstGeom prst="rect">
            <a:avLst/>
          </a:prstGeom>
          <a:solidFill>
            <a:srgbClr val="001E62">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rgbClr val="001E62"/>
              </a:solidFill>
              <a:latin typeface="Arial" panose="020B0604020202020204" pitchFamily="34" charset="0"/>
            </a:endParaRPr>
          </a:p>
        </p:txBody>
      </p:sp>
      <p:sp>
        <p:nvSpPr>
          <p:cNvPr id="10" name="Rectangle 9">
            <a:extLst>
              <a:ext uri="{FF2B5EF4-FFF2-40B4-BE49-F238E27FC236}">
                <a16:creationId xmlns:a16="http://schemas.microsoft.com/office/drawing/2014/main" id="{E05B460D-E86D-3A4C-92BA-4EDF763DFAFA}"/>
              </a:ext>
              <a:ext uri="{C183D7F6-B498-43B3-948B-1728B52AA6E4}">
                <adec:decorative xmlns:adec="http://schemas.microsoft.com/office/drawing/2017/decorative" val="1"/>
              </a:ext>
            </a:extLst>
          </p:cNvPr>
          <p:cNvSpPr/>
          <p:nvPr userDrawn="1"/>
        </p:nvSpPr>
        <p:spPr>
          <a:xfrm>
            <a:off x="-1" y="0"/>
            <a:ext cx="4249271" cy="6858000"/>
          </a:xfrm>
          <a:prstGeom prst="rect">
            <a:avLst/>
          </a:prstGeom>
          <a:solidFill>
            <a:srgbClr val="001E62">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bg1"/>
              </a:solidFill>
              <a:latin typeface="Arial" panose="020B0604020202020204" pitchFamily="34" charset="0"/>
            </a:endParaRPr>
          </a:p>
        </p:txBody>
      </p:sp>
      <p:pic>
        <p:nvPicPr>
          <p:cNvPr id="9" name="Picture 8">
            <a:extLst>
              <a:ext uri="{FF2B5EF4-FFF2-40B4-BE49-F238E27FC236}">
                <a16:creationId xmlns:a16="http://schemas.microsoft.com/office/drawing/2014/main" id="{753367FE-A03A-0D4B-8464-6EA90E8DA41F}"/>
              </a:ext>
            </a:extLst>
          </p:cNvPr>
          <p:cNvPicPr>
            <a:picLocks noChangeAspect="1"/>
          </p:cNvPicPr>
          <p:nvPr/>
        </p:nvPicPr>
        <p:blipFill rotWithShape="1">
          <a:blip r:embed="rId2"/>
          <a:srcRect l="17162" t="77592" r="78736"/>
          <a:stretch/>
        </p:blipFill>
        <p:spPr>
          <a:xfrm rot="10800000">
            <a:off x="571500" y="-737549"/>
            <a:ext cx="500083" cy="1536790"/>
          </a:xfrm>
          <a:prstGeom prst="rect">
            <a:avLst/>
          </a:prstGeom>
        </p:spPr>
      </p:pic>
      <p:sp>
        <p:nvSpPr>
          <p:cNvPr id="11" name="Text Placeholder 14">
            <a:extLst>
              <a:ext uri="{FF2B5EF4-FFF2-40B4-BE49-F238E27FC236}">
                <a16:creationId xmlns:a16="http://schemas.microsoft.com/office/drawing/2014/main" id="{A239BCF8-7759-3A41-A514-3A4A72C6F9AF}"/>
              </a:ext>
            </a:extLst>
          </p:cNvPr>
          <p:cNvSpPr>
            <a:spLocks noGrp="1"/>
          </p:cNvSpPr>
          <p:nvPr>
            <p:ph type="body" sz="quarter" idx="15" hasCustomPrompt="1"/>
          </p:nvPr>
        </p:nvSpPr>
        <p:spPr>
          <a:xfrm>
            <a:off x="589420" y="3622452"/>
            <a:ext cx="3239719" cy="2706862"/>
          </a:xfrm>
          <a:prstGeom prst="rect">
            <a:avLst/>
          </a:prstGeom>
        </p:spPr>
        <p:txBody>
          <a:bodyPr/>
          <a:lstStyle>
            <a:lvl1pPr>
              <a:lnSpc>
                <a:spcPct val="100000"/>
              </a:lnSpc>
              <a:defRPr b="0" i="0" baseline="0">
                <a:solidFill>
                  <a:schemeClr val="bg1"/>
                </a:solidFill>
              </a:defRPr>
            </a:lvl1pPr>
          </a:lstStyle>
          <a:p>
            <a:r>
              <a:rPr lang="id-ID" sz="2000" err="1">
                <a:solidFill>
                  <a:schemeClr val="bg1"/>
                </a:solidFill>
                <a:latin typeface="Arial" panose="020B0604020202020204" pitchFamily="34" charset="0"/>
                <a:ea typeface="Open Sans" panose="020B0606030504020204" pitchFamily="34" charset="0"/>
                <a:cs typeface="Arial" panose="020B0604020202020204" pitchFamily="34" charset="0"/>
              </a:rPr>
              <a:t>lorem</a:t>
            </a:r>
            <a:r>
              <a:rPr lang="id-ID" sz="2000">
                <a:solidFill>
                  <a:schemeClr val="bg1"/>
                </a:solidFill>
                <a:latin typeface="Arial" panose="020B0604020202020204" pitchFamily="34" charset="0"/>
                <a:ea typeface="Open Sans" panose="020B0606030504020204" pitchFamily="34" charset="0"/>
                <a:cs typeface="Arial" panose="020B0604020202020204" pitchFamily="34" charset="0"/>
              </a:rPr>
              <a:t> </a:t>
            </a:r>
            <a:r>
              <a:rPr lang="id-ID" sz="2000" err="1">
                <a:solidFill>
                  <a:schemeClr val="bg1"/>
                </a:solidFill>
                <a:latin typeface="Arial" panose="020B0604020202020204" pitchFamily="34" charset="0"/>
                <a:ea typeface="Open Sans" panose="020B0606030504020204" pitchFamily="34" charset="0"/>
                <a:cs typeface="Arial" panose="020B0604020202020204" pitchFamily="34" charset="0"/>
              </a:rPr>
              <a:t>ipsum</a:t>
            </a:r>
            <a:r>
              <a:rPr lang="id-ID" sz="2000">
                <a:solidFill>
                  <a:schemeClr val="bg1"/>
                </a:solidFill>
                <a:latin typeface="Arial" panose="020B0604020202020204" pitchFamily="34" charset="0"/>
                <a:ea typeface="Open Sans" panose="020B0606030504020204" pitchFamily="34" charset="0"/>
                <a:cs typeface="Arial" panose="020B0604020202020204" pitchFamily="34" charset="0"/>
              </a:rPr>
              <a:t> </a:t>
            </a:r>
            <a:r>
              <a:rPr lang="id-ID" sz="2000" err="1">
                <a:solidFill>
                  <a:schemeClr val="bg1"/>
                </a:solidFill>
                <a:latin typeface="Arial" panose="020B0604020202020204" pitchFamily="34" charset="0"/>
                <a:ea typeface="Open Sans" panose="020B0606030504020204" pitchFamily="34" charset="0"/>
                <a:cs typeface="Arial" panose="020B0604020202020204" pitchFamily="34" charset="0"/>
              </a:rPr>
              <a:t>dolor</a:t>
            </a:r>
            <a:r>
              <a:rPr lang="id-ID" sz="2000">
                <a:solidFill>
                  <a:schemeClr val="bg1"/>
                </a:solidFill>
                <a:latin typeface="Arial" panose="020B0604020202020204" pitchFamily="34" charset="0"/>
                <a:ea typeface="Open Sans" panose="020B0606030504020204" pitchFamily="34" charset="0"/>
                <a:cs typeface="Arial" panose="020B0604020202020204" pitchFamily="34" charset="0"/>
              </a:rPr>
              <a:t> sit</a:t>
            </a:r>
            <a:r>
              <a:rPr lang="en-US" sz="2000">
                <a:solidFill>
                  <a:schemeClr val="bg1"/>
                </a:solidFill>
                <a:latin typeface="Arial" panose="020B0604020202020204" pitchFamily="34" charset="0"/>
                <a:ea typeface="Open Sans" panose="020B0606030504020204" pitchFamily="34" charset="0"/>
                <a:cs typeface="Arial" panose="020B0604020202020204" pitchFamily="34" charset="0"/>
              </a:rPr>
              <a:t>a</a:t>
            </a:r>
            <a:r>
              <a:rPr lang="id-ID" sz="2000">
                <a:solidFill>
                  <a:schemeClr val="bg1"/>
                </a:solidFill>
                <a:latin typeface="Arial" panose="020B0604020202020204" pitchFamily="34" charset="0"/>
                <a:ea typeface="Open Sans" panose="020B0606030504020204" pitchFamily="34" charset="0"/>
                <a:cs typeface="Arial" panose="020B0604020202020204" pitchFamily="34" charset="0"/>
              </a:rPr>
              <a:t> </a:t>
            </a:r>
            <a:r>
              <a:rPr lang="id-ID" sz="2000" err="1">
                <a:solidFill>
                  <a:schemeClr val="bg1"/>
                </a:solidFill>
                <a:latin typeface="Arial" panose="020B0604020202020204" pitchFamily="34" charset="0"/>
                <a:ea typeface="Open Sans" panose="020B0606030504020204" pitchFamily="34" charset="0"/>
                <a:cs typeface="Arial" panose="020B0604020202020204" pitchFamily="34" charset="0"/>
              </a:rPr>
              <a:t>amet</a:t>
            </a:r>
            <a:r>
              <a:rPr lang="id-ID" sz="2000">
                <a:solidFill>
                  <a:schemeClr val="bg1"/>
                </a:solidFill>
                <a:latin typeface="Arial" panose="020B0604020202020204" pitchFamily="34" charset="0"/>
                <a:ea typeface="Open Sans" panose="020B0606030504020204" pitchFamily="34" charset="0"/>
                <a:cs typeface="Arial" panose="020B0604020202020204" pitchFamily="34" charset="0"/>
              </a:rPr>
              <a:t> </a:t>
            </a:r>
            <a:r>
              <a:rPr lang="id-ID" sz="2000" err="1">
                <a:solidFill>
                  <a:schemeClr val="bg1"/>
                </a:solidFill>
                <a:latin typeface="Arial" panose="020B0604020202020204" pitchFamily="34" charset="0"/>
                <a:ea typeface="Open Sans" panose="020B0606030504020204" pitchFamily="34" charset="0"/>
                <a:cs typeface="Arial" panose="020B0604020202020204" pitchFamily="34" charset="0"/>
              </a:rPr>
              <a:t>con</a:t>
            </a:r>
            <a:r>
              <a:rPr lang="en-US" sz="2000">
                <a:solidFill>
                  <a:schemeClr val="bg1"/>
                </a:solidFill>
                <a:latin typeface="Arial" panose="020B0604020202020204" pitchFamily="34" charset="0"/>
                <a:ea typeface="Open Sans" panose="020B0606030504020204" pitchFamily="34" charset="0"/>
                <a:cs typeface="Arial" panose="020B0604020202020204" pitchFamily="34" charset="0"/>
              </a:rPr>
              <a:t> </a:t>
            </a:r>
            <a:r>
              <a:rPr lang="id-ID" sz="2000" err="1">
                <a:solidFill>
                  <a:schemeClr val="bg1"/>
                </a:solidFill>
                <a:latin typeface="Arial" panose="020B0604020202020204" pitchFamily="34" charset="0"/>
                <a:ea typeface="Open Sans" panose="020B0606030504020204" pitchFamily="34" charset="0"/>
                <a:cs typeface="Arial" panose="020B0604020202020204" pitchFamily="34" charset="0"/>
              </a:rPr>
              <a:t>tetur</a:t>
            </a:r>
            <a:r>
              <a:rPr lang="en-US" sz="2000">
                <a:solidFill>
                  <a:schemeClr val="bg1"/>
                </a:solidFill>
                <a:latin typeface="Arial" panose="020B0604020202020204" pitchFamily="34" charset="0"/>
                <a:ea typeface="Open Sans" panose="020B0606030504020204" pitchFamily="34" charset="0"/>
                <a:cs typeface="Arial" panose="020B0604020202020204" pitchFamily="34" charset="0"/>
              </a:rPr>
              <a:t>al</a:t>
            </a:r>
            <a:r>
              <a:rPr lang="id-ID" sz="2000">
                <a:solidFill>
                  <a:schemeClr val="bg1"/>
                </a:solidFill>
                <a:latin typeface="Arial" panose="020B0604020202020204" pitchFamily="34" charset="0"/>
                <a:ea typeface="Open Sans" panose="020B0606030504020204" pitchFamily="34" charset="0"/>
                <a:cs typeface="Arial" panose="020B0604020202020204" pitchFamily="34" charset="0"/>
              </a:rPr>
              <a:t> </a:t>
            </a:r>
            <a:r>
              <a:rPr lang="id-ID" sz="2000" err="1">
                <a:solidFill>
                  <a:schemeClr val="bg1"/>
                </a:solidFill>
                <a:latin typeface="Arial" panose="020B0604020202020204" pitchFamily="34" charset="0"/>
                <a:ea typeface="Open Sans" panose="020B0606030504020204" pitchFamily="34" charset="0"/>
                <a:cs typeface="Arial" panose="020B0604020202020204" pitchFamily="34" charset="0"/>
              </a:rPr>
              <a:t>adipiscinge</a:t>
            </a:r>
            <a:r>
              <a:rPr lang="en-US" sz="2000">
                <a:solidFill>
                  <a:schemeClr val="bg1"/>
                </a:solidFill>
                <a:latin typeface="Arial" panose="020B0604020202020204" pitchFamily="34" charset="0"/>
                <a:ea typeface="Open Sans" panose="020B0606030504020204" pitchFamily="34" charset="0"/>
                <a:cs typeface="Arial" panose="020B0604020202020204" pitchFamily="34" charset="0"/>
              </a:rPr>
              <a:t>l </a:t>
            </a:r>
            <a:r>
              <a:rPr lang="en-US" sz="2000" err="1">
                <a:solidFill>
                  <a:schemeClr val="bg1"/>
                </a:solidFill>
                <a:latin typeface="Arial" panose="020B0604020202020204" pitchFamily="34" charset="0"/>
                <a:ea typeface="Open Sans" panose="020B0606030504020204" pitchFamily="34" charset="0"/>
                <a:cs typeface="Arial" panose="020B0604020202020204" pitchFamily="34" charset="0"/>
              </a:rPr>
              <a:t>sahanis</a:t>
            </a:r>
            <a:r>
              <a:rPr lang="id-ID" sz="2000">
                <a:solidFill>
                  <a:schemeClr val="bg1"/>
                </a:solidFill>
                <a:latin typeface="Arial" panose="020B0604020202020204" pitchFamily="34" charset="0"/>
                <a:ea typeface="Open Sans" panose="020B0606030504020204" pitchFamily="34" charset="0"/>
                <a:cs typeface="Arial" panose="020B0604020202020204" pitchFamily="34" charset="0"/>
              </a:rPr>
              <a:t> </a:t>
            </a:r>
            <a:r>
              <a:rPr lang="id-ID" sz="2000" err="1">
                <a:solidFill>
                  <a:schemeClr val="bg1"/>
                </a:solidFill>
                <a:latin typeface="Arial" panose="020B0604020202020204" pitchFamily="34" charset="0"/>
                <a:ea typeface="Open Sans" panose="020B0606030504020204" pitchFamily="34" charset="0"/>
                <a:cs typeface="Arial" panose="020B0604020202020204" pitchFamily="34" charset="0"/>
              </a:rPr>
              <a:t>nib</a:t>
            </a:r>
            <a:r>
              <a:rPr lang="en-US" sz="2000">
                <a:solidFill>
                  <a:schemeClr val="bg1"/>
                </a:solidFill>
                <a:latin typeface="Arial" panose="020B0604020202020204" pitchFamily="34" charset="0"/>
                <a:ea typeface="Open Sans" panose="020B0606030504020204" pitchFamily="34" charset="0"/>
                <a:cs typeface="Arial" panose="020B0604020202020204" pitchFamily="34" charset="0"/>
              </a:rPr>
              <a:t>u</a:t>
            </a:r>
            <a:r>
              <a:rPr lang="id-ID" sz="2000" err="1">
                <a:solidFill>
                  <a:schemeClr val="bg1"/>
                </a:solidFill>
                <a:latin typeface="Arial" panose="020B0604020202020204" pitchFamily="34" charset="0"/>
                <a:ea typeface="Open Sans" panose="020B0606030504020204" pitchFamily="34" charset="0"/>
                <a:cs typeface="Arial" panose="020B0604020202020204" pitchFamily="34" charset="0"/>
              </a:rPr>
              <a:t>h</a:t>
            </a:r>
            <a:r>
              <a:rPr lang="id-ID" sz="2000">
                <a:solidFill>
                  <a:schemeClr val="bg1"/>
                </a:solidFill>
                <a:latin typeface="Arial" panose="020B0604020202020204" pitchFamily="34" charset="0"/>
                <a:ea typeface="Open Sans" panose="020B0606030504020204" pitchFamily="34" charset="0"/>
                <a:cs typeface="Arial" panose="020B0604020202020204" pitchFamily="34" charset="0"/>
              </a:rPr>
              <a:t> </a:t>
            </a:r>
            <a:r>
              <a:rPr lang="id-ID" sz="2000" err="1">
                <a:solidFill>
                  <a:schemeClr val="bg1"/>
                </a:solidFill>
                <a:latin typeface="Arial" panose="020B0604020202020204" pitchFamily="34" charset="0"/>
                <a:ea typeface="Open Sans" panose="020B0606030504020204" pitchFamily="34" charset="0"/>
                <a:cs typeface="Arial" panose="020B0604020202020204" pitchFamily="34" charset="0"/>
              </a:rPr>
              <a:t>eget</a:t>
            </a:r>
            <a:r>
              <a:rPr lang="id-ID" sz="2000">
                <a:solidFill>
                  <a:schemeClr val="bg1"/>
                </a:solidFill>
                <a:latin typeface="Arial" panose="020B0604020202020204" pitchFamily="34" charset="0"/>
                <a:ea typeface="Open Sans" panose="020B0606030504020204" pitchFamily="34" charset="0"/>
                <a:cs typeface="Arial" panose="020B0604020202020204" pitchFamily="34" charset="0"/>
              </a:rPr>
              <a:t> </a:t>
            </a:r>
            <a:r>
              <a:rPr lang="id-ID" sz="2000" err="1">
                <a:solidFill>
                  <a:schemeClr val="bg1"/>
                </a:solidFill>
                <a:latin typeface="Arial" panose="020B0604020202020204" pitchFamily="34" charset="0"/>
                <a:ea typeface="Open Sans" panose="020B0606030504020204" pitchFamily="34" charset="0"/>
                <a:cs typeface="Arial" panose="020B0604020202020204" pitchFamily="34" charset="0"/>
              </a:rPr>
              <a:t>justo</a:t>
            </a:r>
            <a:r>
              <a:rPr lang="en-US" sz="2000">
                <a:solidFill>
                  <a:schemeClr val="bg1"/>
                </a:solidFill>
                <a:latin typeface="Arial" panose="020B0604020202020204" pitchFamily="34" charset="0"/>
                <a:ea typeface="Open Sans" panose="020B0606030504020204" pitchFamily="34" charset="0"/>
                <a:cs typeface="Arial" panose="020B0604020202020204" pitchFamily="34" charset="0"/>
              </a:rPr>
              <a:t>ne</a:t>
            </a:r>
            <a:r>
              <a:rPr lang="id-ID" sz="2000">
                <a:solidFill>
                  <a:schemeClr val="bg1"/>
                </a:solidFill>
                <a:latin typeface="Arial" panose="020B0604020202020204" pitchFamily="34" charset="0"/>
                <a:ea typeface="Open Sans" panose="020B0606030504020204" pitchFamily="34" charset="0"/>
                <a:cs typeface="Arial" panose="020B0604020202020204" pitchFamily="34" charset="0"/>
              </a:rPr>
              <a:t> </a:t>
            </a:r>
            <a:r>
              <a:rPr lang="id-ID" sz="2000" err="1">
                <a:solidFill>
                  <a:schemeClr val="bg1"/>
                </a:solidFill>
                <a:latin typeface="Arial" panose="020B0604020202020204" pitchFamily="34" charset="0"/>
                <a:ea typeface="Open Sans" panose="020B0606030504020204" pitchFamily="34" charset="0"/>
                <a:cs typeface="Arial" panose="020B0604020202020204" pitchFamily="34" charset="0"/>
              </a:rPr>
              <a:t>sed</a:t>
            </a:r>
            <a:r>
              <a:rPr lang="id-ID" sz="2000">
                <a:solidFill>
                  <a:schemeClr val="bg1"/>
                </a:solidFill>
                <a:latin typeface="Arial" panose="020B0604020202020204" pitchFamily="34" charset="0"/>
                <a:ea typeface="Open Sans" panose="020B0606030504020204" pitchFamily="34" charset="0"/>
                <a:cs typeface="Arial" panose="020B0604020202020204" pitchFamily="34" charset="0"/>
              </a:rPr>
              <a:t> </a:t>
            </a:r>
            <a:r>
              <a:rPr lang="id-ID" sz="2000" err="1">
                <a:solidFill>
                  <a:schemeClr val="bg1"/>
                </a:solidFill>
                <a:latin typeface="Arial" panose="020B0604020202020204" pitchFamily="34" charset="0"/>
                <a:ea typeface="Open Sans" panose="020B0606030504020204" pitchFamily="34" charset="0"/>
                <a:cs typeface="Arial" panose="020B0604020202020204" pitchFamily="34" charset="0"/>
              </a:rPr>
              <a:t>gravida</a:t>
            </a:r>
            <a:r>
              <a:rPr lang="id-ID" sz="2000">
                <a:solidFill>
                  <a:schemeClr val="bg1"/>
                </a:solidFill>
                <a:latin typeface="Arial" panose="020B0604020202020204" pitchFamily="34" charset="0"/>
                <a:ea typeface="Open Sans" panose="020B0606030504020204" pitchFamily="34" charset="0"/>
                <a:cs typeface="Arial" panose="020B0604020202020204" pitchFamily="34" charset="0"/>
              </a:rPr>
              <a:t> </a:t>
            </a:r>
            <a:r>
              <a:rPr lang="id-ID" sz="2000" err="1">
                <a:solidFill>
                  <a:schemeClr val="bg1"/>
                </a:solidFill>
                <a:latin typeface="Arial" panose="020B0604020202020204" pitchFamily="34" charset="0"/>
                <a:ea typeface="Open Sans" panose="020B0606030504020204" pitchFamily="34" charset="0"/>
                <a:cs typeface="Arial" panose="020B0604020202020204" pitchFamily="34" charset="0"/>
              </a:rPr>
              <a:t>est</a:t>
            </a:r>
            <a:r>
              <a:rPr lang="en-US" sz="2000" err="1">
                <a:solidFill>
                  <a:schemeClr val="bg1"/>
                </a:solidFill>
                <a:latin typeface="Arial" panose="020B0604020202020204" pitchFamily="34" charset="0"/>
                <a:ea typeface="Open Sans" panose="020B0606030504020204" pitchFamily="34" charset="0"/>
                <a:cs typeface="Arial" panose="020B0604020202020204" pitchFamily="34" charset="0"/>
              </a:rPr>
              <a:t>asa</a:t>
            </a:r>
            <a:r>
              <a:rPr lang="en-US" sz="2000">
                <a:solidFill>
                  <a:schemeClr val="bg1"/>
                </a:solidFill>
                <a:latin typeface="Arial" panose="020B0604020202020204" pitchFamily="34" charset="0"/>
                <a:ea typeface="Open Sans" panose="020B0606030504020204" pitchFamily="34" charset="0"/>
                <a:cs typeface="Arial" panose="020B0604020202020204" pitchFamily="34" charset="0"/>
              </a:rPr>
              <a:t> </a:t>
            </a:r>
            <a:r>
              <a:rPr lang="id-ID" sz="2000" err="1">
                <a:solidFill>
                  <a:schemeClr val="bg1"/>
                </a:solidFill>
                <a:latin typeface="Arial" panose="020B0604020202020204" pitchFamily="34" charset="0"/>
                <a:ea typeface="Open Sans" panose="020B0606030504020204" pitchFamily="34" charset="0"/>
                <a:cs typeface="Arial" panose="020B0604020202020204" pitchFamily="34" charset="0"/>
              </a:rPr>
              <a:t>lorem</a:t>
            </a:r>
            <a:r>
              <a:rPr lang="id-ID" sz="2000">
                <a:solidFill>
                  <a:schemeClr val="bg1"/>
                </a:solidFill>
                <a:latin typeface="Arial" panose="020B0604020202020204" pitchFamily="34" charset="0"/>
                <a:ea typeface="Open Sans" panose="020B0606030504020204" pitchFamily="34" charset="0"/>
                <a:cs typeface="Arial" panose="020B0604020202020204" pitchFamily="34" charset="0"/>
              </a:rPr>
              <a:t> </a:t>
            </a:r>
            <a:r>
              <a:rPr lang="id-ID" sz="2000" err="1">
                <a:solidFill>
                  <a:schemeClr val="bg1"/>
                </a:solidFill>
                <a:latin typeface="Arial" panose="020B0604020202020204" pitchFamily="34" charset="0"/>
                <a:ea typeface="Open Sans" panose="020B0606030504020204" pitchFamily="34" charset="0"/>
                <a:cs typeface="Arial" panose="020B0604020202020204" pitchFamily="34" charset="0"/>
              </a:rPr>
              <a:t>ipsum</a:t>
            </a:r>
            <a:r>
              <a:rPr lang="id-ID" sz="2000">
                <a:solidFill>
                  <a:schemeClr val="bg1"/>
                </a:solidFill>
                <a:latin typeface="Arial" panose="020B0604020202020204" pitchFamily="34" charset="0"/>
                <a:ea typeface="Open Sans" panose="020B0606030504020204" pitchFamily="34" charset="0"/>
                <a:cs typeface="Arial" panose="020B0604020202020204" pitchFamily="34" charset="0"/>
              </a:rPr>
              <a:t> </a:t>
            </a:r>
            <a:r>
              <a:rPr lang="id-ID" sz="2000" err="1">
                <a:solidFill>
                  <a:schemeClr val="bg1"/>
                </a:solidFill>
                <a:latin typeface="Arial" panose="020B0604020202020204" pitchFamily="34" charset="0"/>
                <a:ea typeface="Open Sans" panose="020B0606030504020204" pitchFamily="34" charset="0"/>
                <a:cs typeface="Arial" panose="020B0604020202020204" pitchFamily="34" charset="0"/>
              </a:rPr>
              <a:t>dolor</a:t>
            </a:r>
            <a:r>
              <a:rPr lang="id-ID" sz="2000">
                <a:solidFill>
                  <a:schemeClr val="bg1"/>
                </a:solidFill>
                <a:latin typeface="Arial" panose="020B0604020202020204" pitchFamily="34" charset="0"/>
                <a:ea typeface="Open Sans" panose="020B0606030504020204" pitchFamily="34" charset="0"/>
                <a:cs typeface="Arial" panose="020B0604020202020204" pitchFamily="34" charset="0"/>
              </a:rPr>
              <a:t> sit</a:t>
            </a:r>
            <a:r>
              <a:rPr lang="en-US" sz="2000">
                <a:solidFill>
                  <a:schemeClr val="bg1"/>
                </a:solidFill>
                <a:latin typeface="Arial" panose="020B0604020202020204" pitchFamily="34" charset="0"/>
                <a:ea typeface="Open Sans" panose="020B0606030504020204" pitchFamily="34" charset="0"/>
                <a:cs typeface="Arial" panose="020B0604020202020204" pitchFamily="34" charset="0"/>
              </a:rPr>
              <a:t>a</a:t>
            </a:r>
            <a:r>
              <a:rPr lang="id-ID" sz="2000">
                <a:solidFill>
                  <a:schemeClr val="bg1"/>
                </a:solidFill>
                <a:latin typeface="Arial" panose="020B0604020202020204" pitchFamily="34" charset="0"/>
                <a:ea typeface="Open Sans" panose="020B0606030504020204" pitchFamily="34" charset="0"/>
                <a:cs typeface="Arial" panose="020B0604020202020204" pitchFamily="34" charset="0"/>
              </a:rPr>
              <a:t> </a:t>
            </a:r>
            <a:r>
              <a:rPr lang="id-ID" sz="2000" err="1">
                <a:solidFill>
                  <a:schemeClr val="bg1"/>
                </a:solidFill>
                <a:latin typeface="Arial" panose="020B0604020202020204" pitchFamily="34" charset="0"/>
                <a:ea typeface="Open Sans" panose="020B0606030504020204" pitchFamily="34" charset="0"/>
                <a:cs typeface="Arial" panose="020B0604020202020204" pitchFamily="34" charset="0"/>
              </a:rPr>
              <a:t>amet</a:t>
            </a:r>
            <a:r>
              <a:rPr lang="id-ID" sz="2000">
                <a:solidFill>
                  <a:schemeClr val="bg1"/>
                </a:solidFill>
                <a:latin typeface="Arial" panose="020B0604020202020204" pitchFamily="34" charset="0"/>
                <a:ea typeface="Open Sans" panose="020B0606030504020204" pitchFamily="34" charset="0"/>
                <a:cs typeface="Arial" panose="020B0604020202020204" pitchFamily="34" charset="0"/>
              </a:rPr>
              <a:t> </a:t>
            </a:r>
            <a:endParaRPr lang="en-US" sz="2000">
              <a:solidFill>
                <a:schemeClr val="bg1"/>
              </a:solidFill>
              <a:latin typeface="Arial" panose="020B0604020202020204" pitchFamily="34" charset="0"/>
              <a:ea typeface="Open Sans" panose="020B0606030504020204" pitchFamily="34" charset="0"/>
              <a:cs typeface="Arial" panose="020B0604020202020204" pitchFamily="34" charset="0"/>
            </a:endParaRPr>
          </a:p>
        </p:txBody>
      </p:sp>
      <p:sp>
        <p:nvSpPr>
          <p:cNvPr id="13" name="Text Placeholder 12">
            <a:extLst>
              <a:ext uri="{FF2B5EF4-FFF2-40B4-BE49-F238E27FC236}">
                <a16:creationId xmlns:a16="http://schemas.microsoft.com/office/drawing/2014/main" id="{0E3A340C-ED98-6C4F-A999-F28C9BE643E9}"/>
              </a:ext>
            </a:extLst>
          </p:cNvPr>
          <p:cNvSpPr>
            <a:spLocks noGrp="1"/>
          </p:cNvSpPr>
          <p:nvPr>
            <p:ph type="body" sz="quarter" idx="16" hasCustomPrompt="1"/>
          </p:nvPr>
        </p:nvSpPr>
        <p:spPr>
          <a:xfrm>
            <a:off x="571499" y="1222362"/>
            <a:ext cx="3257639" cy="461962"/>
          </a:xfrm>
          <a:prstGeom prst="rect">
            <a:avLst/>
          </a:prstGeom>
        </p:spPr>
        <p:txBody>
          <a:bodyPr>
            <a:normAutofit/>
          </a:bodyPr>
          <a:lstStyle>
            <a:lvl1pPr>
              <a:defRPr sz="1800" b="1" i="0" cap="all" spc="400" baseline="0">
                <a:solidFill>
                  <a:schemeClr val="bg1"/>
                </a:solidFill>
              </a:defRPr>
            </a:lvl1pPr>
          </a:lstStyle>
          <a:p>
            <a:r>
              <a:rPr lang="en-US" sz="2000" b="1" spc="300">
                <a:ln w="19050">
                  <a:noFill/>
                </a:ln>
                <a:solidFill>
                  <a:schemeClr val="bg1"/>
                </a:solidFill>
                <a:latin typeface="Arial" panose="020B0604020202020204" pitchFamily="34" charset="0"/>
                <a:cs typeface="Arial" panose="020B0604020202020204" pitchFamily="34" charset="0"/>
              </a:rPr>
              <a:t>SECTION HERE</a:t>
            </a:r>
          </a:p>
        </p:txBody>
      </p:sp>
      <p:sp>
        <p:nvSpPr>
          <p:cNvPr id="18" name="Text Placeholder 17">
            <a:extLst>
              <a:ext uri="{FF2B5EF4-FFF2-40B4-BE49-F238E27FC236}">
                <a16:creationId xmlns:a16="http://schemas.microsoft.com/office/drawing/2014/main" id="{4607F020-7CB7-FA45-8230-53C05BB43EA1}"/>
              </a:ext>
            </a:extLst>
          </p:cNvPr>
          <p:cNvSpPr>
            <a:spLocks noGrp="1"/>
          </p:cNvSpPr>
          <p:nvPr>
            <p:ph type="body" sz="quarter" idx="17" hasCustomPrompt="1"/>
          </p:nvPr>
        </p:nvSpPr>
        <p:spPr>
          <a:xfrm>
            <a:off x="571500" y="1866900"/>
            <a:ext cx="3225800" cy="1562100"/>
          </a:xfrm>
          <a:prstGeom prst="rect">
            <a:avLst/>
          </a:prstGeom>
        </p:spPr>
        <p:txBody>
          <a:bodyPr>
            <a:noAutofit/>
          </a:bodyPr>
          <a:lstStyle>
            <a:lvl1pPr>
              <a:defRPr sz="3600" b="1">
                <a:solidFill>
                  <a:schemeClr val="bg1"/>
                </a:solidFill>
              </a:defRPr>
            </a:lvl1pPr>
            <a:lvl2pPr>
              <a:defRPr b="1">
                <a:solidFill>
                  <a:schemeClr val="bg1"/>
                </a:solidFill>
              </a:defRPr>
            </a:lvl2pPr>
            <a:lvl3pPr>
              <a:defRPr b="1">
                <a:solidFill>
                  <a:schemeClr val="bg1"/>
                </a:solidFill>
              </a:defRPr>
            </a:lvl3pPr>
            <a:lvl4pPr>
              <a:defRPr b="1">
                <a:solidFill>
                  <a:schemeClr val="bg1"/>
                </a:solidFill>
              </a:defRPr>
            </a:lvl4pPr>
            <a:lvl5pPr>
              <a:defRPr b="1">
                <a:solidFill>
                  <a:schemeClr val="bg1"/>
                </a:solidFill>
              </a:defRPr>
            </a:lvl5pPr>
          </a:lstStyle>
          <a:p>
            <a:pPr lvl="0"/>
            <a:r>
              <a:rPr lang="en-US"/>
              <a:t>Headline Goes Here and Here</a:t>
            </a:r>
          </a:p>
        </p:txBody>
      </p:sp>
      <p:pic>
        <p:nvPicPr>
          <p:cNvPr id="12" name="Picture 11">
            <a:extLst>
              <a:ext uri="{FF2B5EF4-FFF2-40B4-BE49-F238E27FC236}">
                <a16:creationId xmlns:a16="http://schemas.microsoft.com/office/drawing/2014/main" id="{A19D2A7B-D949-D84A-B563-9285D56DA79D}"/>
              </a:ext>
              <a:ext uri="{C183D7F6-B498-43B3-948B-1728B52AA6E4}">
                <adec:decorative xmlns:adec="http://schemas.microsoft.com/office/drawing/2017/decorative" val="1"/>
              </a:ext>
            </a:extLst>
          </p:cNvPr>
          <p:cNvPicPr>
            <a:picLocks noChangeAspect="1"/>
          </p:cNvPicPr>
          <p:nvPr userDrawn="1"/>
        </p:nvPicPr>
        <p:blipFill rotWithShape="1">
          <a:blip r:embed="rId2"/>
          <a:srcRect l="17162" t="77592" r="78736"/>
          <a:stretch/>
        </p:blipFill>
        <p:spPr>
          <a:xfrm rot="10800000">
            <a:off x="571500" y="-737549"/>
            <a:ext cx="500083" cy="1536790"/>
          </a:xfrm>
          <a:prstGeom prst="rect">
            <a:avLst/>
          </a:prstGeom>
        </p:spPr>
      </p:pic>
      <p:sp>
        <p:nvSpPr>
          <p:cNvPr id="17" name="Content Placeholder 2" descr="if picture or chart you must type your ADA compliant description here.">
            <a:extLst>
              <a:ext uri="{FF2B5EF4-FFF2-40B4-BE49-F238E27FC236}">
                <a16:creationId xmlns:a16="http://schemas.microsoft.com/office/drawing/2014/main" id="{A4D5C75C-330E-FF43-B40F-90030894A767}"/>
              </a:ext>
            </a:extLst>
          </p:cNvPr>
          <p:cNvSpPr>
            <a:spLocks noGrp="1"/>
          </p:cNvSpPr>
          <p:nvPr>
            <p:ph idx="18"/>
          </p:nvPr>
        </p:nvSpPr>
        <p:spPr>
          <a:xfrm>
            <a:off x="4805665" y="1222362"/>
            <a:ext cx="6796915" cy="4840508"/>
          </a:xfrm>
          <a:prstGeom prst="rect">
            <a:avLst/>
          </a:prstGeom>
        </p:spPr>
        <p:txBody>
          <a:bodyPr lIns="0" tIns="0" rIns="0" bIns="0"/>
          <a:lstStyle>
            <a:lvl1pPr>
              <a:defRPr sz="1600" b="1" cap="all" spc="300" baseline="0">
                <a:solidFill>
                  <a:schemeClr val="accent1"/>
                </a:solidFill>
              </a:defRPr>
            </a:lvl1pPr>
            <a:lvl2pPr marL="12700" indent="0">
              <a:buClr>
                <a:srgbClr val="001E62"/>
              </a:buClr>
              <a:buFontTx/>
              <a:buNone/>
              <a:tabLst/>
              <a:defRPr/>
            </a:lvl2pPr>
            <a:lvl3pPr marL="641350" indent="-171450">
              <a:buClr>
                <a:srgbClr val="001E62"/>
              </a:buClr>
              <a:buFont typeface="Arial" panose="020B0604020202020204" pitchFamily="34" charset="0"/>
              <a:buChar char="•"/>
              <a:tabLst/>
              <a:defRPr/>
            </a:lvl3pPr>
            <a:lvl4pPr marL="1485900" indent="-114300">
              <a:buClr>
                <a:srgbClr val="001E62"/>
              </a:buClr>
              <a:tabLst/>
              <a:defRPr sz="1200">
                <a:solidFill>
                  <a:schemeClr val="tx1"/>
                </a:solidFill>
              </a:defRPr>
            </a:lvl4pPr>
            <a:lvl5pPr marL="1952625" indent="-123825">
              <a:buClr>
                <a:srgbClr val="001E62"/>
              </a:buClr>
              <a:tabLst/>
              <a:defRPr sz="1200">
                <a:solidFill>
                  <a:schemeClr val="tx1"/>
                </a:solidFill>
              </a:defRPr>
            </a:lvl5pPr>
          </a:lstStyle>
          <a:p>
            <a:pPr lvl="0"/>
            <a:r>
              <a:rPr lang="en-US"/>
              <a:t>Click to edit Master text styles</a:t>
            </a:r>
          </a:p>
          <a:p>
            <a:pPr lvl="1"/>
            <a:r>
              <a:rPr lang="en-US"/>
              <a:t>Second level</a:t>
            </a:r>
          </a:p>
          <a:p>
            <a:pPr lvl="2"/>
            <a:r>
              <a:rPr lang="en-US"/>
              <a:t>Third level</a:t>
            </a:r>
          </a:p>
        </p:txBody>
      </p:sp>
      <p:sp>
        <p:nvSpPr>
          <p:cNvPr id="19" name="TextBox 18">
            <a:extLst>
              <a:ext uri="{FF2B5EF4-FFF2-40B4-BE49-F238E27FC236}">
                <a16:creationId xmlns:a16="http://schemas.microsoft.com/office/drawing/2014/main" id="{52DFFB21-BBD8-584B-AD40-5FF15F1975E2}"/>
              </a:ext>
            </a:extLst>
          </p:cNvPr>
          <p:cNvSpPr txBox="1"/>
          <p:nvPr userDrawn="1"/>
        </p:nvSpPr>
        <p:spPr>
          <a:xfrm>
            <a:off x="125425" y="6439768"/>
            <a:ext cx="601579" cy="307777"/>
          </a:xfrm>
          <a:prstGeom prst="rect">
            <a:avLst/>
          </a:prstGeom>
          <a:noFill/>
        </p:spPr>
        <p:txBody>
          <a:bodyPr wrap="square" rtlCol="0">
            <a:spAutoFit/>
          </a:bodyPr>
          <a:lstStyle/>
          <a:p>
            <a:fld id="{3165C24F-D5A7-7547-9DA1-2768CBD8B2AD}" type="slidenum">
              <a:rPr lang="en-US" sz="1400" b="1" smtClean="0">
                <a:solidFill>
                  <a:schemeClr val="bg1"/>
                </a:solidFill>
                <a:latin typeface="Arial" panose="020B0604020202020204" pitchFamily="34" charset="0"/>
                <a:cs typeface="Arial" panose="020B0604020202020204" pitchFamily="34" charset="0"/>
              </a:rPr>
              <a:t>‹#›</a:t>
            </a:fld>
            <a:endParaRPr lang="en-US" sz="1400" b="1">
              <a:solidFill>
                <a:schemeClr val="bg1"/>
              </a:solidFill>
              <a:latin typeface="Arial" panose="020B0604020202020204" pitchFamily="34" charset="0"/>
              <a:cs typeface="Arial" panose="020B0604020202020204" pitchFamily="34" charset="0"/>
            </a:endParaRPr>
          </a:p>
        </p:txBody>
      </p:sp>
      <p:sp>
        <p:nvSpPr>
          <p:cNvPr id="2" name="Footer Placeholder 1">
            <a:extLst>
              <a:ext uri="{FF2B5EF4-FFF2-40B4-BE49-F238E27FC236}">
                <a16:creationId xmlns:a16="http://schemas.microsoft.com/office/drawing/2014/main" id="{CF9A3847-D44C-1045-9746-270828EEC7AD}"/>
              </a:ext>
            </a:extLst>
          </p:cNvPr>
          <p:cNvSpPr>
            <a:spLocks noGrp="1"/>
          </p:cNvSpPr>
          <p:nvPr>
            <p:ph type="ftr" sz="quarter" idx="19"/>
          </p:nvPr>
        </p:nvSpPr>
        <p:spPr>
          <a:xfrm>
            <a:off x="4805665" y="6419410"/>
            <a:ext cx="4114800" cy="365125"/>
          </a:xfrm>
        </p:spPr>
        <p:txBody>
          <a:bodyPr/>
          <a:lstStyle/>
          <a:p>
            <a:r>
              <a:rPr lang="en-US"/>
              <a:t>Department of Computer Science</a:t>
            </a:r>
          </a:p>
        </p:txBody>
      </p:sp>
    </p:spTree>
    <p:extLst>
      <p:ext uri="{BB962C8B-B14F-4D97-AF65-F5344CB8AC3E}">
        <p14:creationId xmlns:p14="http://schemas.microsoft.com/office/powerpoint/2010/main" val="405675425"/>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ivider 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63A040F-DDFD-4E49-B911-5258CAF2D3E7}"/>
              </a:ext>
            </a:extLst>
          </p:cNvPr>
          <p:cNvPicPr>
            <a:picLocks noChangeAspect="1"/>
          </p:cNvPicPr>
          <p:nvPr userDrawn="1"/>
        </p:nvPicPr>
        <p:blipFill rotWithShape="1">
          <a:blip r:embed="rId2"/>
          <a:srcRect t="61111" b="7037"/>
          <a:stretch/>
        </p:blipFill>
        <p:spPr>
          <a:xfrm>
            <a:off x="0" y="2331188"/>
            <a:ext cx="12192000" cy="2184400"/>
          </a:xfrm>
          <a:prstGeom prst="rect">
            <a:avLst/>
          </a:prstGeom>
        </p:spPr>
      </p:pic>
      <p:sp>
        <p:nvSpPr>
          <p:cNvPr id="5" name="Rectangle 4" descr="you must type your ADA compliant description here.">
            <a:extLst>
              <a:ext uri="{FF2B5EF4-FFF2-40B4-BE49-F238E27FC236}">
                <a16:creationId xmlns:a16="http://schemas.microsoft.com/office/drawing/2014/main" id="{048638E0-CDBC-DC4F-8BB3-C27A3270B4E9}"/>
              </a:ext>
              <a:ext uri="{C183D7F6-B498-43B3-948B-1728B52AA6E4}">
                <adec:decorative xmlns:adec="http://schemas.microsoft.com/office/drawing/2017/decorative" val="0"/>
              </a:ext>
            </a:extLst>
          </p:cNvPr>
          <p:cNvSpPr/>
          <p:nvPr userDrawn="1"/>
        </p:nvSpPr>
        <p:spPr>
          <a:xfrm>
            <a:off x="-1" y="2340565"/>
            <a:ext cx="12192000" cy="2184400"/>
          </a:xfrm>
          <a:prstGeom prst="rect">
            <a:avLst/>
          </a:prstGeom>
          <a:solidFill>
            <a:srgbClr val="001E62">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b="0" i="0">
              <a:latin typeface="Arial" panose="020B0604020202020204" pitchFamily="34" charset="0"/>
            </a:endParaRPr>
          </a:p>
        </p:txBody>
      </p:sp>
      <p:sp>
        <p:nvSpPr>
          <p:cNvPr id="3" name="Title 1">
            <a:extLst>
              <a:ext uri="{FF2B5EF4-FFF2-40B4-BE49-F238E27FC236}">
                <a16:creationId xmlns:a16="http://schemas.microsoft.com/office/drawing/2014/main" id="{658EDC3A-B0ED-8A4D-8488-7A4C581CFDA2}"/>
              </a:ext>
            </a:extLst>
          </p:cNvPr>
          <p:cNvSpPr>
            <a:spLocks noGrp="1"/>
          </p:cNvSpPr>
          <p:nvPr>
            <p:ph type="title" hasCustomPrompt="1"/>
          </p:nvPr>
        </p:nvSpPr>
        <p:spPr>
          <a:xfrm>
            <a:off x="578068" y="3156054"/>
            <a:ext cx="11035861" cy="766989"/>
          </a:xfrm>
          <a:prstGeom prst="rect">
            <a:avLst/>
          </a:prstGeom>
        </p:spPr>
        <p:txBody>
          <a:bodyPr lIns="0" tIns="0" rIns="0" bIns="0" anchor="ctr"/>
          <a:lstStyle>
            <a:lvl1pPr algn="ctr">
              <a:defRPr>
                <a:solidFill>
                  <a:schemeClr val="bg1"/>
                </a:solidFill>
              </a:defRPr>
            </a:lvl1pPr>
          </a:lstStyle>
          <a:p>
            <a:r>
              <a:rPr lang="en-US"/>
              <a:t>Divider Slide</a:t>
            </a:r>
          </a:p>
        </p:txBody>
      </p:sp>
      <p:sp>
        <p:nvSpPr>
          <p:cNvPr id="2" name="Footer Placeholder 1">
            <a:extLst>
              <a:ext uri="{FF2B5EF4-FFF2-40B4-BE49-F238E27FC236}">
                <a16:creationId xmlns:a16="http://schemas.microsoft.com/office/drawing/2014/main" id="{D4781056-D049-3547-BEAF-CEE287C4E45D}"/>
              </a:ext>
            </a:extLst>
          </p:cNvPr>
          <p:cNvSpPr>
            <a:spLocks noGrp="1"/>
          </p:cNvSpPr>
          <p:nvPr>
            <p:ph type="ftr" sz="quarter" idx="10"/>
          </p:nvPr>
        </p:nvSpPr>
        <p:spPr/>
        <p:txBody>
          <a:bodyPr/>
          <a:lstStyle/>
          <a:p>
            <a:r>
              <a:rPr lang="en-US"/>
              <a:t>Department of Computer Science</a:t>
            </a:r>
          </a:p>
        </p:txBody>
      </p:sp>
    </p:spTree>
    <p:extLst>
      <p:ext uri="{BB962C8B-B14F-4D97-AF65-F5344CB8AC3E}">
        <p14:creationId xmlns:p14="http://schemas.microsoft.com/office/powerpoint/2010/main" val="2156186282"/>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Divider 2">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C6736B9-CC46-8040-9B10-88C725D129B4}"/>
              </a:ext>
              <a:ext uri="{C183D7F6-B498-43B3-948B-1728B52AA6E4}">
                <adec:decorative xmlns:adec="http://schemas.microsoft.com/office/drawing/2017/decorative" val="1"/>
              </a:ext>
            </a:extLst>
          </p:cNvPr>
          <p:cNvPicPr>
            <a:picLocks noChangeAspect="1"/>
          </p:cNvPicPr>
          <p:nvPr userDrawn="1"/>
        </p:nvPicPr>
        <p:blipFill rotWithShape="1">
          <a:blip r:embed="rId2"/>
          <a:srcRect l="1" t="85786" r="3" b="1251"/>
          <a:stretch/>
        </p:blipFill>
        <p:spPr>
          <a:xfrm>
            <a:off x="0" y="6007100"/>
            <a:ext cx="12192000" cy="889000"/>
          </a:xfrm>
          <a:prstGeom prst="rect">
            <a:avLst/>
          </a:prstGeom>
        </p:spPr>
      </p:pic>
      <p:sp>
        <p:nvSpPr>
          <p:cNvPr id="5" name="Rectangle 4">
            <a:extLst>
              <a:ext uri="{FF2B5EF4-FFF2-40B4-BE49-F238E27FC236}">
                <a16:creationId xmlns:a16="http://schemas.microsoft.com/office/drawing/2014/main" id="{37BE2AD0-F3DD-C74E-AD44-71463A9CACDB}"/>
              </a:ext>
            </a:extLst>
          </p:cNvPr>
          <p:cNvSpPr/>
          <p:nvPr userDrawn="1"/>
        </p:nvSpPr>
        <p:spPr>
          <a:xfrm>
            <a:off x="196645" y="6409044"/>
            <a:ext cx="304800" cy="307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rial" panose="020B0604020202020204" pitchFamily="34" charset="0"/>
            </a:endParaRPr>
          </a:p>
        </p:txBody>
      </p:sp>
      <p:sp>
        <p:nvSpPr>
          <p:cNvPr id="3" name="Title 1">
            <a:extLst>
              <a:ext uri="{FF2B5EF4-FFF2-40B4-BE49-F238E27FC236}">
                <a16:creationId xmlns:a16="http://schemas.microsoft.com/office/drawing/2014/main" id="{658EDC3A-B0ED-8A4D-8488-7A4C581CFDA2}"/>
              </a:ext>
            </a:extLst>
          </p:cNvPr>
          <p:cNvSpPr>
            <a:spLocks noGrp="1"/>
          </p:cNvSpPr>
          <p:nvPr>
            <p:ph type="title" hasCustomPrompt="1"/>
          </p:nvPr>
        </p:nvSpPr>
        <p:spPr>
          <a:xfrm>
            <a:off x="578069" y="2793176"/>
            <a:ext cx="11035861" cy="766989"/>
          </a:xfrm>
          <a:prstGeom prst="rect">
            <a:avLst/>
          </a:prstGeom>
        </p:spPr>
        <p:txBody>
          <a:bodyPr lIns="0" tIns="0" rIns="0" bIns="0" anchor="ctr"/>
          <a:lstStyle>
            <a:lvl1pPr algn="ctr">
              <a:defRPr>
                <a:solidFill>
                  <a:schemeClr val="accent2"/>
                </a:solidFill>
              </a:defRPr>
            </a:lvl1pPr>
          </a:lstStyle>
          <a:p>
            <a:r>
              <a:rPr lang="en-US"/>
              <a:t>Divider Slide</a:t>
            </a:r>
          </a:p>
        </p:txBody>
      </p:sp>
      <p:sp>
        <p:nvSpPr>
          <p:cNvPr id="4" name="TextBox 3">
            <a:extLst>
              <a:ext uri="{FF2B5EF4-FFF2-40B4-BE49-F238E27FC236}">
                <a16:creationId xmlns:a16="http://schemas.microsoft.com/office/drawing/2014/main" id="{F6AA68CF-ED20-AF4E-B696-23793AE24597}"/>
              </a:ext>
            </a:extLst>
          </p:cNvPr>
          <p:cNvSpPr txBox="1"/>
          <p:nvPr userDrawn="1"/>
        </p:nvSpPr>
        <p:spPr>
          <a:xfrm>
            <a:off x="157317" y="6369355"/>
            <a:ext cx="601579" cy="307777"/>
          </a:xfrm>
          <a:prstGeom prst="rect">
            <a:avLst/>
          </a:prstGeom>
          <a:noFill/>
        </p:spPr>
        <p:txBody>
          <a:bodyPr wrap="square" rtlCol="0">
            <a:spAutoFit/>
          </a:bodyPr>
          <a:lstStyle/>
          <a:p>
            <a:fld id="{3165C24F-D5A7-7547-9DA1-2768CBD8B2AD}" type="slidenum">
              <a:rPr lang="en-US" sz="1400" b="1" smtClean="0">
                <a:solidFill>
                  <a:schemeClr val="accent2"/>
                </a:solidFill>
                <a:latin typeface="Arial" panose="020B0604020202020204" pitchFamily="34" charset="0"/>
                <a:cs typeface="Arial" panose="020B0604020202020204" pitchFamily="34" charset="0"/>
              </a:rPr>
              <a:t>‹#›</a:t>
            </a:fld>
            <a:endParaRPr lang="en-US" sz="1400" b="1">
              <a:solidFill>
                <a:schemeClr val="accent2"/>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51063036"/>
      </p:ext>
    </p:extLst>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p:cSld name="End Slide">
    <p:bg>
      <p:bgPr>
        <a:solidFill>
          <a:schemeClr val="accent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4466824-B371-3F4A-BBC7-17B5B0E28245}"/>
              </a:ext>
            </a:extLst>
          </p:cNvPr>
          <p:cNvPicPr>
            <a:picLocks noChangeAspect="1"/>
          </p:cNvPicPr>
          <p:nvPr/>
        </p:nvPicPr>
        <p:blipFill>
          <a:blip r:embed="rId2"/>
          <a:stretch>
            <a:fillRect/>
          </a:stretch>
        </p:blipFill>
        <p:spPr>
          <a:xfrm>
            <a:off x="4932751" y="2295148"/>
            <a:ext cx="2326497" cy="2267704"/>
          </a:xfrm>
          <a:prstGeom prst="rect">
            <a:avLst/>
          </a:prstGeom>
        </p:spPr>
      </p:pic>
      <p:pic>
        <p:nvPicPr>
          <p:cNvPr id="3" name="Picture 2" descr="Large white UIC circle mark">
            <a:extLst>
              <a:ext uri="{FF2B5EF4-FFF2-40B4-BE49-F238E27FC236}">
                <a16:creationId xmlns:a16="http://schemas.microsoft.com/office/drawing/2014/main" id="{19AE039C-5A95-5E48-B5F3-0DE41F24E20F}"/>
              </a:ext>
            </a:extLst>
          </p:cNvPr>
          <p:cNvPicPr>
            <a:picLocks noChangeAspect="1"/>
          </p:cNvPicPr>
          <p:nvPr userDrawn="1"/>
        </p:nvPicPr>
        <p:blipFill>
          <a:blip r:embed="rId2"/>
          <a:stretch>
            <a:fillRect/>
          </a:stretch>
        </p:blipFill>
        <p:spPr>
          <a:xfrm>
            <a:off x="4932751" y="2295148"/>
            <a:ext cx="2326497" cy="2267704"/>
          </a:xfrm>
          <a:prstGeom prst="rect">
            <a:avLst/>
          </a:prstGeom>
        </p:spPr>
      </p:pic>
    </p:spTree>
    <p:extLst>
      <p:ext uri="{BB962C8B-B14F-4D97-AF65-F5344CB8AC3E}">
        <p14:creationId xmlns:p14="http://schemas.microsoft.com/office/powerpoint/2010/main" val="3928787863"/>
      </p:ext>
    </p:extLst>
  </p:cSld>
  <p:clrMapOvr>
    <a:masterClrMapping/>
  </p:clrMapOvr>
  <p:hf sldNum="0"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82401618"/>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2">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DF84B8C-FA91-C54A-BD6B-A1BC753E5B0F}"/>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11" name="Rectangle 10">
            <a:extLst>
              <a:ext uri="{FF2B5EF4-FFF2-40B4-BE49-F238E27FC236}">
                <a16:creationId xmlns:a16="http://schemas.microsoft.com/office/drawing/2014/main" id="{D67D8984-ADB0-3045-B90A-B42AE6A3D17A}"/>
              </a:ext>
            </a:extLst>
          </p:cNvPr>
          <p:cNvSpPr/>
          <p:nvPr userDrawn="1"/>
        </p:nvSpPr>
        <p:spPr>
          <a:xfrm>
            <a:off x="0" y="0"/>
            <a:ext cx="12192000" cy="6858000"/>
          </a:xfrm>
          <a:prstGeom prst="rect">
            <a:avLst/>
          </a:prstGeom>
          <a:solidFill>
            <a:srgbClr val="001E62">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b="0" i="0">
              <a:latin typeface="Arial" panose="020B0604020202020204" pitchFamily="34" charset="0"/>
            </a:endParaRPr>
          </a:p>
        </p:txBody>
      </p:sp>
      <p:pic>
        <p:nvPicPr>
          <p:cNvPr id="10" name="Picture 9">
            <a:extLst>
              <a:ext uri="{FF2B5EF4-FFF2-40B4-BE49-F238E27FC236}">
                <a16:creationId xmlns:a16="http://schemas.microsoft.com/office/drawing/2014/main" id="{94D5E7C4-AA3A-714B-AB65-881F761FB1FA}"/>
              </a:ext>
            </a:extLst>
          </p:cNvPr>
          <p:cNvPicPr>
            <a:picLocks noChangeAspect="1"/>
          </p:cNvPicPr>
          <p:nvPr/>
        </p:nvPicPr>
        <p:blipFill>
          <a:blip r:embed="rId2"/>
          <a:stretch>
            <a:fillRect/>
          </a:stretch>
        </p:blipFill>
        <p:spPr>
          <a:xfrm>
            <a:off x="0" y="0"/>
            <a:ext cx="12192000" cy="6858000"/>
          </a:xfrm>
          <a:prstGeom prst="rect">
            <a:avLst/>
          </a:prstGeom>
        </p:spPr>
      </p:pic>
      <p:sp>
        <p:nvSpPr>
          <p:cNvPr id="8" name="Rectangle 7">
            <a:extLst>
              <a:ext uri="{FF2B5EF4-FFF2-40B4-BE49-F238E27FC236}">
                <a16:creationId xmlns:a16="http://schemas.microsoft.com/office/drawing/2014/main" id="{3D1C8BA7-EEFD-584D-BDC5-F7B7AAD50252}"/>
              </a:ext>
              <a:ext uri="{C183D7F6-B498-43B3-948B-1728B52AA6E4}">
                <adec:decorative xmlns:adec="http://schemas.microsoft.com/office/drawing/2017/decorative" val="1"/>
              </a:ext>
            </a:extLst>
          </p:cNvPr>
          <p:cNvSpPr/>
          <p:nvPr/>
        </p:nvSpPr>
        <p:spPr>
          <a:xfrm>
            <a:off x="0" y="0"/>
            <a:ext cx="12192000" cy="6858000"/>
          </a:xfrm>
          <a:prstGeom prst="rect">
            <a:avLst/>
          </a:prstGeom>
          <a:solidFill>
            <a:srgbClr val="001E62">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b="0" i="0">
              <a:latin typeface="Arial" panose="020B0604020202020204" pitchFamily="34" charset="0"/>
            </a:endParaRPr>
          </a:p>
        </p:txBody>
      </p:sp>
      <p:sp>
        <p:nvSpPr>
          <p:cNvPr id="4" name="Title 1">
            <a:extLst>
              <a:ext uri="{FF2B5EF4-FFF2-40B4-BE49-F238E27FC236}">
                <a16:creationId xmlns:a16="http://schemas.microsoft.com/office/drawing/2014/main" id="{881D9BB0-FDB4-1643-A5BC-76B17B0E9E7A}"/>
              </a:ext>
            </a:extLst>
          </p:cNvPr>
          <p:cNvSpPr>
            <a:spLocks noGrp="1"/>
          </p:cNvSpPr>
          <p:nvPr>
            <p:ph type="ctrTitle" hasCustomPrompt="1"/>
          </p:nvPr>
        </p:nvSpPr>
        <p:spPr>
          <a:xfrm>
            <a:off x="2815271" y="2289120"/>
            <a:ext cx="6402301" cy="1655763"/>
          </a:xfrm>
          <a:prstGeom prst="rect">
            <a:avLst/>
          </a:prstGeom>
        </p:spPr>
        <p:txBody>
          <a:bodyPr lIns="0" tIns="0" rIns="0" bIns="0" anchor="t">
            <a:normAutofit/>
          </a:bodyPr>
          <a:lstStyle>
            <a:lvl1pPr algn="ctr">
              <a:defRPr sz="5400" b="1">
                <a:solidFill>
                  <a:schemeClr val="bg1"/>
                </a:solidFill>
                <a:latin typeface="Arial" panose="020B0604020202020204" pitchFamily="34" charset="0"/>
                <a:cs typeface="Arial" panose="020B0604020202020204" pitchFamily="34" charset="0"/>
              </a:defRPr>
            </a:lvl1pPr>
          </a:lstStyle>
          <a:p>
            <a:r>
              <a:rPr lang="en-US"/>
              <a:t>Your presentation title goes here</a:t>
            </a:r>
            <a:br>
              <a:rPr lang="en-US"/>
            </a:br>
            <a:br>
              <a:rPr lang="en-US"/>
            </a:br>
            <a:endParaRPr lang="en-US"/>
          </a:p>
        </p:txBody>
      </p:sp>
      <p:sp>
        <p:nvSpPr>
          <p:cNvPr id="5" name="Text Placeholder 9">
            <a:extLst>
              <a:ext uri="{FF2B5EF4-FFF2-40B4-BE49-F238E27FC236}">
                <a16:creationId xmlns:a16="http://schemas.microsoft.com/office/drawing/2014/main" id="{145D1793-C324-2F44-822B-E01A274F1641}"/>
              </a:ext>
            </a:extLst>
          </p:cNvPr>
          <p:cNvSpPr>
            <a:spLocks noGrp="1"/>
          </p:cNvSpPr>
          <p:nvPr>
            <p:ph type="body" sz="quarter" idx="11" hasCustomPrompt="1"/>
          </p:nvPr>
        </p:nvSpPr>
        <p:spPr>
          <a:xfrm>
            <a:off x="4565242" y="1611477"/>
            <a:ext cx="2902358" cy="295275"/>
          </a:xfrm>
          <a:prstGeom prst="rect">
            <a:avLst/>
          </a:prstGeom>
        </p:spPr>
        <p:txBody>
          <a:bodyPr lIns="0" tIns="0" rIns="0" bIns="0">
            <a:normAutofit/>
          </a:bodyPr>
          <a:lstStyle>
            <a:lvl1pPr marL="0" indent="0" algn="ctr">
              <a:buFontTx/>
              <a:buNone/>
              <a:defRPr sz="1800" b="1" cap="all" spc="400" baseline="0">
                <a:solidFill>
                  <a:schemeClr val="bg1"/>
                </a:solidFill>
                <a:latin typeface="Arial" panose="020B0604020202020204" pitchFamily="34" charset="0"/>
                <a:cs typeface="Arial" panose="020B0604020202020204" pitchFamily="34" charset="0"/>
              </a:defRPr>
            </a:lvl1pPr>
            <a:lvl2pPr marL="457200" indent="0">
              <a:buFontTx/>
              <a:buNone/>
              <a:defRPr sz="1400" b="1" spc="300">
                <a:solidFill>
                  <a:srgbClr val="D50032"/>
                </a:solidFill>
                <a:latin typeface="Arial" panose="020B0604020202020204" pitchFamily="34" charset="0"/>
                <a:cs typeface="Arial" panose="020B0604020202020204" pitchFamily="34" charset="0"/>
              </a:defRPr>
            </a:lvl2pPr>
          </a:lstStyle>
          <a:p>
            <a:pPr lvl="0"/>
            <a:r>
              <a:rPr lang="en-US"/>
              <a:t>DATE</a:t>
            </a:r>
          </a:p>
        </p:txBody>
      </p:sp>
      <p:sp>
        <p:nvSpPr>
          <p:cNvPr id="6" name="Subtitle 2">
            <a:extLst>
              <a:ext uri="{FF2B5EF4-FFF2-40B4-BE49-F238E27FC236}">
                <a16:creationId xmlns:a16="http://schemas.microsoft.com/office/drawing/2014/main" id="{12BC1185-857F-BF4F-A097-153EFBDA80F6}"/>
              </a:ext>
            </a:extLst>
          </p:cNvPr>
          <p:cNvSpPr>
            <a:spLocks noGrp="1"/>
          </p:cNvSpPr>
          <p:nvPr>
            <p:ph type="subTitle" idx="1" hasCustomPrompt="1"/>
          </p:nvPr>
        </p:nvSpPr>
        <p:spPr>
          <a:xfrm>
            <a:off x="3635828" y="4195872"/>
            <a:ext cx="4920344" cy="607572"/>
          </a:xfrm>
          <a:prstGeom prst="rect">
            <a:avLst/>
          </a:prstGeom>
        </p:spPr>
        <p:txBody>
          <a:bodyPr lIns="0" tIns="0" rIns="0" bIns="0"/>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Presenter name(s) here</a:t>
            </a:r>
          </a:p>
        </p:txBody>
      </p:sp>
      <p:pic>
        <p:nvPicPr>
          <p:cNvPr id="7" name="Picture 6">
            <a:extLst>
              <a:ext uri="{FF2B5EF4-FFF2-40B4-BE49-F238E27FC236}">
                <a16:creationId xmlns:a16="http://schemas.microsoft.com/office/drawing/2014/main" id="{A5D443CC-0BC6-3D4A-A896-85EAC5F854CA}"/>
              </a:ext>
            </a:extLst>
          </p:cNvPr>
          <p:cNvPicPr>
            <a:picLocks noChangeAspect="1"/>
          </p:cNvPicPr>
          <p:nvPr/>
        </p:nvPicPr>
        <p:blipFill>
          <a:blip r:embed="rId3"/>
          <a:stretch>
            <a:fillRect/>
          </a:stretch>
        </p:blipFill>
        <p:spPr>
          <a:xfrm>
            <a:off x="5657850" y="5246523"/>
            <a:ext cx="876300" cy="876300"/>
          </a:xfrm>
          <a:prstGeom prst="rect">
            <a:avLst/>
          </a:prstGeom>
        </p:spPr>
      </p:pic>
      <p:pic>
        <p:nvPicPr>
          <p:cNvPr id="12" name="Picture 11" descr="Red UIC circle mark">
            <a:extLst>
              <a:ext uri="{FF2B5EF4-FFF2-40B4-BE49-F238E27FC236}">
                <a16:creationId xmlns:a16="http://schemas.microsoft.com/office/drawing/2014/main" id="{F19FAC25-A7F3-C24E-B4E9-8EC49C30E529}"/>
              </a:ext>
              <a:ext uri="{C183D7F6-B498-43B3-948B-1728B52AA6E4}">
                <adec:decorative xmlns:adec="http://schemas.microsoft.com/office/drawing/2017/decorative" val="0"/>
              </a:ext>
            </a:extLst>
          </p:cNvPr>
          <p:cNvPicPr>
            <a:picLocks noChangeAspect="1"/>
          </p:cNvPicPr>
          <p:nvPr userDrawn="1"/>
        </p:nvPicPr>
        <p:blipFill>
          <a:blip r:embed="rId3"/>
          <a:stretch>
            <a:fillRect/>
          </a:stretch>
        </p:blipFill>
        <p:spPr>
          <a:xfrm>
            <a:off x="5657850" y="5246523"/>
            <a:ext cx="876300" cy="876300"/>
          </a:xfrm>
          <a:prstGeom prst="rect">
            <a:avLst/>
          </a:prstGeom>
        </p:spPr>
      </p:pic>
    </p:spTree>
    <p:extLst>
      <p:ext uri="{BB962C8B-B14F-4D97-AF65-F5344CB8AC3E}">
        <p14:creationId xmlns:p14="http://schemas.microsoft.com/office/powerpoint/2010/main" val="457900574"/>
      </p:ext>
    </p:extLst>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ext with Picture Righ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CBCAFCE-8EC7-084D-BB9A-53CC57977D66}"/>
              </a:ext>
            </a:extLst>
          </p:cNvPr>
          <p:cNvSpPr>
            <a:spLocks noGrp="1"/>
          </p:cNvSpPr>
          <p:nvPr>
            <p:ph idx="1"/>
          </p:nvPr>
        </p:nvSpPr>
        <p:spPr>
          <a:xfrm>
            <a:off x="536361" y="1645669"/>
            <a:ext cx="4979776" cy="4532881"/>
          </a:xfrm>
        </p:spPr>
        <p:txBody>
          <a:bodyPr/>
          <a:lstStyle>
            <a:lvl1pPr marL="342900" indent="-342900">
              <a:lnSpc>
                <a:spcPct val="100000"/>
              </a:lnSpc>
              <a:buFont typeface="Arial" panose="020B0604020202020204" pitchFamily="34" charset="0"/>
              <a:buChar char="•"/>
              <a:defRPr b="0" i="0">
                <a:latin typeface="Proxima Nova Rg" panose="02000506030000020004" pitchFamily="2" charset="0"/>
              </a:defRPr>
            </a:lvl1pPr>
            <a:lvl2pPr marL="800078" indent="-342900">
              <a:lnSpc>
                <a:spcPct val="100000"/>
              </a:lnSpc>
              <a:buFont typeface="Arial" panose="020B0604020202020204" pitchFamily="34" charset="0"/>
              <a:buChar char="•"/>
              <a:defRPr b="0" i="0">
                <a:latin typeface="Proxima Nova Rg" panose="02000506030000020004" pitchFamily="2" charset="0"/>
              </a:defRPr>
            </a:lvl2pPr>
            <a:lvl3pPr marL="1200104" indent="-285750">
              <a:lnSpc>
                <a:spcPct val="100000"/>
              </a:lnSpc>
              <a:buFont typeface="Arial" panose="020B0604020202020204" pitchFamily="34" charset="0"/>
              <a:buChar char="•"/>
              <a:defRPr b="0" i="0">
                <a:latin typeface="Proxima Nova Rg" panose="02000506030000020004" pitchFamily="2" charset="0"/>
              </a:defRPr>
            </a:lvl3pPr>
            <a:lvl4pPr marL="1657282" indent="-285750">
              <a:lnSpc>
                <a:spcPct val="100000"/>
              </a:lnSpc>
              <a:buFont typeface="Arial" panose="020B0604020202020204" pitchFamily="34" charset="0"/>
              <a:buChar char="•"/>
              <a:defRPr b="0" i="0">
                <a:latin typeface="Proxima Nova Rg" panose="02000506030000020004" pitchFamily="2" charset="0"/>
              </a:defRPr>
            </a:lvl4pPr>
            <a:lvl5pPr marL="2114459" indent="-285750">
              <a:lnSpc>
                <a:spcPct val="100000"/>
              </a:lnSpc>
              <a:buFont typeface="Arial" panose="020B0604020202020204" pitchFamily="34" charset="0"/>
              <a:buChar char="•"/>
              <a:defRPr b="0" i="0">
                <a:latin typeface="Proxima Nova Rg" panose="02000506030000020004"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itle Placeholder 1">
            <a:extLst>
              <a:ext uri="{FF2B5EF4-FFF2-40B4-BE49-F238E27FC236}">
                <a16:creationId xmlns:a16="http://schemas.microsoft.com/office/drawing/2014/main" id="{C1E18BAE-9E2F-A544-8C18-ABE725352C13}"/>
              </a:ext>
            </a:extLst>
          </p:cNvPr>
          <p:cNvSpPr>
            <a:spLocks noGrp="1"/>
          </p:cNvSpPr>
          <p:nvPr>
            <p:ph type="title" hasCustomPrompt="1"/>
          </p:nvPr>
        </p:nvSpPr>
        <p:spPr>
          <a:xfrm>
            <a:off x="536361" y="476722"/>
            <a:ext cx="4979776" cy="768545"/>
          </a:xfrm>
          <a:prstGeom prst="rect">
            <a:avLst/>
          </a:prstGeom>
        </p:spPr>
        <p:txBody>
          <a:bodyPr vert="horz" lIns="0" tIns="0" rIns="0" bIns="0" rtlCol="0" anchor="ctr">
            <a:normAutofit/>
          </a:bodyPr>
          <a:lstStyle>
            <a:lvl1pPr>
              <a:defRPr b="1" i="0">
                <a:latin typeface="Proxima Nova Rg" panose="02000506030000020004" pitchFamily="2" charset="0"/>
              </a:defRPr>
            </a:lvl1pPr>
          </a:lstStyle>
          <a:p>
            <a:r>
              <a:rPr lang="en-US"/>
              <a:t>Text with Picture right</a:t>
            </a:r>
          </a:p>
        </p:txBody>
      </p:sp>
      <p:sp>
        <p:nvSpPr>
          <p:cNvPr id="18" name="Picture Placeholder 3">
            <a:extLst>
              <a:ext uri="{FF2B5EF4-FFF2-40B4-BE49-F238E27FC236}">
                <a16:creationId xmlns:a16="http://schemas.microsoft.com/office/drawing/2014/main" id="{10E64717-DA8A-9C47-B2BD-397159535367}"/>
              </a:ext>
            </a:extLst>
          </p:cNvPr>
          <p:cNvSpPr>
            <a:spLocks noGrp="1"/>
          </p:cNvSpPr>
          <p:nvPr>
            <p:ph type="pic" sz="quarter" idx="14"/>
          </p:nvPr>
        </p:nvSpPr>
        <p:spPr>
          <a:xfrm>
            <a:off x="6096000" y="6"/>
            <a:ext cx="6096000" cy="6392979"/>
          </a:xfrm>
        </p:spPr>
        <p:txBody>
          <a:bodyPr/>
          <a:lstStyle>
            <a:lvl1pPr marL="0" indent="0" algn="ctr">
              <a:buNone/>
              <a:defRPr b="0" i="0">
                <a:latin typeface="Proxima Nova Rg" panose="02000506030000020004" pitchFamily="2" charset="0"/>
              </a:defRPr>
            </a:lvl1pPr>
          </a:lstStyle>
          <a:p>
            <a:r>
              <a:rPr lang="en-US"/>
              <a:t>Click icon to add picture</a:t>
            </a:r>
          </a:p>
        </p:txBody>
      </p:sp>
      <p:sp>
        <p:nvSpPr>
          <p:cNvPr id="16" name="Rectangle 15">
            <a:extLst>
              <a:ext uri="{FF2B5EF4-FFF2-40B4-BE49-F238E27FC236}">
                <a16:creationId xmlns:a16="http://schemas.microsoft.com/office/drawing/2014/main" id="{CE2175C7-9CB8-2448-9B05-69F01779E8F9}"/>
              </a:ext>
            </a:extLst>
          </p:cNvPr>
          <p:cNvSpPr/>
          <p:nvPr userDrawn="1"/>
        </p:nvSpPr>
        <p:spPr>
          <a:xfrm>
            <a:off x="0" y="6392985"/>
            <a:ext cx="12192000" cy="465015"/>
          </a:xfrm>
          <a:prstGeom prst="rect">
            <a:avLst/>
          </a:prstGeom>
          <a:solidFill>
            <a:srgbClr val="0062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7" name="TextBox 16">
            <a:extLst>
              <a:ext uri="{FF2B5EF4-FFF2-40B4-BE49-F238E27FC236}">
                <a16:creationId xmlns:a16="http://schemas.microsoft.com/office/drawing/2014/main" id="{19663B76-15CB-434D-8715-085FAB65AA38}"/>
              </a:ext>
            </a:extLst>
          </p:cNvPr>
          <p:cNvSpPr txBox="1"/>
          <p:nvPr userDrawn="1"/>
        </p:nvSpPr>
        <p:spPr>
          <a:xfrm>
            <a:off x="10557584" y="6593168"/>
            <a:ext cx="1098057" cy="107722"/>
          </a:xfrm>
          <a:prstGeom prst="rect">
            <a:avLst/>
          </a:prstGeom>
          <a:noFill/>
        </p:spPr>
        <p:txBody>
          <a:bodyPr wrap="none" lIns="0" tIns="0" rIns="0" bIns="0" rtlCol="0">
            <a:spAutoFit/>
          </a:bodyPr>
          <a:lstStyle/>
          <a:p>
            <a:pPr algn="r"/>
            <a:r>
              <a:rPr lang="en-US" sz="700">
                <a:solidFill>
                  <a:schemeClr val="bg1"/>
                </a:solidFill>
                <a:latin typeface="Proxima Nova Rg" panose="02000506030000020004" pitchFamily="50" charset="0"/>
                <a:cs typeface="Arial" panose="020B0604020202020204" pitchFamily="34" charset="0"/>
              </a:rPr>
              <a:t>© UAB. All Rights Reserved.</a:t>
            </a:r>
          </a:p>
        </p:txBody>
      </p:sp>
      <p:sp>
        <p:nvSpPr>
          <p:cNvPr id="20" name="Footer Placeholder 1"/>
          <p:cNvSpPr>
            <a:spLocks noGrp="1"/>
          </p:cNvSpPr>
          <p:nvPr>
            <p:ph type="ftr" sz="quarter" idx="10"/>
          </p:nvPr>
        </p:nvSpPr>
        <p:spPr>
          <a:xfrm>
            <a:off x="3751383" y="6502713"/>
            <a:ext cx="6471140" cy="208250"/>
          </a:xfrm>
        </p:spPr>
        <p:txBody>
          <a:bodyPr lIns="0" tIns="0" rIns="0" bIns="0" anchor="b"/>
          <a:lstStyle>
            <a:lvl1pPr algn="l">
              <a:defRPr sz="1000" b="0" i="0">
                <a:solidFill>
                  <a:schemeClr val="bg1"/>
                </a:solidFill>
                <a:latin typeface="Proxima Nova Rg" panose="02000506030000020004" pitchFamily="2" charset="0"/>
              </a:defRPr>
            </a:lvl1pPr>
          </a:lstStyle>
          <a:p>
            <a:r>
              <a:rPr lang="en-GB"/>
              <a:t>Department of Computer Science – Ahmedur Rahman Shovon</a:t>
            </a:r>
          </a:p>
        </p:txBody>
      </p:sp>
      <p:pic>
        <p:nvPicPr>
          <p:cNvPr id="11" name="Picture 1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36361" y="6548817"/>
            <a:ext cx="1763517" cy="153349"/>
          </a:xfrm>
          <a:prstGeom prst="rect">
            <a:avLst/>
          </a:prstGeom>
        </p:spPr>
      </p:pic>
      <p:sp>
        <p:nvSpPr>
          <p:cNvPr id="9" name="Slide Number Placeholder 5">
            <a:extLst>
              <a:ext uri="{FF2B5EF4-FFF2-40B4-BE49-F238E27FC236}">
                <a16:creationId xmlns:a16="http://schemas.microsoft.com/office/drawing/2014/main" id="{EB6356D3-CE0A-4748-8BAC-B8CD9197ED70}"/>
              </a:ext>
            </a:extLst>
          </p:cNvPr>
          <p:cNvSpPr>
            <a:spLocks noGrp="1"/>
          </p:cNvSpPr>
          <p:nvPr>
            <p:ph type="sldNum" sz="quarter" idx="4"/>
          </p:nvPr>
        </p:nvSpPr>
        <p:spPr>
          <a:xfrm>
            <a:off x="11470781" y="570009"/>
            <a:ext cx="304131" cy="365125"/>
          </a:xfrm>
          <a:prstGeom prst="rect">
            <a:avLst/>
          </a:prstGeom>
        </p:spPr>
        <p:txBody>
          <a:bodyPr vert="horz" lIns="0" tIns="45720" rIns="0" bIns="45720" rtlCol="0" anchor="ctr"/>
          <a:lstStyle>
            <a:lvl1pPr algn="l">
              <a:defRPr sz="1000" b="0" i="0">
                <a:solidFill>
                  <a:schemeClr val="accent6"/>
                </a:solidFill>
                <a:latin typeface="Proxima Nova Rg" panose="02000506030000020004" pitchFamily="2" charset="0"/>
              </a:defRPr>
            </a:lvl1pPr>
          </a:lstStyle>
          <a:p>
            <a:fld id="{54797FC3-DC33-DA47-95F6-F7EB925D69E8}" type="slidenum">
              <a:rPr lang="en-US" smtClean="0"/>
              <a:pPr/>
              <a:t>‹#›</a:t>
            </a:fld>
            <a:r>
              <a:rPr lang="en-US"/>
              <a:t>A</a:t>
            </a:r>
          </a:p>
        </p:txBody>
      </p:sp>
      <p:cxnSp>
        <p:nvCxnSpPr>
          <p:cNvPr id="10" name="Straight Connector 9">
            <a:extLst>
              <a:ext uri="{FF2B5EF4-FFF2-40B4-BE49-F238E27FC236}">
                <a16:creationId xmlns:a16="http://schemas.microsoft.com/office/drawing/2014/main" id="{F234A81B-555A-5245-87EB-C17138CDA6F9}"/>
              </a:ext>
            </a:extLst>
          </p:cNvPr>
          <p:cNvCxnSpPr>
            <a:cxnSpLocks/>
          </p:cNvCxnSpPr>
          <p:nvPr userDrawn="1"/>
        </p:nvCxnSpPr>
        <p:spPr>
          <a:xfrm>
            <a:off x="11358347" y="625959"/>
            <a:ext cx="0" cy="232322"/>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62088128"/>
      </p:ext>
    </p:extLst>
  </p:cSld>
  <p:clrMapOvr>
    <a:masterClrMapping/>
  </p:clrMapOvr>
  <p:transition spd="slow">
    <p:push dir="u"/>
  </p:transition>
  <p:hf hdr="0" dt="0"/>
  <p:extLst>
    <p:ext uri="{DCECCB84-F9BA-43D5-87BE-67443E8EF086}">
      <p15:sldGuideLst xmlns:p15="http://schemas.microsoft.com/office/powerpoint/2012/main">
        <p15:guide id="1" pos="3840">
          <p15:clr>
            <a:srgbClr val="FBAE40"/>
          </p15:clr>
        </p15:guide>
        <p15:guide id="2" orient="horz" pos="432">
          <p15:clr>
            <a:srgbClr val="FBAE40"/>
          </p15:clr>
        </p15:guide>
        <p15:guide id="3" orient="horz" pos="1033">
          <p15:clr>
            <a:srgbClr val="FBAE40"/>
          </p15:clr>
        </p15:guide>
        <p15:guide id="4" orient="horz" pos="4020">
          <p15:clr>
            <a:srgbClr val="FBAE40"/>
          </p15:clr>
        </p15:guide>
        <p15:guide id="5" pos="339">
          <p15:clr>
            <a:srgbClr val="FBAE40"/>
          </p15:clr>
        </p15:guide>
        <p15:guide id="6" pos="3473">
          <p15:clr>
            <a:srgbClr val="FBAE40"/>
          </p15:clr>
        </p15:guide>
        <p15:guide id="7" pos="7159">
          <p15:clr>
            <a:srgbClr val="FBAE40"/>
          </p15:clr>
        </p15:guide>
        <p15:guide id="8" orient="horz" pos="4252">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Facts - 3 Related">
    <p:spTree>
      <p:nvGrpSpPr>
        <p:cNvPr id="1" name=""/>
        <p:cNvGrpSpPr/>
        <p:nvPr/>
      </p:nvGrpSpPr>
      <p:grpSpPr>
        <a:xfrm>
          <a:off x="0" y="0"/>
          <a:ext cx="0" cy="0"/>
          <a:chOff x="0" y="0"/>
          <a:chExt cx="0" cy="0"/>
        </a:xfrm>
      </p:grpSpPr>
      <p:grpSp>
        <p:nvGrpSpPr>
          <p:cNvPr id="3" name="Group 2"/>
          <p:cNvGrpSpPr/>
          <p:nvPr userDrawn="1"/>
        </p:nvGrpSpPr>
        <p:grpSpPr>
          <a:xfrm>
            <a:off x="542929" y="1665288"/>
            <a:ext cx="5631649" cy="2052000"/>
            <a:chOff x="542925" y="1665288"/>
            <a:chExt cx="5758291" cy="2170112"/>
          </a:xfrm>
        </p:grpSpPr>
        <p:sp>
          <p:nvSpPr>
            <p:cNvPr id="4" name="Rectangle 3"/>
            <p:cNvSpPr/>
            <p:nvPr/>
          </p:nvSpPr>
          <p:spPr>
            <a:xfrm>
              <a:off x="542925" y="1665288"/>
              <a:ext cx="5553075" cy="21701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7" name="Triangle 26"/>
            <p:cNvSpPr/>
            <p:nvPr userDrawn="1"/>
          </p:nvSpPr>
          <p:spPr>
            <a:xfrm rot="5400000">
              <a:off x="6059966" y="3318348"/>
              <a:ext cx="266505" cy="215994"/>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grpSp>
      <p:grpSp>
        <p:nvGrpSpPr>
          <p:cNvPr id="6" name="Group 5"/>
          <p:cNvGrpSpPr/>
          <p:nvPr userDrawn="1"/>
        </p:nvGrpSpPr>
        <p:grpSpPr>
          <a:xfrm>
            <a:off x="6227653" y="1665288"/>
            <a:ext cx="5430947" cy="2247806"/>
            <a:chOff x="6227654" y="1665288"/>
            <a:chExt cx="5430946" cy="2369060"/>
          </a:xfrm>
        </p:grpSpPr>
        <p:sp>
          <p:nvSpPr>
            <p:cNvPr id="7" name="Rectangle 6"/>
            <p:cNvSpPr/>
            <p:nvPr/>
          </p:nvSpPr>
          <p:spPr>
            <a:xfrm>
              <a:off x="6227654" y="1665288"/>
              <a:ext cx="5430946" cy="217011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8" name="Triangle 7"/>
            <p:cNvSpPr/>
            <p:nvPr/>
          </p:nvSpPr>
          <p:spPr>
            <a:xfrm rot="10800000">
              <a:off x="6481437" y="3818354"/>
              <a:ext cx="250553" cy="215994"/>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grpSp>
      <p:sp>
        <p:nvSpPr>
          <p:cNvPr id="13" name="Rectangle 12"/>
          <p:cNvSpPr/>
          <p:nvPr/>
        </p:nvSpPr>
        <p:spPr>
          <a:xfrm rot="10800000">
            <a:off x="3465029" y="3985545"/>
            <a:ext cx="5430947" cy="2052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5" name="Title 1"/>
          <p:cNvSpPr>
            <a:spLocks noGrp="1"/>
          </p:cNvSpPr>
          <p:nvPr userDrawn="1">
            <p:ph type="title"/>
          </p:nvPr>
        </p:nvSpPr>
        <p:spPr>
          <a:xfrm>
            <a:off x="536364" y="476722"/>
            <a:ext cx="10636465" cy="768545"/>
          </a:xfrm>
        </p:spPr>
        <p:txBody>
          <a:bodyPr/>
          <a:lstStyle>
            <a:lvl1pPr>
              <a:defRPr b="1" i="0">
                <a:latin typeface="Proxima Nova Rg" panose="02000506030000020004" pitchFamily="2" charset="0"/>
              </a:defRPr>
            </a:lvl1pPr>
          </a:lstStyle>
          <a:p>
            <a:r>
              <a:rPr lang="en-US"/>
              <a:t>Click to edit Master title style</a:t>
            </a:r>
            <a:endParaRPr lang="en-GB"/>
          </a:p>
        </p:txBody>
      </p:sp>
      <p:sp>
        <p:nvSpPr>
          <p:cNvPr id="16" name="Text Placeholder 24"/>
          <p:cNvSpPr>
            <a:spLocks noGrp="1"/>
          </p:cNvSpPr>
          <p:nvPr userDrawn="1">
            <p:ph type="body" sz="quarter" idx="13"/>
          </p:nvPr>
        </p:nvSpPr>
        <p:spPr>
          <a:xfrm>
            <a:off x="982281" y="2024621"/>
            <a:ext cx="4552235" cy="1333334"/>
          </a:xfrm>
        </p:spPr>
        <p:txBody>
          <a:bodyPr anchor="ctr">
            <a:normAutofit/>
          </a:bodyPr>
          <a:lstStyle>
            <a:lvl1pPr marL="0" indent="0">
              <a:buNone/>
              <a:defRPr sz="1800" b="1" i="0">
                <a:solidFill>
                  <a:schemeClr val="bg1"/>
                </a:solidFill>
                <a:latin typeface="Proxima Nova Rg" panose="02000506030000020004" pitchFamily="2" charset="0"/>
              </a:defRPr>
            </a:lvl1pPr>
            <a:lvl2pPr marL="457178" indent="0">
              <a:buNone/>
              <a:defRPr sz="1800">
                <a:solidFill>
                  <a:schemeClr val="bg1"/>
                </a:solidFill>
              </a:defRPr>
            </a:lvl2pPr>
            <a:lvl3pPr marL="914354" indent="0">
              <a:buNone/>
              <a:defRPr sz="1800">
                <a:solidFill>
                  <a:schemeClr val="bg1"/>
                </a:solidFill>
              </a:defRPr>
            </a:lvl3pPr>
            <a:lvl4pPr marL="1371532" indent="0">
              <a:buNone/>
              <a:defRPr sz="1800">
                <a:solidFill>
                  <a:schemeClr val="bg1"/>
                </a:solidFill>
              </a:defRPr>
            </a:lvl4pPr>
            <a:lvl5pPr marL="1828709" indent="0">
              <a:buNone/>
              <a:defRPr sz="1800">
                <a:solidFill>
                  <a:schemeClr val="bg1"/>
                </a:solidFill>
              </a:defRPr>
            </a:lvl5pPr>
          </a:lstStyle>
          <a:p>
            <a:pPr lvl="0"/>
            <a:r>
              <a:rPr lang="en-US"/>
              <a:t>Click to edit Master text styles</a:t>
            </a:r>
          </a:p>
        </p:txBody>
      </p:sp>
      <p:sp>
        <p:nvSpPr>
          <p:cNvPr id="17" name="Text Placeholder 24"/>
          <p:cNvSpPr>
            <a:spLocks noGrp="1"/>
          </p:cNvSpPr>
          <p:nvPr userDrawn="1">
            <p:ph type="body" sz="quarter" idx="14"/>
          </p:nvPr>
        </p:nvSpPr>
        <p:spPr>
          <a:xfrm>
            <a:off x="6667009" y="2024621"/>
            <a:ext cx="4552235" cy="1333334"/>
          </a:xfrm>
        </p:spPr>
        <p:txBody>
          <a:bodyPr anchor="ctr">
            <a:normAutofit/>
          </a:bodyPr>
          <a:lstStyle>
            <a:lvl1pPr marL="0" indent="0">
              <a:buNone/>
              <a:defRPr sz="1800" b="1" i="0">
                <a:solidFill>
                  <a:schemeClr val="bg1"/>
                </a:solidFill>
                <a:latin typeface="Proxima Nova Rg" panose="02000506030000020004" pitchFamily="2" charset="0"/>
              </a:defRPr>
            </a:lvl1pPr>
            <a:lvl2pPr marL="457178" indent="0">
              <a:buNone/>
              <a:defRPr sz="1800">
                <a:solidFill>
                  <a:schemeClr val="bg1"/>
                </a:solidFill>
              </a:defRPr>
            </a:lvl2pPr>
            <a:lvl3pPr marL="914354" indent="0">
              <a:buNone/>
              <a:defRPr sz="1800">
                <a:solidFill>
                  <a:schemeClr val="bg1"/>
                </a:solidFill>
              </a:defRPr>
            </a:lvl3pPr>
            <a:lvl4pPr marL="1371532" indent="0">
              <a:buNone/>
              <a:defRPr sz="1800">
                <a:solidFill>
                  <a:schemeClr val="bg1"/>
                </a:solidFill>
              </a:defRPr>
            </a:lvl4pPr>
            <a:lvl5pPr marL="1828709" indent="0">
              <a:buNone/>
              <a:defRPr sz="1800">
                <a:solidFill>
                  <a:schemeClr val="bg1"/>
                </a:solidFill>
              </a:defRPr>
            </a:lvl5pPr>
          </a:lstStyle>
          <a:p>
            <a:pPr lvl="0"/>
            <a:r>
              <a:rPr lang="en-US"/>
              <a:t>Click to edit Master text styles</a:t>
            </a:r>
          </a:p>
        </p:txBody>
      </p:sp>
      <p:sp>
        <p:nvSpPr>
          <p:cNvPr id="19" name="Text Placeholder 24"/>
          <p:cNvSpPr>
            <a:spLocks noGrp="1"/>
          </p:cNvSpPr>
          <p:nvPr userDrawn="1">
            <p:ph type="body" sz="quarter" idx="16"/>
          </p:nvPr>
        </p:nvSpPr>
        <p:spPr>
          <a:xfrm>
            <a:off x="3904385" y="4344878"/>
            <a:ext cx="4552235" cy="1333334"/>
          </a:xfrm>
        </p:spPr>
        <p:txBody>
          <a:bodyPr anchor="ctr">
            <a:normAutofit/>
          </a:bodyPr>
          <a:lstStyle>
            <a:lvl1pPr marL="0" indent="0">
              <a:buNone/>
              <a:defRPr sz="1800" b="1" i="0">
                <a:solidFill>
                  <a:schemeClr val="bg1"/>
                </a:solidFill>
                <a:latin typeface="Proxima Nova Rg" panose="02000506030000020004" pitchFamily="2" charset="0"/>
              </a:defRPr>
            </a:lvl1pPr>
            <a:lvl2pPr marL="457178" indent="0">
              <a:buNone/>
              <a:defRPr sz="1800">
                <a:solidFill>
                  <a:schemeClr val="bg1"/>
                </a:solidFill>
              </a:defRPr>
            </a:lvl2pPr>
            <a:lvl3pPr marL="914354" indent="0">
              <a:buNone/>
              <a:defRPr sz="1800">
                <a:solidFill>
                  <a:schemeClr val="bg1"/>
                </a:solidFill>
              </a:defRPr>
            </a:lvl3pPr>
            <a:lvl4pPr marL="1371532" indent="0">
              <a:buNone/>
              <a:defRPr sz="1800">
                <a:solidFill>
                  <a:schemeClr val="bg1"/>
                </a:solidFill>
              </a:defRPr>
            </a:lvl4pPr>
            <a:lvl5pPr marL="1828709" indent="0">
              <a:buNone/>
              <a:defRPr sz="1800">
                <a:solidFill>
                  <a:schemeClr val="bg1"/>
                </a:solidFill>
              </a:defRPr>
            </a:lvl5pPr>
          </a:lstStyle>
          <a:p>
            <a:pPr lvl="0"/>
            <a:r>
              <a:rPr lang="en-US"/>
              <a:t>Click to edit Master text styles</a:t>
            </a:r>
          </a:p>
        </p:txBody>
      </p:sp>
      <p:sp>
        <p:nvSpPr>
          <p:cNvPr id="20" name="Slide Number Placeholder 5">
            <a:extLst>
              <a:ext uri="{FF2B5EF4-FFF2-40B4-BE49-F238E27FC236}">
                <a16:creationId xmlns:a16="http://schemas.microsoft.com/office/drawing/2014/main" id="{70CB3332-03E0-A04A-BAC4-A603576BAAB3}"/>
              </a:ext>
            </a:extLst>
          </p:cNvPr>
          <p:cNvSpPr>
            <a:spLocks noGrp="1"/>
          </p:cNvSpPr>
          <p:nvPr userDrawn="1">
            <p:ph type="sldNum" sz="quarter" idx="4"/>
          </p:nvPr>
        </p:nvSpPr>
        <p:spPr>
          <a:xfrm>
            <a:off x="11470781" y="570009"/>
            <a:ext cx="304131" cy="365125"/>
          </a:xfrm>
          <a:prstGeom prst="rect">
            <a:avLst/>
          </a:prstGeom>
        </p:spPr>
        <p:txBody>
          <a:bodyPr vert="horz" lIns="0" tIns="45720" rIns="0" bIns="45720" rtlCol="0" anchor="ctr"/>
          <a:lstStyle>
            <a:lvl1pPr algn="l">
              <a:defRPr sz="1000" b="0" i="0">
                <a:solidFill>
                  <a:schemeClr val="accent6"/>
                </a:solidFill>
                <a:latin typeface="Proxima Nova Rg" panose="02000506030000020004" pitchFamily="2" charset="0"/>
              </a:defRPr>
            </a:lvl1pPr>
          </a:lstStyle>
          <a:p>
            <a:fld id="{54797FC3-DC33-DA47-95F6-F7EB925D69E8}" type="slidenum">
              <a:rPr lang="en-US" smtClean="0"/>
              <a:pPr/>
              <a:t>‹#›</a:t>
            </a:fld>
            <a:endParaRPr lang="en-US"/>
          </a:p>
        </p:txBody>
      </p:sp>
      <p:cxnSp>
        <p:nvCxnSpPr>
          <p:cNvPr id="21" name="Straight Connector 20">
            <a:extLst>
              <a:ext uri="{FF2B5EF4-FFF2-40B4-BE49-F238E27FC236}">
                <a16:creationId xmlns:a16="http://schemas.microsoft.com/office/drawing/2014/main" id="{6BE253E1-8640-8F4A-A0B0-47F028DC03C6}"/>
              </a:ext>
            </a:extLst>
          </p:cNvPr>
          <p:cNvCxnSpPr>
            <a:cxnSpLocks/>
          </p:cNvCxnSpPr>
          <p:nvPr userDrawn="1"/>
        </p:nvCxnSpPr>
        <p:spPr>
          <a:xfrm>
            <a:off x="11358347" y="625959"/>
            <a:ext cx="0" cy="232322"/>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sp>
        <p:nvSpPr>
          <p:cNvPr id="28" name="Triangle 27"/>
          <p:cNvSpPr/>
          <p:nvPr userDrawn="1"/>
        </p:nvSpPr>
        <p:spPr>
          <a:xfrm>
            <a:off x="5459331" y="3779737"/>
            <a:ext cx="252000" cy="211244"/>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5" name="Rectangle 24">
            <a:extLst>
              <a:ext uri="{FF2B5EF4-FFF2-40B4-BE49-F238E27FC236}">
                <a16:creationId xmlns:a16="http://schemas.microsoft.com/office/drawing/2014/main" id="{CE2175C7-9CB8-2448-9B05-69F01779E8F9}"/>
              </a:ext>
            </a:extLst>
          </p:cNvPr>
          <p:cNvSpPr/>
          <p:nvPr userDrawn="1"/>
        </p:nvSpPr>
        <p:spPr>
          <a:xfrm>
            <a:off x="0" y="6392985"/>
            <a:ext cx="12192000" cy="465015"/>
          </a:xfrm>
          <a:prstGeom prst="rect">
            <a:avLst/>
          </a:prstGeom>
          <a:solidFill>
            <a:srgbClr val="0062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9" name="TextBox 28">
            <a:extLst>
              <a:ext uri="{FF2B5EF4-FFF2-40B4-BE49-F238E27FC236}">
                <a16:creationId xmlns:a16="http://schemas.microsoft.com/office/drawing/2014/main" id="{19663B76-15CB-434D-8715-085FAB65AA38}"/>
              </a:ext>
            </a:extLst>
          </p:cNvPr>
          <p:cNvSpPr txBox="1"/>
          <p:nvPr userDrawn="1"/>
        </p:nvSpPr>
        <p:spPr>
          <a:xfrm>
            <a:off x="10557584" y="6593168"/>
            <a:ext cx="1098057" cy="107722"/>
          </a:xfrm>
          <a:prstGeom prst="rect">
            <a:avLst/>
          </a:prstGeom>
          <a:noFill/>
        </p:spPr>
        <p:txBody>
          <a:bodyPr wrap="none" lIns="0" tIns="0" rIns="0" bIns="0" rtlCol="0">
            <a:spAutoFit/>
          </a:bodyPr>
          <a:lstStyle/>
          <a:p>
            <a:pPr algn="r"/>
            <a:r>
              <a:rPr lang="en-US" sz="700">
                <a:solidFill>
                  <a:schemeClr val="bg1"/>
                </a:solidFill>
                <a:latin typeface="Proxima Nova Rg" panose="02000506030000020004" pitchFamily="50" charset="0"/>
                <a:cs typeface="Arial" panose="020B0604020202020204" pitchFamily="34" charset="0"/>
              </a:rPr>
              <a:t>© UAB. All Rights Reserved.</a:t>
            </a:r>
          </a:p>
        </p:txBody>
      </p:sp>
      <p:sp>
        <p:nvSpPr>
          <p:cNvPr id="31" name="Footer Placeholder 1"/>
          <p:cNvSpPr>
            <a:spLocks noGrp="1"/>
          </p:cNvSpPr>
          <p:nvPr>
            <p:ph type="ftr" sz="quarter" idx="10"/>
          </p:nvPr>
        </p:nvSpPr>
        <p:spPr>
          <a:xfrm>
            <a:off x="3751383" y="6502713"/>
            <a:ext cx="6471140" cy="208250"/>
          </a:xfrm>
        </p:spPr>
        <p:txBody>
          <a:bodyPr lIns="0" tIns="0" rIns="0" bIns="0" anchor="b"/>
          <a:lstStyle>
            <a:lvl1pPr algn="l">
              <a:defRPr sz="1000">
                <a:solidFill>
                  <a:schemeClr val="bg1"/>
                </a:solidFill>
              </a:defRPr>
            </a:lvl1pPr>
          </a:lstStyle>
          <a:p>
            <a:r>
              <a:rPr lang="en-GB"/>
              <a:t>Department of Computer Science – Ahmedur Rahman Shovon</a:t>
            </a:r>
          </a:p>
        </p:txBody>
      </p:sp>
      <p:pic>
        <p:nvPicPr>
          <p:cNvPr id="22" name="Picture 2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36361" y="6548817"/>
            <a:ext cx="1763517" cy="153349"/>
          </a:xfrm>
          <a:prstGeom prst="rect">
            <a:avLst/>
          </a:prstGeom>
        </p:spPr>
      </p:pic>
    </p:spTree>
    <p:extLst>
      <p:ext uri="{BB962C8B-B14F-4D97-AF65-F5344CB8AC3E}">
        <p14:creationId xmlns:p14="http://schemas.microsoft.com/office/powerpoint/2010/main" val="3774112211"/>
      </p:ext>
    </p:extLst>
  </p:cSld>
  <p:clrMapOvr>
    <a:masterClrMapping/>
  </p:clrMapOvr>
  <p:transition spd="slow">
    <p:push dir="u"/>
  </p:transition>
  <p:hf hdr="0" dt="0"/>
  <p:extLst>
    <p:ext uri="{DCECCB84-F9BA-43D5-87BE-67443E8EF086}">
      <p15:sldGuideLst xmlns:p15="http://schemas.microsoft.com/office/powerpoint/2012/main">
        <p15:guide id="1" pos="339">
          <p15:clr>
            <a:srgbClr val="FBAE40"/>
          </p15:clr>
        </p15:guide>
        <p15:guide id="2" orient="horz" pos="4252">
          <p15:clr>
            <a:srgbClr val="FBAE40"/>
          </p15:clr>
        </p15:guide>
        <p15:guide id="3" orient="horz" pos="3795">
          <p15:clr>
            <a:srgbClr val="FBAE40"/>
          </p15:clr>
        </p15:guide>
        <p15:guide id="4" orient="horz" pos="2507">
          <p15:clr>
            <a:srgbClr val="FBAE40"/>
          </p15:clr>
        </p15:guide>
        <p15:guide id="5" orient="horz" pos="2338">
          <p15:clr>
            <a:srgbClr val="FBAE40"/>
          </p15:clr>
        </p15:guide>
        <p15:guide id="6" orient="horz" pos="1050">
          <p15:clr>
            <a:srgbClr val="FBAE40"/>
          </p15:clr>
        </p15:guide>
        <p15:guide id="7" pos="3752">
          <p15:clr>
            <a:srgbClr val="FBAE40"/>
          </p15:clr>
        </p15:guide>
        <p15:guide id="8" pos="3923">
          <p15:clr>
            <a:srgbClr val="FBAE40"/>
          </p15:clr>
        </p15:guide>
        <p15:guide id="9" pos="7159">
          <p15:clr>
            <a:srgbClr val="FBAE40"/>
          </p15:clr>
        </p15:guide>
        <p15:guide id="10" pos="7039">
          <p15:clr>
            <a:srgbClr val="FBAE40"/>
          </p15:clr>
        </p15:guide>
        <p15:guide id="11" pos="7344">
          <p15:clr>
            <a:srgbClr val="FBAE40"/>
          </p15:clr>
        </p15:guide>
        <p15:guide id="12" orient="horz" pos="432">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CBCAFCE-8EC7-084D-BB9A-53CC57977D66}"/>
              </a:ext>
            </a:extLst>
          </p:cNvPr>
          <p:cNvSpPr>
            <a:spLocks noGrp="1"/>
          </p:cNvSpPr>
          <p:nvPr>
            <p:ph idx="1"/>
          </p:nvPr>
        </p:nvSpPr>
        <p:spPr/>
        <p:txBody>
          <a:bodyPr/>
          <a:lstStyle>
            <a:lvl1pPr>
              <a:lnSpc>
                <a:spcPct val="100000"/>
              </a:lnSpc>
              <a:defRPr b="0" i="0">
                <a:latin typeface="Proxima Nova Rg" panose="02000506030000020004" pitchFamily="2" charset="0"/>
              </a:defRPr>
            </a:lvl1pPr>
            <a:lvl2pPr>
              <a:lnSpc>
                <a:spcPct val="100000"/>
              </a:lnSpc>
              <a:defRPr b="0" i="0">
                <a:latin typeface="Proxima Nova Rg" panose="02000506030000020004" pitchFamily="2" charset="0"/>
              </a:defRPr>
            </a:lvl2pPr>
            <a:lvl3pPr>
              <a:lnSpc>
                <a:spcPct val="100000"/>
              </a:lnSpc>
              <a:defRPr b="0" i="0">
                <a:latin typeface="Proxima Nova Rg" panose="02000506030000020004" pitchFamily="2" charset="0"/>
              </a:defRPr>
            </a:lvl3pPr>
            <a:lvl4pPr>
              <a:lnSpc>
                <a:spcPct val="100000"/>
              </a:lnSpc>
              <a:defRPr b="0" i="0">
                <a:latin typeface="Proxima Nova Rg" panose="02000506030000020004" pitchFamily="2" charset="0"/>
              </a:defRPr>
            </a:lvl4pPr>
            <a:lvl5pPr>
              <a:lnSpc>
                <a:spcPct val="100000"/>
              </a:lnSpc>
              <a:defRPr b="0" i="0">
                <a:latin typeface="Proxima Nova Rg" panose="02000506030000020004"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itle Placeholder 1">
            <a:extLst>
              <a:ext uri="{FF2B5EF4-FFF2-40B4-BE49-F238E27FC236}">
                <a16:creationId xmlns:a16="http://schemas.microsoft.com/office/drawing/2014/main" id="{C1E18BAE-9E2F-A544-8C18-ABE725352C13}"/>
              </a:ext>
            </a:extLst>
          </p:cNvPr>
          <p:cNvSpPr>
            <a:spLocks noGrp="1"/>
          </p:cNvSpPr>
          <p:nvPr>
            <p:ph type="title" hasCustomPrompt="1"/>
          </p:nvPr>
        </p:nvSpPr>
        <p:spPr>
          <a:xfrm>
            <a:off x="536364" y="476722"/>
            <a:ext cx="10636465" cy="768545"/>
          </a:xfrm>
          <a:prstGeom prst="rect">
            <a:avLst/>
          </a:prstGeom>
        </p:spPr>
        <p:txBody>
          <a:bodyPr vert="horz" lIns="0" tIns="0" rIns="0" bIns="0" rtlCol="0" anchor="ctr">
            <a:normAutofit/>
          </a:bodyPr>
          <a:lstStyle>
            <a:lvl1pPr>
              <a:defRPr b="1" i="0">
                <a:latin typeface="Proxima Nova Rg" panose="02000506030000020004" pitchFamily="2" charset="0"/>
              </a:defRPr>
            </a:lvl1pPr>
          </a:lstStyle>
          <a:p>
            <a:r>
              <a:rPr lang="en-US"/>
              <a:t>Title and Text</a:t>
            </a:r>
          </a:p>
        </p:txBody>
      </p:sp>
      <p:sp>
        <p:nvSpPr>
          <p:cNvPr id="7" name="Slide Number Placeholder 5">
            <a:extLst>
              <a:ext uri="{FF2B5EF4-FFF2-40B4-BE49-F238E27FC236}">
                <a16:creationId xmlns:a16="http://schemas.microsoft.com/office/drawing/2014/main" id="{232C1565-79B8-074A-A1EC-EB2AEDA7B0A2}"/>
              </a:ext>
            </a:extLst>
          </p:cNvPr>
          <p:cNvSpPr>
            <a:spLocks noGrp="1"/>
          </p:cNvSpPr>
          <p:nvPr>
            <p:ph type="sldNum" sz="quarter" idx="4"/>
          </p:nvPr>
        </p:nvSpPr>
        <p:spPr>
          <a:xfrm>
            <a:off x="11470781" y="570009"/>
            <a:ext cx="304131" cy="365125"/>
          </a:xfrm>
          <a:prstGeom prst="rect">
            <a:avLst/>
          </a:prstGeom>
        </p:spPr>
        <p:txBody>
          <a:bodyPr vert="horz" lIns="0" tIns="45720" rIns="0" bIns="45720" rtlCol="0" anchor="ctr"/>
          <a:lstStyle>
            <a:lvl1pPr algn="l">
              <a:defRPr sz="1000" b="0" i="0">
                <a:solidFill>
                  <a:schemeClr val="accent6"/>
                </a:solidFill>
                <a:latin typeface="Proxima Nova Rg" panose="02000506030000020004" pitchFamily="2" charset="0"/>
              </a:defRPr>
            </a:lvl1pPr>
          </a:lstStyle>
          <a:p>
            <a:fld id="{54797FC3-DC33-DA47-95F6-F7EB925D69E8}" type="slidenum">
              <a:rPr lang="en-US" smtClean="0"/>
              <a:pPr/>
              <a:t>‹#›</a:t>
            </a:fld>
            <a:endParaRPr lang="en-US"/>
          </a:p>
        </p:txBody>
      </p:sp>
      <p:cxnSp>
        <p:nvCxnSpPr>
          <p:cNvPr id="8" name="Straight Connector 7">
            <a:extLst>
              <a:ext uri="{FF2B5EF4-FFF2-40B4-BE49-F238E27FC236}">
                <a16:creationId xmlns:a16="http://schemas.microsoft.com/office/drawing/2014/main" id="{EC3CF229-07A4-0A48-B37A-224A953F232A}"/>
              </a:ext>
            </a:extLst>
          </p:cNvPr>
          <p:cNvCxnSpPr>
            <a:cxnSpLocks/>
          </p:cNvCxnSpPr>
          <p:nvPr userDrawn="1"/>
        </p:nvCxnSpPr>
        <p:spPr>
          <a:xfrm>
            <a:off x="11358347" y="625959"/>
            <a:ext cx="0" cy="232322"/>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CE2175C7-9CB8-2448-9B05-69F01779E8F9}"/>
              </a:ext>
            </a:extLst>
          </p:cNvPr>
          <p:cNvSpPr/>
          <p:nvPr userDrawn="1"/>
        </p:nvSpPr>
        <p:spPr>
          <a:xfrm>
            <a:off x="0" y="6392985"/>
            <a:ext cx="12192000" cy="465015"/>
          </a:xfrm>
          <a:prstGeom prst="rect">
            <a:avLst/>
          </a:prstGeom>
          <a:solidFill>
            <a:srgbClr val="0062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4" name="TextBox 13">
            <a:extLst>
              <a:ext uri="{FF2B5EF4-FFF2-40B4-BE49-F238E27FC236}">
                <a16:creationId xmlns:a16="http://schemas.microsoft.com/office/drawing/2014/main" id="{19663B76-15CB-434D-8715-085FAB65AA38}"/>
              </a:ext>
            </a:extLst>
          </p:cNvPr>
          <p:cNvSpPr txBox="1"/>
          <p:nvPr userDrawn="1"/>
        </p:nvSpPr>
        <p:spPr>
          <a:xfrm>
            <a:off x="10557584" y="6593168"/>
            <a:ext cx="1098057" cy="107722"/>
          </a:xfrm>
          <a:prstGeom prst="rect">
            <a:avLst/>
          </a:prstGeom>
          <a:noFill/>
        </p:spPr>
        <p:txBody>
          <a:bodyPr wrap="none" lIns="0" tIns="0" rIns="0" bIns="0" rtlCol="0">
            <a:spAutoFit/>
          </a:bodyPr>
          <a:lstStyle/>
          <a:p>
            <a:pPr algn="r"/>
            <a:r>
              <a:rPr lang="en-US" sz="700">
                <a:solidFill>
                  <a:schemeClr val="bg1"/>
                </a:solidFill>
                <a:latin typeface="Proxima Nova Rg" panose="02000506030000020004" pitchFamily="50" charset="0"/>
                <a:cs typeface="Arial" panose="020B0604020202020204" pitchFamily="34" charset="0"/>
              </a:rPr>
              <a:t>© UAB. All Rights Reserved.</a:t>
            </a:r>
          </a:p>
        </p:txBody>
      </p:sp>
      <p:sp>
        <p:nvSpPr>
          <p:cNvPr id="16" name="Footer Placeholder 1"/>
          <p:cNvSpPr>
            <a:spLocks noGrp="1"/>
          </p:cNvSpPr>
          <p:nvPr>
            <p:ph type="ftr" sz="quarter" idx="10"/>
          </p:nvPr>
        </p:nvSpPr>
        <p:spPr>
          <a:xfrm>
            <a:off x="3751383" y="6502713"/>
            <a:ext cx="6471140" cy="208250"/>
          </a:xfrm>
        </p:spPr>
        <p:txBody>
          <a:bodyPr lIns="0" tIns="0" rIns="0" bIns="0" anchor="b"/>
          <a:lstStyle>
            <a:lvl1pPr algn="l">
              <a:defRPr sz="1000" b="0" i="0">
                <a:solidFill>
                  <a:schemeClr val="bg1"/>
                </a:solidFill>
                <a:latin typeface="Proxima Nova Rg" panose="02000506030000020004" pitchFamily="2" charset="0"/>
              </a:defRPr>
            </a:lvl1pPr>
          </a:lstStyle>
          <a:p>
            <a:r>
              <a:rPr lang="en-GB"/>
              <a:t>Department of Computer Science – Ahmedur Rahman Shovon</a:t>
            </a:r>
          </a:p>
        </p:txBody>
      </p:sp>
      <p:pic>
        <p:nvPicPr>
          <p:cNvPr id="10" name="Picture 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36361" y="6548817"/>
            <a:ext cx="1763517" cy="153349"/>
          </a:xfrm>
          <a:prstGeom prst="rect">
            <a:avLst/>
          </a:prstGeom>
        </p:spPr>
      </p:pic>
    </p:spTree>
    <p:extLst>
      <p:ext uri="{BB962C8B-B14F-4D97-AF65-F5344CB8AC3E}">
        <p14:creationId xmlns:p14="http://schemas.microsoft.com/office/powerpoint/2010/main" val="875337626"/>
      </p:ext>
    </p:extLst>
  </p:cSld>
  <p:clrMapOvr>
    <a:masterClrMapping/>
  </p:clrMapOvr>
  <p:transition spd="slow">
    <p:push dir="u"/>
  </p:transition>
  <p:hf hdr="0" dt="0"/>
  <p:extLst>
    <p:ext uri="{DCECCB84-F9BA-43D5-87BE-67443E8EF086}">
      <p15:sldGuideLst xmlns:p15="http://schemas.microsoft.com/office/powerpoint/2012/main">
        <p15:guide id="1" pos="7159">
          <p15:clr>
            <a:srgbClr val="FBAE40"/>
          </p15:clr>
        </p15:guide>
        <p15:guide id="2" orient="horz" pos="436">
          <p15:clr>
            <a:srgbClr val="FBAE40"/>
          </p15:clr>
        </p15:guide>
        <p15:guide id="3" pos="339">
          <p15:clr>
            <a:srgbClr val="FBAE40"/>
          </p15:clr>
        </p15:guide>
        <p15:guide id="5" pos="7344">
          <p15:clr>
            <a:srgbClr val="FBAE40"/>
          </p15:clr>
        </p15:guide>
        <p15:guide id="6" orient="horz" pos="1033">
          <p15:clr>
            <a:srgbClr val="FBAE40"/>
          </p15:clr>
        </p15:guide>
        <p15:guide id="7" orient="horz" pos="3778">
          <p15:clr>
            <a:srgbClr val="FBAE40"/>
          </p15:clr>
        </p15:guide>
        <p15:guide id="8" orient="horz" pos="4252">
          <p15:clr>
            <a:srgbClr val="FBAE40"/>
          </p15:clr>
        </p15:guide>
        <p15:guide id="9" pos="7039">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536364" y="476722"/>
            <a:ext cx="10636465" cy="768545"/>
          </a:xfrm>
        </p:spPr>
        <p:txBody>
          <a:bodyPr/>
          <a:lstStyle>
            <a:lvl1pPr>
              <a:defRPr b="1" i="0">
                <a:latin typeface="Proxima Nova Rg" panose="02000506030000020004" pitchFamily="2" charset="0"/>
              </a:defRPr>
            </a:lvl1pPr>
          </a:lstStyle>
          <a:p>
            <a:r>
              <a:rPr lang="en-US"/>
              <a:t>Click to edit Master title style</a:t>
            </a:r>
            <a:endParaRPr lang="en-GB"/>
          </a:p>
        </p:txBody>
      </p:sp>
      <p:sp>
        <p:nvSpPr>
          <p:cNvPr id="3" name="Slide Number Placeholder 5">
            <a:extLst>
              <a:ext uri="{FF2B5EF4-FFF2-40B4-BE49-F238E27FC236}">
                <a16:creationId xmlns:a16="http://schemas.microsoft.com/office/drawing/2014/main" id="{70CB3332-03E0-A04A-BAC4-A603576BAAB3}"/>
              </a:ext>
            </a:extLst>
          </p:cNvPr>
          <p:cNvSpPr>
            <a:spLocks noGrp="1"/>
          </p:cNvSpPr>
          <p:nvPr>
            <p:ph type="sldNum" sz="quarter" idx="4"/>
          </p:nvPr>
        </p:nvSpPr>
        <p:spPr>
          <a:xfrm>
            <a:off x="11470781" y="570009"/>
            <a:ext cx="304131" cy="365125"/>
          </a:xfrm>
          <a:prstGeom prst="rect">
            <a:avLst/>
          </a:prstGeom>
        </p:spPr>
        <p:txBody>
          <a:bodyPr vert="horz" lIns="0" tIns="45720" rIns="0" bIns="45720" rtlCol="0" anchor="ctr"/>
          <a:lstStyle>
            <a:lvl1pPr algn="l">
              <a:defRPr sz="1000" b="0" i="0">
                <a:solidFill>
                  <a:schemeClr val="accent6"/>
                </a:solidFill>
                <a:latin typeface="Proxima Nova Rg" panose="02000506030000020004" pitchFamily="2" charset="0"/>
              </a:defRPr>
            </a:lvl1pPr>
          </a:lstStyle>
          <a:p>
            <a:fld id="{54797FC3-DC33-DA47-95F6-F7EB925D69E8}" type="slidenum">
              <a:rPr lang="en-US" smtClean="0"/>
              <a:pPr/>
              <a:t>‹#›</a:t>
            </a:fld>
            <a:endParaRPr lang="en-US"/>
          </a:p>
        </p:txBody>
      </p:sp>
      <p:cxnSp>
        <p:nvCxnSpPr>
          <p:cNvPr id="4" name="Straight Connector 3">
            <a:extLst>
              <a:ext uri="{FF2B5EF4-FFF2-40B4-BE49-F238E27FC236}">
                <a16:creationId xmlns:a16="http://schemas.microsoft.com/office/drawing/2014/main" id="{6BE253E1-8640-8F4A-A0B0-47F028DC03C6}"/>
              </a:ext>
            </a:extLst>
          </p:cNvPr>
          <p:cNvCxnSpPr>
            <a:cxnSpLocks/>
          </p:cNvCxnSpPr>
          <p:nvPr userDrawn="1"/>
        </p:nvCxnSpPr>
        <p:spPr>
          <a:xfrm>
            <a:off x="11358347" y="625959"/>
            <a:ext cx="0" cy="232322"/>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141842"/>
      </p:ext>
    </p:extLst>
  </p:cSld>
  <p:clrMapOvr>
    <a:masterClrMapping/>
  </p:clrMapOvr>
  <p:transition spd="slow">
    <p:push dir="u"/>
  </p:transition>
  <p:hf hdr="0" dt="0"/>
  <p:extLst>
    <p:ext uri="{DCECCB84-F9BA-43D5-87BE-67443E8EF086}">
      <p15:sldGuideLst xmlns:p15="http://schemas.microsoft.com/office/powerpoint/2012/main">
        <p15:guide id="1" pos="339">
          <p15:clr>
            <a:srgbClr val="FBAE40"/>
          </p15:clr>
        </p15:guide>
        <p15:guide id="2" orient="horz" pos="432">
          <p15:clr>
            <a:srgbClr val="FBAE40"/>
          </p15:clr>
        </p15:guide>
        <p15:guide id="3" pos="7159">
          <p15:clr>
            <a:srgbClr val="FBAE40"/>
          </p15:clr>
        </p15:guide>
        <p15:guide id="4" pos="7039">
          <p15:clr>
            <a:srgbClr val="FBAE40"/>
          </p15:clr>
        </p15:guide>
        <p15:guide id="5" pos="7344">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Text and Table - Option 2">
    <p:spTree>
      <p:nvGrpSpPr>
        <p:cNvPr id="1" name=""/>
        <p:cNvGrpSpPr/>
        <p:nvPr/>
      </p:nvGrpSpPr>
      <p:grpSpPr>
        <a:xfrm>
          <a:off x="0" y="0"/>
          <a:ext cx="0" cy="0"/>
          <a:chOff x="0" y="0"/>
          <a:chExt cx="0" cy="0"/>
        </a:xfrm>
      </p:grpSpPr>
      <p:sp>
        <p:nvSpPr>
          <p:cNvPr id="12" name="Title Placeholder 1">
            <a:extLst>
              <a:ext uri="{FF2B5EF4-FFF2-40B4-BE49-F238E27FC236}">
                <a16:creationId xmlns:a16="http://schemas.microsoft.com/office/drawing/2014/main" id="{C1E18BAE-9E2F-A544-8C18-ABE725352C13}"/>
              </a:ext>
            </a:extLst>
          </p:cNvPr>
          <p:cNvSpPr>
            <a:spLocks noGrp="1"/>
          </p:cNvSpPr>
          <p:nvPr>
            <p:ph type="title" hasCustomPrompt="1"/>
          </p:nvPr>
        </p:nvSpPr>
        <p:spPr>
          <a:xfrm>
            <a:off x="536361" y="476722"/>
            <a:ext cx="10636464" cy="768545"/>
          </a:xfrm>
          <a:prstGeom prst="rect">
            <a:avLst/>
          </a:prstGeom>
        </p:spPr>
        <p:txBody>
          <a:bodyPr vert="horz" lIns="0" tIns="0" rIns="0" bIns="0" rtlCol="0" anchor="ctr">
            <a:normAutofit/>
          </a:bodyPr>
          <a:lstStyle>
            <a:lvl1pPr>
              <a:defRPr b="1" i="0">
                <a:latin typeface="Proxima Nova Rg" panose="02000506030000020004" pitchFamily="2" charset="0"/>
              </a:defRPr>
            </a:lvl1pPr>
          </a:lstStyle>
          <a:p>
            <a:r>
              <a:rPr lang="en-US"/>
              <a:t>Text and Table – Option 2</a:t>
            </a:r>
          </a:p>
        </p:txBody>
      </p:sp>
      <p:sp>
        <p:nvSpPr>
          <p:cNvPr id="30" name="Slide Number Placeholder 5">
            <a:extLst>
              <a:ext uri="{FF2B5EF4-FFF2-40B4-BE49-F238E27FC236}">
                <a16:creationId xmlns:a16="http://schemas.microsoft.com/office/drawing/2014/main" id="{70CB3332-03E0-A04A-BAC4-A603576BAAB3}"/>
              </a:ext>
            </a:extLst>
          </p:cNvPr>
          <p:cNvSpPr>
            <a:spLocks noGrp="1"/>
          </p:cNvSpPr>
          <p:nvPr>
            <p:ph type="sldNum" sz="quarter" idx="4"/>
          </p:nvPr>
        </p:nvSpPr>
        <p:spPr>
          <a:xfrm>
            <a:off x="11470781" y="570009"/>
            <a:ext cx="304131" cy="365125"/>
          </a:xfrm>
          <a:prstGeom prst="rect">
            <a:avLst/>
          </a:prstGeom>
        </p:spPr>
        <p:txBody>
          <a:bodyPr vert="horz" lIns="0" tIns="45720" rIns="0" bIns="45720" rtlCol="0" anchor="ctr"/>
          <a:lstStyle>
            <a:lvl1pPr algn="l">
              <a:defRPr sz="1000" b="0" i="0">
                <a:solidFill>
                  <a:schemeClr val="accent6"/>
                </a:solidFill>
                <a:latin typeface="Proxima Nova Rg" panose="02000506030000020004" pitchFamily="2" charset="0"/>
              </a:defRPr>
            </a:lvl1pPr>
          </a:lstStyle>
          <a:p>
            <a:fld id="{54797FC3-DC33-DA47-95F6-F7EB925D69E8}" type="slidenum">
              <a:rPr lang="en-US" smtClean="0"/>
              <a:pPr/>
              <a:t>‹#›</a:t>
            </a:fld>
            <a:endParaRPr lang="en-US"/>
          </a:p>
        </p:txBody>
      </p:sp>
      <p:cxnSp>
        <p:nvCxnSpPr>
          <p:cNvPr id="31" name="Straight Connector 30">
            <a:extLst>
              <a:ext uri="{FF2B5EF4-FFF2-40B4-BE49-F238E27FC236}">
                <a16:creationId xmlns:a16="http://schemas.microsoft.com/office/drawing/2014/main" id="{6BE253E1-8640-8F4A-A0B0-47F028DC03C6}"/>
              </a:ext>
            </a:extLst>
          </p:cNvPr>
          <p:cNvCxnSpPr>
            <a:cxnSpLocks/>
          </p:cNvCxnSpPr>
          <p:nvPr userDrawn="1"/>
        </p:nvCxnSpPr>
        <p:spPr>
          <a:xfrm>
            <a:off x="11358347" y="625959"/>
            <a:ext cx="0" cy="232322"/>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sp>
        <p:nvSpPr>
          <p:cNvPr id="3" name="Table Placeholder 2">
            <a:extLst>
              <a:ext uri="{FF2B5EF4-FFF2-40B4-BE49-F238E27FC236}">
                <a16:creationId xmlns:a16="http://schemas.microsoft.com/office/drawing/2014/main" id="{6BF1EF8E-DA0B-704D-8521-ABAD7DBCCC90}"/>
              </a:ext>
            </a:extLst>
          </p:cNvPr>
          <p:cNvSpPr>
            <a:spLocks noGrp="1"/>
          </p:cNvSpPr>
          <p:nvPr>
            <p:ph type="tbl" sz="quarter" idx="10"/>
          </p:nvPr>
        </p:nvSpPr>
        <p:spPr>
          <a:xfrm>
            <a:off x="4754077" y="1645670"/>
            <a:ext cx="6868771" cy="4351336"/>
          </a:xfrm>
        </p:spPr>
        <p:txBody>
          <a:bodyPr/>
          <a:lstStyle>
            <a:lvl1pPr marL="0" indent="0" algn="ctr">
              <a:buNone/>
              <a:defRPr b="0" i="0">
                <a:latin typeface="Proxima Nova Rg" panose="02000506030000020004" pitchFamily="2" charset="0"/>
              </a:defRPr>
            </a:lvl1pPr>
          </a:lstStyle>
          <a:p>
            <a:r>
              <a:rPr lang="en-US"/>
              <a:t>Click icon to add table</a:t>
            </a:r>
          </a:p>
        </p:txBody>
      </p:sp>
      <p:sp>
        <p:nvSpPr>
          <p:cNvPr id="10" name="Content Placeholder 2">
            <a:extLst>
              <a:ext uri="{FF2B5EF4-FFF2-40B4-BE49-F238E27FC236}">
                <a16:creationId xmlns:a16="http://schemas.microsoft.com/office/drawing/2014/main" id="{466175A9-EBE4-6C48-969F-5E952C87697B}"/>
              </a:ext>
            </a:extLst>
          </p:cNvPr>
          <p:cNvSpPr>
            <a:spLocks noGrp="1"/>
          </p:cNvSpPr>
          <p:nvPr>
            <p:ph idx="14"/>
          </p:nvPr>
        </p:nvSpPr>
        <p:spPr>
          <a:xfrm>
            <a:off x="532581" y="1645670"/>
            <a:ext cx="3867331" cy="4351338"/>
          </a:xfrm>
        </p:spPr>
        <p:txBody>
          <a:bodyPr wrap="square" lIns="0" tIns="0" rIns="0" anchor="t" anchorCtr="0">
            <a:normAutofit/>
          </a:bodyPr>
          <a:lstStyle>
            <a:lvl1pPr>
              <a:lnSpc>
                <a:spcPct val="100000"/>
              </a:lnSpc>
              <a:spcBef>
                <a:spcPts val="0"/>
              </a:spcBef>
              <a:defRPr b="0" i="0">
                <a:latin typeface="Proxima Nova Rg" panose="02000506030000020004" pitchFamily="2" charset="0"/>
              </a:defRPr>
            </a:lvl1pPr>
            <a:lvl2pPr>
              <a:lnSpc>
                <a:spcPct val="100000"/>
              </a:lnSpc>
              <a:defRPr b="0" i="0">
                <a:latin typeface="Proxima Nova Rg" panose="02000506030000020004" pitchFamily="2" charset="0"/>
              </a:defRPr>
            </a:lvl2pPr>
            <a:lvl3pPr>
              <a:lnSpc>
                <a:spcPct val="100000"/>
              </a:lnSpc>
              <a:defRPr b="0" i="0">
                <a:latin typeface="Proxima Nova Rg" panose="02000506030000020004" pitchFamily="2" charset="0"/>
              </a:defRPr>
            </a:lvl3pPr>
            <a:lvl4pPr>
              <a:lnSpc>
                <a:spcPct val="100000"/>
              </a:lnSpc>
              <a:defRPr b="0" i="0">
                <a:latin typeface="Proxima Nova Rg" panose="02000506030000020004" pitchFamily="2" charset="0"/>
              </a:defRPr>
            </a:lvl4pPr>
            <a:lvl5pPr>
              <a:lnSpc>
                <a:spcPct val="100000"/>
              </a:lnSpc>
              <a:defRPr b="0" i="0">
                <a:latin typeface="Proxima Nova Rg" panose="02000506030000020004"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Rectangle 10">
            <a:extLst>
              <a:ext uri="{FF2B5EF4-FFF2-40B4-BE49-F238E27FC236}">
                <a16:creationId xmlns:a16="http://schemas.microsoft.com/office/drawing/2014/main" id="{CE2175C7-9CB8-2448-9B05-69F01779E8F9}"/>
              </a:ext>
            </a:extLst>
          </p:cNvPr>
          <p:cNvSpPr/>
          <p:nvPr userDrawn="1"/>
        </p:nvSpPr>
        <p:spPr>
          <a:xfrm>
            <a:off x="0" y="6392985"/>
            <a:ext cx="12192000" cy="465015"/>
          </a:xfrm>
          <a:prstGeom prst="rect">
            <a:avLst/>
          </a:prstGeom>
          <a:solidFill>
            <a:srgbClr val="0062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4" name="TextBox 13">
            <a:extLst>
              <a:ext uri="{FF2B5EF4-FFF2-40B4-BE49-F238E27FC236}">
                <a16:creationId xmlns:a16="http://schemas.microsoft.com/office/drawing/2014/main" id="{19663B76-15CB-434D-8715-085FAB65AA38}"/>
              </a:ext>
            </a:extLst>
          </p:cNvPr>
          <p:cNvSpPr txBox="1"/>
          <p:nvPr userDrawn="1"/>
        </p:nvSpPr>
        <p:spPr>
          <a:xfrm>
            <a:off x="10557584" y="6593168"/>
            <a:ext cx="1098057" cy="107722"/>
          </a:xfrm>
          <a:prstGeom prst="rect">
            <a:avLst/>
          </a:prstGeom>
          <a:noFill/>
        </p:spPr>
        <p:txBody>
          <a:bodyPr wrap="none" lIns="0" tIns="0" rIns="0" bIns="0" rtlCol="0">
            <a:spAutoFit/>
          </a:bodyPr>
          <a:lstStyle/>
          <a:p>
            <a:pPr algn="r"/>
            <a:r>
              <a:rPr lang="en-US" sz="700">
                <a:solidFill>
                  <a:schemeClr val="bg1"/>
                </a:solidFill>
                <a:latin typeface="Proxima Nova Rg" panose="02000506030000020004" pitchFamily="50" charset="0"/>
                <a:cs typeface="Arial" panose="020B0604020202020204" pitchFamily="34" charset="0"/>
              </a:rPr>
              <a:t>© UAB. All Rights Reserved.</a:t>
            </a:r>
          </a:p>
        </p:txBody>
      </p:sp>
      <p:sp>
        <p:nvSpPr>
          <p:cNvPr id="16" name="Footer Placeholder 1"/>
          <p:cNvSpPr>
            <a:spLocks noGrp="1"/>
          </p:cNvSpPr>
          <p:nvPr>
            <p:ph type="ftr" sz="quarter" idx="15"/>
          </p:nvPr>
        </p:nvSpPr>
        <p:spPr>
          <a:xfrm>
            <a:off x="3751383" y="6502713"/>
            <a:ext cx="6471140" cy="208250"/>
          </a:xfrm>
        </p:spPr>
        <p:txBody>
          <a:bodyPr lIns="0" tIns="0" rIns="0" bIns="0" anchor="b"/>
          <a:lstStyle>
            <a:lvl1pPr algn="l">
              <a:defRPr sz="1000" b="0" i="0">
                <a:solidFill>
                  <a:schemeClr val="bg1"/>
                </a:solidFill>
                <a:latin typeface="Proxima Nova Rg" panose="02000506030000020004" pitchFamily="2" charset="0"/>
              </a:defRPr>
            </a:lvl1pPr>
          </a:lstStyle>
          <a:p>
            <a:r>
              <a:rPr lang="en-GB"/>
              <a:t>Department of Computer Science – Ahmedur Rahman Shovon</a:t>
            </a:r>
          </a:p>
        </p:txBody>
      </p:sp>
      <p:pic>
        <p:nvPicPr>
          <p:cNvPr id="13" name="Picture 1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36361" y="6548817"/>
            <a:ext cx="1763517" cy="153349"/>
          </a:xfrm>
          <a:prstGeom prst="rect">
            <a:avLst/>
          </a:prstGeom>
        </p:spPr>
      </p:pic>
    </p:spTree>
    <p:extLst>
      <p:ext uri="{BB962C8B-B14F-4D97-AF65-F5344CB8AC3E}">
        <p14:creationId xmlns:p14="http://schemas.microsoft.com/office/powerpoint/2010/main" val="414158120"/>
      </p:ext>
    </p:extLst>
  </p:cSld>
  <p:clrMapOvr>
    <a:masterClrMapping/>
  </p:clrMapOvr>
  <p:transition spd="slow">
    <p:push dir="u"/>
  </p:transition>
  <p:hf hdr="0" dt="0"/>
  <p:extLst>
    <p:ext uri="{DCECCB84-F9BA-43D5-87BE-67443E8EF086}">
      <p15:sldGuideLst xmlns:p15="http://schemas.microsoft.com/office/powerpoint/2012/main">
        <p15:guide id="1" orient="horz" pos="1033">
          <p15:clr>
            <a:srgbClr val="FBAE40"/>
          </p15:clr>
        </p15:guide>
        <p15:guide id="2" pos="7159">
          <p15:clr>
            <a:srgbClr val="FBAE40"/>
          </p15:clr>
        </p15:guide>
        <p15:guide id="3" orient="horz" pos="4252">
          <p15:clr>
            <a:srgbClr val="FBAE40"/>
          </p15:clr>
        </p15:guide>
        <p15:guide id="4" orient="horz" pos="432">
          <p15:clr>
            <a:srgbClr val="FBAE40"/>
          </p15:clr>
        </p15:guide>
        <p15:guide id="5" orient="horz" pos="3778">
          <p15:clr>
            <a:srgbClr val="FBAE40"/>
          </p15:clr>
        </p15:guide>
        <p15:guide id="6" pos="339">
          <p15:clr>
            <a:srgbClr val="FBAE40"/>
          </p15:clr>
        </p15:guide>
        <p15:guide id="7" pos="2771">
          <p15:clr>
            <a:srgbClr val="FBAE40"/>
          </p15:clr>
        </p15:guide>
        <p15:guide id="8" pos="2999">
          <p15:clr>
            <a:srgbClr val="FBAE40"/>
          </p15:clr>
        </p15:guide>
        <p15:guide id="9" pos="7039">
          <p15:clr>
            <a:srgbClr val="FBAE40"/>
          </p15:clr>
        </p15:guide>
        <p15:guide id="10" pos="7319">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and Text - Two columns">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CBCAFCE-8EC7-084D-BB9A-53CC57977D66}"/>
              </a:ext>
            </a:extLst>
          </p:cNvPr>
          <p:cNvSpPr>
            <a:spLocks noGrp="1"/>
          </p:cNvSpPr>
          <p:nvPr>
            <p:ph idx="1"/>
          </p:nvPr>
        </p:nvSpPr>
        <p:spPr>
          <a:xfrm>
            <a:off x="536360" y="1645670"/>
            <a:ext cx="5306656" cy="4351338"/>
          </a:xfrm>
        </p:spPr>
        <p:txBody>
          <a:bodyPr/>
          <a:lstStyle>
            <a:lvl1pPr>
              <a:lnSpc>
                <a:spcPct val="100000"/>
              </a:lnSpc>
              <a:defRPr b="0" i="0">
                <a:latin typeface="Proxima Nova Rg" panose="02000506030000020004" pitchFamily="2" charset="0"/>
              </a:defRPr>
            </a:lvl1pPr>
            <a:lvl2pPr>
              <a:lnSpc>
                <a:spcPct val="100000"/>
              </a:lnSpc>
              <a:defRPr b="0" i="0">
                <a:latin typeface="Proxima Nova Rg" panose="02000506030000020004" pitchFamily="2" charset="0"/>
              </a:defRPr>
            </a:lvl2pPr>
            <a:lvl3pPr>
              <a:lnSpc>
                <a:spcPct val="100000"/>
              </a:lnSpc>
              <a:defRPr b="0" i="0">
                <a:latin typeface="Proxima Nova Rg" panose="02000506030000020004" pitchFamily="2" charset="0"/>
              </a:defRPr>
            </a:lvl3pPr>
            <a:lvl4pPr>
              <a:lnSpc>
                <a:spcPct val="100000"/>
              </a:lnSpc>
              <a:defRPr b="0" i="0">
                <a:latin typeface="Proxima Nova Rg" panose="02000506030000020004" pitchFamily="2" charset="0"/>
              </a:defRPr>
            </a:lvl4pPr>
            <a:lvl5pPr>
              <a:lnSpc>
                <a:spcPct val="100000"/>
              </a:lnSpc>
              <a:defRPr b="0" i="0">
                <a:latin typeface="Proxima Nova Rg" panose="02000506030000020004"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itle Placeholder 1">
            <a:extLst>
              <a:ext uri="{FF2B5EF4-FFF2-40B4-BE49-F238E27FC236}">
                <a16:creationId xmlns:a16="http://schemas.microsoft.com/office/drawing/2014/main" id="{C1E18BAE-9E2F-A544-8C18-ABE725352C13}"/>
              </a:ext>
            </a:extLst>
          </p:cNvPr>
          <p:cNvSpPr>
            <a:spLocks noGrp="1"/>
          </p:cNvSpPr>
          <p:nvPr>
            <p:ph type="title" hasCustomPrompt="1"/>
          </p:nvPr>
        </p:nvSpPr>
        <p:spPr>
          <a:xfrm>
            <a:off x="536361" y="476722"/>
            <a:ext cx="10636464" cy="768545"/>
          </a:xfrm>
          <a:prstGeom prst="rect">
            <a:avLst/>
          </a:prstGeom>
        </p:spPr>
        <p:txBody>
          <a:bodyPr vert="horz" lIns="0" tIns="0" rIns="0" bIns="0" rtlCol="0" anchor="ctr">
            <a:normAutofit/>
          </a:bodyPr>
          <a:lstStyle>
            <a:lvl1pPr>
              <a:defRPr b="1" i="0">
                <a:latin typeface="Proxima Nova Rg" panose="02000506030000020004" pitchFamily="2" charset="0"/>
              </a:defRPr>
            </a:lvl1pPr>
          </a:lstStyle>
          <a:p>
            <a:r>
              <a:rPr lang="en-US"/>
              <a:t>Title and Text – Two Columns</a:t>
            </a:r>
          </a:p>
        </p:txBody>
      </p:sp>
      <p:sp>
        <p:nvSpPr>
          <p:cNvPr id="7" name="Content Placeholder 2">
            <a:extLst>
              <a:ext uri="{FF2B5EF4-FFF2-40B4-BE49-F238E27FC236}">
                <a16:creationId xmlns:a16="http://schemas.microsoft.com/office/drawing/2014/main" id="{B0220D36-0B0B-184D-8149-9B9135D3625C}"/>
              </a:ext>
            </a:extLst>
          </p:cNvPr>
          <p:cNvSpPr>
            <a:spLocks noGrp="1"/>
          </p:cNvSpPr>
          <p:nvPr>
            <p:ph idx="13"/>
          </p:nvPr>
        </p:nvSpPr>
        <p:spPr>
          <a:xfrm>
            <a:off x="6352764" y="1645670"/>
            <a:ext cx="5306656" cy="4351338"/>
          </a:xfrm>
        </p:spPr>
        <p:txBody>
          <a:bodyPr/>
          <a:lstStyle>
            <a:lvl1pPr>
              <a:lnSpc>
                <a:spcPct val="100000"/>
              </a:lnSpc>
              <a:defRPr b="0" i="0">
                <a:latin typeface="Proxima Nova Rg" panose="02000506030000020004" pitchFamily="2" charset="0"/>
              </a:defRPr>
            </a:lvl1pPr>
            <a:lvl2pPr>
              <a:lnSpc>
                <a:spcPct val="100000"/>
              </a:lnSpc>
              <a:defRPr b="0" i="0">
                <a:latin typeface="Proxima Nova Rg" panose="02000506030000020004" pitchFamily="2" charset="0"/>
              </a:defRPr>
            </a:lvl2pPr>
            <a:lvl3pPr>
              <a:lnSpc>
                <a:spcPct val="100000"/>
              </a:lnSpc>
              <a:defRPr b="0" i="0">
                <a:latin typeface="Proxima Nova Rg" panose="02000506030000020004" pitchFamily="2" charset="0"/>
              </a:defRPr>
            </a:lvl3pPr>
            <a:lvl4pPr>
              <a:lnSpc>
                <a:spcPct val="100000"/>
              </a:lnSpc>
              <a:defRPr b="0" i="0">
                <a:latin typeface="Proxima Nova Rg" panose="02000506030000020004" pitchFamily="2" charset="0"/>
              </a:defRPr>
            </a:lvl4pPr>
            <a:lvl5pPr>
              <a:lnSpc>
                <a:spcPct val="100000"/>
              </a:lnSpc>
              <a:defRPr b="0" i="0">
                <a:latin typeface="Proxima Nova Rg" panose="02000506030000020004"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1" name="Picture 1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36361" y="6548817"/>
            <a:ext cx="1763517" cy="153349"/>
          </a:xfrm>
          <a:prstGeom prst="rect">
            <a:avLst/>
          </a:prstGeom>
        </p:spPr>
      </p:pic>
    </p:spTree>
    <p:extLst>
      <p:ext uri="{BB962C8B-B14F-4D97-AF65-F5344CB8AC3E}">
        <p14:creationId xmlns:p14="http://schemas.microsoft.com/office/powerpoint/2010/main" val="2719430122"/>
      </p:ext>
    </p:extLst>
  </p:cSld>
  <p:clrMapOvr>
    <a:masterClrMapping/>
  </p:clrMapOvr>
  <p:transition spd="slow">
    <p:push dir="u"/>
  </p:transition>
  <p:extLst>
    <p:ext uri="{DCECCB84-F9BA-43D5-87BE-67443E8EF086}">
      <p15:sldGuideLst xmlns:p15="http://schemas.microsoft.com/office/powerpoint/2012/main">
        <p15:guide id="1" orient="horz" pos="4252">
          <p15:clr>
            <a:srgbClr val="FBAE40"/>
          </p15:clr>
        </p15:guide>
        <p15:guide id="2" pos="339">
          <p15:clr>
            <a:srgbClr val="FBAE40"/>
          </p15:clr>
        </p15:guide>
        <p15:guide id="3" orient="horz" pos="3778">
          <p15:clr>
            <a:srgbClr val="FBAE40"/>
          </p15:clr>
        </p15:guide>
        <p15:guide id="4" orient="horz" pos="1033">
          <p15:clr>
            <a:srgbClr val="FBAE40"/>
          </p15:clr>
        </p15:guide>
        <p15:guide id="5" orient="horz" pos="432">
          <p15:clr>
            <a:srgbClr val="FBAE40"/>
          </p15:clr>
        </p15:guide>
        <p15:guide id="6" pos="7344">
          <p15:clr>
            <a:srgbClr val="FBAE40"/>
          </p15:clr>
        </p15:guide>
        <p15:guide id="7" pos="3685">
          <p15:clr>
            <a:srgbClr val="FBAE40"/>
          </p15:clr>
        </p15:guide>
        <p15:guide id="8" pos="3999">
          <p15:clr>
            <a:srgbClr val="FBAE40"/>
          </p15:clr>
        </p15:guide>
        <p15:guide id="9" pos="7159">
          <p15:clr>
            <a:srgbClr val="FBAE40"/>
          </p15:clr>
        </p15:guide>
        <p15:guide id="10" pos="7039">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0751F8-BFF3-CE03-D46D-E0098098543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72EF8C4-A220-203F-294A-902CF1074F7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F9C7235-7E6C-7B7A-41EB-D959B1BBE32C}"/>
              </a:ext>
            </a:extLst>
          </p:cNvPr>
          <p:cNvSpPr>
            <a:spLocks noGrp="1"/>
          </p:cNvSpPr>
          <p:nvPr>
            <p:ph type="dt" sz="half" idx="10"/>
          </p:nvPr>
        </p:nvSpPr>
        <p:spPr/>
        <p:txBody>
          <a:bodyPr/>
          <a:lstStyle/>
          <a:p>
            <a:fld id="{5E6D517E-32C2-4D61-B8AF-C02E7A476425}" type="datetimeFigureOut">
              <a:rPr lang="en-US" smtClean="0"/>
              <a:t>12/2/2024</a:t>
            </a:fld>
            <a:endParaRPr lang="en-US"/>
          </a:p>
        </p:txBody>
      </p:sp>
      <p:sp>
        <p:nvSpPr>
          <p:cNvPr id="5" name="Footer Placeholder 4">
            <a:extLst>
              <a:ext uri="{FF2B5EF4-FFF2-40B4-BE49-F238E27FC236}">
                <a16:creationId xmlns:a16="http://schemas.microsoft.com/office/drawing/2014/main" id="{0C7CD6CB-107F-53E0-61F6-10FA281D216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38379C4-E301-86FB-6D36-172BF2AC6C17}"/>
              </a:ext>
            </a:extLst>
          </p:cNvPr>
          <p:cNvSpPr>
            <a:spLocks noGrp="1"/>
          </p:cNvSpPr>
          <p:nvPr>
            <p:ph type="sldNum" sz="quarter" idx="12"/>
          </p:nvPr>
        </p:nvSpPr>
        <p:spPr/>
        <p:txBody>
          <a:bodyPr/>
          <a:lstStyle/>
          <a:p>
            <a:fld id="{5F4CE511-0418-408E-BC3D-54A623C30E80}" type="slidenum">
              <a:rPr lang="en-US" smtClean="0"/>
              <a:t>‹#›</a:t>
            </a:fld>
            <a:endParaRPr lang="en-US"/>
          </a:p>
        </p:txBody>
      </p:sp>
    </p:spTree>
    <p:extLst>
      <p:ext uri="{BB962C8B-B14F-4D97-AF65-F5344CB8AC3E}">
        <p14:creationId xmlns:p14="http://schemas.microsoft.com/office/powerpoint/2010/main" val="26803453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Title 3">
    <p:bg>
      <p:bgPr>
        <a:solidFill>
          <a:srgbClr val="D5003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335D4C-E2BA-FC41-B781-35F9710CC052}"/>
              </a:ext>
            </a:extLst>
          </p:cNvPr>
          <p:cNvSpPr>
            <a:spLocks noGrp="1"/>
          </p:cNvSpPr>
          <p:nvPr>
            <p:ph type="ctrTitle" hasCustomPrompt="1"/>
          </p:nvPr>
        </p:nvSpPr>
        <p:spPr>
          <a:xfrm>
            <a:off x="1732705" y="2205037"/>
            <a:ext cx="5876785" cy="1655763"/>
          </a:xfrm>
          <a:prstGeom prst="rect">
            <a:avLst/>
          </a:prstGeom>
        </p:spPr>
        <p:txBody>
          <a:bodyPr lIns="0" tIns="0" rIns="0" bIns="0" anchor="t">
            <a:normAutofit/>
          </a:bodyPr>
          <a:lstStyle>
            <a:lvl1pPr algn="l">
              <a:defRPr sz="5400" b="1">
                <a:solidFill>
                  <a:schemeClr val="bg1"/>
                </a:solidFill>
                <a:latin typeface="Arial" panose="020B0604020202020204" pitchFamily="34" charset="0"/>
                <a:cs typeface="Arial" panose="020B0604020202020204" pitchFamily="34" charset="0"/>
              </a:defRPr>
            </a:lvl1pPr>
          </a:lstStyle>
          <a:p>
            <a:r>
              <a:rPr lang="en-US"/>
              <a:t>Your presentation title goes here</a:t>
            </a:r>
            <a:br>
              <a:rPr lang="en-US"/>
            </a:br>
            <a:br>
              <a:rPr lang="en-US"/>
            </a:br>
            <a:endParaRPr lang="en-US"/>
          </a:p>
        </p:txBody>
      </p:sp>
      <p:sp>
        <p:nvSpPr>
          <p:cNvPr id="3" name="Subtitle 2">
            <a:extLst>
              <a:ext uri="{FF2B5EF4-FFF2-40B4-BE49-F238E27FC236}">
                <a16:creationId xmlns:a16="http://schemas.microsoft.com/office/drawing/2014/main" id="{CF14086E-82B4-ED47-AD55-AB40607C0484}"/>
              </a:ext>
            </a:extLst>
          </p:cNvPr>
          <p:cNvSpPr>
            <a:spLocks noGrp="1"/>
          </p:cNvSpPr>
          <p:nvPr>
            <p:ph type="subTitle" idx="1" hasCustomPrompt="1"/>
          </p:nvPr>
        </p:nvSpPr>
        <p:spPr>
          <a:xfrm>
            <a:off x="1732705" y="4099548"/>
            <a:ext cx="5876784" cy="607572"/>
          </a:xfrm>
          <a:prstGeom prst="rect">
            <a:avLst/>
          </a:prstGeom>
        </p:spPr>
        <p:txBody>
          <a:bodyPr lIns="0" tIns="0" rIns="0" bIns="0"/>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Presenter name(s) here</a:t>
            </a:r>
          </a:p>
        </p:txBody>
      </p:sp>
      <p:sp>
        <p:nvSpPr>
          <p:cNvPr id="4" name="Text Placeholder 9">
            <a:extLst>
              <a:ext uri="{FF2B5EF4-FFF2-40B4-BE49-F238E27FC236}">
                <a16:creationId xmlns:a16="http://schemas.microsoft.com/office/drawing/2014/main" id="{20A15A9D-096D-4642-BCED-084CA3DB7794}"/>
              </a:ext>
            </a:extLst>
          </p:cNvPr>
          <p:cNvSpPr>
            <a:spLocks noGrp="1"/>
          </p:cNvSpPr>
          <p:nvPr>
            <p:ph type="body" sz="quarter" idx="11" hasCustomPrompt="1"/>
          </p:nvPr>
        </p:nvSpPr>
        <p:spPr>
          <a:xfrm>
            <a:off x="1732705" y="4945868"/>
            <a:ext cx="2902358" cy="295275"/>
          </a:xfrm>
          <a:prstGeom prst="rect">
            <a:avLst/>
          </a:prstGeom>
        </p:spPr>
        <p:txBody>
          <a:bodyPr lIns="0" tIns="0" rIns="0" bIns="0"/>
          <a:lstStyle>
            <a:lvl1pPr marL="0" indent="0">
              <a:buFontTx/>
              <a:buNone/>
              <a:defRPr sz="1400" b="1" cap="all" spc="400" baseline="0">
                <a:solidFill>
                  <a:schemeClr val="bg1"/>
                </a:solidFill>
                <a:latin typeface="Arial" panose="020B0604020202020204" pitchFamily="34" charset="0"/>
                <a:cs typeface="Arial" panose="020B0604020202020204" pitchFamily="34" charset="0"/>
              </a:defRPr>
            </a:lvl1pPr>
            <a:lvl2pPr marL="457200" indent="0">
              <a:buFontTx/>
              <a:buNone/>
              <a:defRPr sz="1400" b="1" spc="300">
                <a:solidFill>
                  <a:srgbClr val="D50032"/>
                </a:solidFill>
                <a:latin typeface="Arial" panose="020B0604020202020204" pitchFamily="34" charset="0"/>
                <a:cs typeface="Arial" panose="020B0604020202020204" pitchFamily="34" charset="0"/>
              </a:defRPr>
            </a:lvl2pPr>
          </a:lstStyle>
          <a:p>
            <a:pPr lvl="0"/>
            <a:r>
              <a:rPr lang="en-US"/>
              <a:t>DATE</a:t>
            </a:r>
          </a:p>
        </p:txBody>
      </p:sp>
      <p:pic>
        <p:nvPicPr>
          <p:cNvPr id="5" name="Picture 4">
            <a:extLst>
              <a:ext uri="{FF2B5EF4-FFF2-40B4-BE49-F238E27FC236}">
                <a16:creationId xmlns:a16="http://schemas.microsoft.com/office/drawing/2014/main" id="{BF33A904-EC83-5743-9E0B-7E8D3EF4724E}"/>
              </a:ext>
            </a:extLst>
          </p:cNvPr>
          <p:cNvPicPr>
            <a:picLocks noChangeAspect="1"/>
          </p:cNvPicPr>
          <p:nvPr/>
        </p:nvPicPr>
        <p:blipFill rotWithShape="1">
          <a:blip r:embed="rId2"/>
          <a:srcRect l="13534" t="1686" r="76195" b="71329"/>
          <a:stretch/>
        </p:blipFill>
        <p:spPr>
          <a:xfrm>
            <a:off x="1650124" y="115614"/>
            <a:ext cx="1252234" cy="1850675"/>
          </a:xfrm>
          <a:prstGeom prst="rect">
            <a:avLst/>
          </a:prstGeom>
        </p:spPr>
      </p:pic>
      <p:pic>
        <p:nvPicPr>
          <p:cNvPr id="7" name="Picture 6">
            <a:extLst>
              <a:ext uri="{FF2B5EF4-FFF2-40B4-BE49-F238E27FC236}">
                <a16:creationId xmlns:a16="http://schemas.microsoft.com/office/drawing/2014/main" id="{67278586-14BC-D246-91E3-D3363FB09E18}"/>
              </a:ext>
            </a:extLst>
          </p:cNvPr>
          <p:cNvPicPr>
            <a:picLocks noChangeAspect="1"/>
          </p:cNvPicPr>
          <p:nvPr/>
        </p:nvPicPr>
        <p:blipFill>
          <a:blip r:embed="rId3"/>
          <a:stretch>
            <a:fillRect/>
          </a:stretch>
        </p:blipFill>
        <p:spPr>
          <a:xfrm>
            <a:off x="8577469" y="5865392"/>
            <a:ext cx="3091621" cy="595871"/>
          </a:xfrm>
          <a:prstGeom prst="rect">
            <a:avLst/>
          </a:prstGeom>
        </p:spPr>
      </p:pic>
      <p:pic>
        <p:nvPicPr>
          <p:cNvPr id="8" name="Picture 7">
            <a:extLst>
              <a:ext uri="{FF2B5EF4-FFF2-40B4-BE49-F238E27FC236}">
                <a16:creationId xmlns:a16="http://schemas.microsoft.com/office/drawing/2014/main" id="{E828457E-57CF-E648-BAF2-42E9BED8C4C8}"/>
              </a:ext>
              <a:ext uri="{C183D7F6-B498-43B3-948B-1728B52AA6E4}">
                <adec:decorative xmlns:adec="http://schemas.microsoft.com/office/drawing/2017/decorative" val="1"/>
              </a:ext>
            </a:extLst>
          </p:cNvPr>
          <p:cNvPicPr>
            <a:picLocks noChangeAspect="1"/>
          </p:cNvPicPr>
          <p:nvPr userDrawn="1"/>
        </p:nvPicPr>
        <p:blipFill rotWithShape="1">
          <a:blip r:embed="rId2"/>
          <a:srcRect l="13534" t="1686" r="76195" b="71329"/>
          <a:stretch/>
        </p:blipFill>
        <p:spPr>
          <a:xfrm>
            <a:off x="1650124" y="115614"/>
            <a:ext cx="1252234" cy="1850675"/>
          </a:xfrm>
          <a:prstGeom prst="rect">
            <a:avLst/>
          </a:prstGeom>
        </p:spPr>
      </p:pic>
      <p:pic>
        <p:nvPicPr>
          <p:cNvPr id="9" name="Picture 8" descr="UIC logo">
            <a:extLst>
              <a:ext uri="{FF2B5EF4-FFF2-40B4-BE49-F238E27FC236}">
                <a16:creationId xmlns:a16="http://schemas.microsoft.com/office/drawing/2014/main" id="{46EDB8EA-EADE-B64F-8B29-2877668CCB48}"/>
              </a:ext>
            </a:extLst>
          </p:cNvPr>
          <p:cNvPicPr>
            <a:picLocks noChangeAspect="1"/>
          </p:cNvPicPr>
          <p:nvPr userDrawn="1"/>
        </p:nvPicPr>
        <p:blipFill>
          <a:blip r:embed="rId3"/>
          <a:stretch>
            <a:fillRect/>
          </a:stretch>
        </p:blipFill>
        <p:spPr>
          <a:xfrm>
            <a:off x="8577469" y="5865392"/>
            <a:ext cx="3091621" cy="595871"/>
          </a:xfrm>
          <a:prstGeom prst="rect">
            <a:avLst/>
          </a:prstGeom>
        </p:spPr>
      </p:pic>
    </p:spTree>
    <p:extLst>
      <p:ext uri="{BB962C8B-B14F-4D97-AF65-F5344CB8AC3E}">
        <p14:creationId xmlns:p14="http://schemas.microsoft.com/office/powerpoint/2010/main" val="2204057159"/>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1">
    <p:spTree>
      <p:nvGrpSpPr>
        <p:cNvPr id="1" name=""/>
        <p:cNvGrpSpPr/>
        <p:nvPr/>
      </p:nvGrpSpPr>
      <p:grpSpPr>
        <a:xfrm>
          <a:off x="0" y="0"/>
          <a:ext cx="0" cy="0"/>
          <a:chOff x="0" y="0"/>
          <a:chExt cx="0" cy="0"/>
        </a:xfrm>
      </p:grpSpPr>
      <p:sp>
        <p:nvSpPr>
          <p:cNvPr id="10" name="Title Placeholder 1">
            <a:extLst>
              <a:ext uri="{FF2B5EF4-FFF2-40B4-BE49-F238E27FC236}">
                <a16:creationId xmlns:a16="http://schemas.microsoft.com/office/drawing/2014/main" id="{AE95BB1C-7367-174E-86AC-B5EAD9C7E3EB}"/>
              </a:ext>
            </a:extLst>
          </p:cNvPr>
          <p:cNvSpPr>
            <a:spLocks noGrp="1"/>
          </p:cNvSpPr>
          <p:nvPr>
            <p:ph type="title"/>
          </p:nvPr>
        </p:nvSpPr>
        <p:spPr>
          <a:xfrm>
            <a:off x="571499" y="427475"/>
            <a:ext cx="11048999" cy="811005"/>
          </a:xfrm>
          <a:prstGeom prst="rect">
            <a:avLst/>
          </a:prstGeom>
        </p:spPr>
        <p:txBody>
          <a:bodyPr vert="horz" lIns="0" tIns="0" rIns="0" bIns="0" rtlCol="0" anchor="t">
            <a:normAutofit/>
          </a:bodyPr>
          <a:lstStyle/>
          <a:p>
            <a:r>
              <a:rPr lang="en-US"/>
              <a:t>Slide Title</a:t>
            </a:r>
          </a:p>
        </p:txBody>
      </p:sp>
      <p:sp>
        <p:nvSpPr>
          <p:cNvPr id="12" name="Text Placeholder 2" descr="if picture or chart you must type your ADA compliant description here.">
            <a:extLst>
              <a:ext uri="{FF2B5EF4-FFF2-40B4-BE49-F238E27FC236}">
                <a16:creationId xmlns:a16="http://schemas.microsoft.com/office/drawing/2014/main" id="{13923FF0-91A2-FC4E-B343-37CB42E6761F}"/>
              </a:ext>
            </a:extLst>
          </p:cNvPr>
          <p:cNvSpPr>
            <a:spLocks noGrp="1"/>
          </p:cNvSpPr>
          <p:nvPr>
            <p:ph idx="1"/>
          </p:nvPr>
        </p:nvSpPr>
        <p:spPr>
          <a:xfrm>
            <a:off x="571500" y="1437126"/>
            <a:ext cx="11049000" cy="4490708"/>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p:txBody>
      </p:sp>
      <p:sp>
        <p:nvSpPr>
          <p:cNvPr id="3" name="Footer Placeholder 2">
            <a:extLst>
              <a:ext uri="{FF2B5EF4-FFF2-40B4-BE49-F238E27FC236}">
                <a16:creationId xmlns:a16="http://schemas.microsoft.com/office/drawing/2014/main" id="{B3F16DF5-01AC-754C-98B2-5EA64B833BB0}"/>
              </a:ext>
            </a:extLst>
          </p:cNvPr>
          <p:cNvSpPr>
            <a:spLocks noGrp="1"/>
          </p:cNvSpPr>
          <p:nvPr>
            <p:ph type="ftr" sz="quarter" idx="10"/>
          </p:nvPr>
        </p:nvSpPr>
        <p:spPr/>
        <p:txBody>
          <a:bodyPr/>
          <a:lstStyle/>
          <a:p>
            <a:r>
              <a:rPr lang="en-US"/>
              <a:t>Department of Computer Science</a:t>
            </a:r>
          </a:p>
        </p:txBody>
      </p:sp>
    </p:spTree>
    <p:extLst>
      <p:ext uri="{BB962C8B-B14F-4D97-AF65-F5344CB8AC3E}">
        <p14:creationId xmlns:p14="http://schemas.microsoft.com/office/powerpoint/2010/main" val="1960948324"/>
      </p:ext>
    </p:extLst>
  </p:cSld>
  <p:clrMapOvr>
    <a:masterClrMapping/>
  </p:clrMapOvr>
  <p:hf sldNum="0" hdr="0" ftr="0" dt="0"/>
  <p:extLst>
    <p:ext uri="{DCECCB84-F9BA-43D5-87BE-67443E8EF086}">
      <p15:sldGuideLst xmlns:p15="http://schemas.microsoft.com/office/powerpoint/2012/main">
        <p15:guide id="3" orient="horz" pos="264">
          <p15:clr>
            <a:srgbClr val="FBAE40"/>
          </p15:clr>
        </p15:guide>
        <p15:guide id="4" pos="36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2">
    <p:spTree>
      <p:nvGrpSpPr>
        <p:cNvPr id="1" name=""/>
        <p:cNvGrpSpPr/>
        <p:nvPr/>
      </p:nvGrpSpPr>
      <p:grpSpPr>
        <a:xfrm>
          <a:off x="0" y="0"/>
          <a:ext cx="0" cy="0"/>
          <a:chOff x="0" y="0"/>
          <a:chExt cx="0" cy="0"/>
        </a:xfrm>
      </p:grpSpPr>
      <p:sp>
        <p:nvSpPr>
          <p:cNvPr id="9" name="Title Placeholder 1">
            <a:extLst>
              <a:ext uri="{FF2B5EF4-FFF2-40B4-BE49-F238E27FC236}">
                <a16:creationId xmlns:a16="http://schemas.microsoft.com/office/drawing/2014/main" id="{18F257AB-AF45-934E-BFF1-AE4DC3D9D764}"/>
              </a:ext>
            </a:extLst>
          </p:cNvPr>
          <p:cNvSpPr>
            <a:spLocks noGrp="1"/>
          </p:cNvSpPr>
          <p:nvPr>
            <p:ph type="title"/>
          </p:nvPr>
        </p:nvSpPr>
        <p:spPr>
          <a:xfrm>
            <a:off x="571499" y="427475"/>
            <a:ext cx="11048999" cy="811005"/>
          </a:xfrm>
          <a:prstGeom prst="rect">
            <a:avLst/>
          </a:prstGeom>
        </p:spPr>
        <p:txBody>
          <a:bodyPr vert="horz" lIns="0" tIns="0" rIns="0" bIns="0" rtlCol="0" anchor="t">
            <a:normAutofit/>
          </a:bodyPr>
          <a:lstStyle/>
          <a:p>
            <a:r>
              <a:rPr lang="en-US"/>
              <a:t>Slide Title</a:t>
            </a:r>
          </a:p>
        </p:txBody>
      </p:sp>
      <p:sp>
        <p:nvSpPr>
          <p:cNvPr id="15" name="Text Placeholder 2" descr="if picture or chart you must type your ADA compliant description here.">
            <a:extLst>
              <a:ext uri="{FF2B5EF4-FFF2-40B4-BE49-F238E27FC236}">
                <a16:creationId xmlns:a16="http://schemas.microsoft.com/office/drawing/2014/main" id="{4F372C3B-4935-CC40-AD8B-F5A0EA68A95A}"/>
              </a:ext>
            </a:extLst>
          </p:cNvPr>
          <p:cNvSpPr>
            <a:spLocks noGrp="1"/>
          </p:cNvSpPr>
          <p:nvPr>
            <p:ph idx="1"/>
          </p:nvPr>
        </p:nvSpPr>
        <p:spPr>
          <a:xfrm>
            <a:off x="571500" y="1437126"/>
            <a:ext cx="5257800" cy="4490708"/>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p:txBody>
      </p:sp>
      <p:sp>
        <p:nvSpPr>
          <p:cNvPr id="17" name="Text Placeholder 2" descr="if picture or chart you must type your ADA compliant description here.">
            <a:extLst>
              <a:ext uri="{FF2B5EF4-FFF2-40B4-BE49-F238E27FC236}">
                <a16:creationId xmlns:a16="http://schemas.microsoft.com/office/drawing/2014/main" id="{9959763C-470E-8D47-8354-F06F0B2376C3}"/>
              </a:ext>
            </a:extLst>
          </p:cNvPr>
          <p:cNvSpPr>
            <a:spLocks noGrp="1"/>
          </p:cNvSpPr>
          <p:nvPr>
            <p:ph idx="10"/>
          </p:nvPr>
        </p:nvSpPr>
        <p:spPr>
          <a:xfrm>
            <a:off x="6388100" y="1437126"/>
            <a:ext cx="5257800" cy="4490708"/>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p:txBody>
      </p:sp>
      <p:sp>
        <p:nvSpPr>
          <p:cNvPr id="2" name="Footer Placeholder 1">
            <a:extLst>
              <a:ext uri="{FF2B5EF4-FFF2-40B4-BE49-F238E27FC236}">
                <a16:creationId xmlns:a16="http://schemas.microsoft.com/office/drawing/2014/main" id="{C5E7EF66-5690-E042-9372-0EEDCB01E7C0}"/>
              </a:ext>
            </a:extLst>
          </p:cNvPr>
          <p:cNvSpPr>
            <a:spLocks noGrp="1"/>
          </p:cNvSpPr>
          <p:nvPr>
            <p:ph type="ftr" sz="quarter" idx="11"/>
          </p:nvPr>
        </p:nvSpPr>
        <p:spPr/>
        <p:txBody>
          <a:bodyPr/>
          <a:lstStyle/>
          <a:p>
            <a:r>
              <a:rPr lang="en-US"/>
              <a:t>Department of Computer Science</a:t>
            </a:r>
          </a:p>
        </p:txBody>
      </p:sp>
    </p:spTree>
    <p:extLst>
      <p:ext uri="{BB962C8B-B14F-4D97-AF65-F5344CB8AC3E}">
        <p14:creationId xmlns:p14="http://schemas.microsoft.com/office/powerpoint/2010/main" val="700077938"/>
      </p:ext>
    </p:extLst>
  </p:cSld>
  <p:clrMapOvr>
    <a:masterClrMapping/>
  </p:clrMapOvr>
  <p:hf sldNum="0" hdr="0" ftr="0" dt="0"/>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32F6C8-2EBB-C945-9D96-59D1AC7D5F51}"/>
              </a:ext>
            </a:extLst>
          </p:cNvPr>
          <p:cNvSpPr>
            <a:spLocks noGrp="1"/>
          </p:cNvSpPr>
          <p:nvPr>
            <p:ph type="title"/>
          </p:nvPr>
        </p:nvSpPr>
        <p:spPr/>
        <p:txBody>
          <a:bodyPr/>
          <a:lstStyle/>
          <a:p>
            <a:r>
              <a:rPr lang="en-US"/>
              <a:t>Click to edit Master title style</a:t>
            </a:r>
          </a:p>
        </p:txBody>
      </p:sp>
      <p:sp>
        <p:nvSpPr>
          <p:cNvPr id="3" name="Text Placeholder 2" descr="if picture or chart you must type your ADA compliant description here.">
            <a:extLst>
              <a:ext uri="{FF2B5EF4-FFF2-40B4-BE49-F238E27FC236}">
                <a16:creationId xmlns:a16="http://schemas.microsoft.com/office/drawing/2014/main" id="{CBEFCDC9-0012-9940-B483-68070FCFA483}"/>
              </a:ext>
            </a:extLst>
          </p:cNvPr>
          <p:cNvSpPr>
            <a:spLocks noGrp="1"/>
          </p:cNvSpPr>
          <p:nvPr>
            <p:ph idx="1"/>
          </p:nvPr>
        </p:nvSpPr>
        <p:spPr>
          <a:xfrm>
            <a:off x="571500" y="1437126"/>
            <a:ext cx="11049000" cy="4490708"/>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p:txBody>
      </p:sp>
      <p:sp>
        <p:nvSpPr>
          <p:cNvPr id="4" name="Footer Placeholder 3">
            <a:extLst>
              <a:ext uri="{FF2B5EF4-FFF2-40B4-BE49-F238E27FC236}">
                <a16:creationId xmlns:a16="http://schemas.microsoft.com/office/drawing/2014/main" id="{57A52CA9-3359-964B-B846-8B297BC676A2}"/>
              </a:ext>
            </a:extLst>
          </p:cNvPr>
          <p:cNvSpPr>
            <a:spLocks noGrp="1"/>
          </p:cNvSpPr>
          <p:nvPr>
            <p:ph type="ftr" sz="quarter" idx="10"/>
          </p:nvPr>
        </p:nvSpPr>
        <p:spPr/>
        <p:txBody>
          <a:bodyPr/>
          <a:lstStyle/>
          <a:p>
            <a:r>
              <a:rPr lang="en-US"/>
              <a:t>Department of Computer Science</a:t>
            </a:r>
          </a:p>
        </p:txBody>
      </p:sp>
    </p:spTree>
    <p:extLst>
      <p:ext uri="{BB962C8B-B14F-4D97-AF65-F5344CB8AC3E}">
        <p14:creationId xmlns:p14="http://schemas.microsoft.com/office/powerpoint/2010/main" val="303539791"/>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Empty">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DFD562A-841F-164A-BD9C-341DA56A807C}"/>
              </a:ext>
            </a:extLst>
          </p:cNvPr>
          <p:cNvSpPr>
            <a:spLocks noGrp="1"/>
          </p:cNvSpPr>
          <p:nvPr>
            <p:ph type="title"/>
          </p:nvPr>
        </p:nvSpPr>
        <p:spPr/>
        <p:txBody>
          <a:bodyPr/>
          <a:lstStyle/>
          <a:p>
            <a:r>
              <a:rPr lang="en-US"/>
              <a:t>Click to edit Master title style</a:t>
            </a:r>
          </a:p>
        </p:txBody>
      </p:sp>
      <p:sp>
        <p:nvSpPr>
          <p:cNvPr id="2" name="Footer Placeholder 1">
            <a:extLst>
              <a:ext uri="{FF2B5EF4-FFF2-40B4-BE49-F238E27FC236}">
                <a16:creationId xmlns:a16="http://schemas.microsoft.com/office/drawing/2014/main" id="{5A3D1445-9D6D-964A-AC7A-DE437353B560}"/>
              </a:ext>
            </a:extLst>
          </p:cNvPr>
          <p:cNvSpPr>
            <a:spLocks noGrp="1"/>
          </p:cNvSpPr>
          <p:nvPr>
            <p:ph type="ftr" sz="quarter" idx="10"/>
          </p:nvPr>
        </p:nvSpPr>
        <p:spPr/>
        <p:txBody>
          <a:bodyPr/>
          <a:lstStyle/>
          <a:p>
            <a:r>
              <a:rPr lang="en-US"/>
              <a:t>Department of Computer Science</a:t>
            </a:r>
          </a:p>
        </p:txBody>
      </p:sp>
    </p:spTree>
    <p:extLst>
      <p:ext uri="{BB962C8B-B14F-4D97-AF65-F5344CB8AC3E}">
        <p14:creationId xmlns:p14="http://schemas.microsoft.com/office/powerpoint/2010/main" val="4270935885"/>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ntent 3">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6670E8F9-5D9E-104F-82AD-62803F277A1F}"/>
              </a:ext>
            </a:extLst>
          </p:cNvPr>
          <p:cNvCxnSpPr/>
          <p:nvPr/>
        </p:nvCxnSpPr>
        <p:spPr>
          <a:xfrm>
            <a:off x="6096000" y="1030014"/>
            <a:ext cx="0" cy="4750676"/>
          </a:xfrm>
          <a:prstGeom prst="line">
            <a:avLst/>
          </a:prstGeom>
          <a:ln>
            <a:solidFill>
              <a:srgbClr val="D50032"/>
            </a:solidFill>
          </a:ln>
        </p:spPr>
        <p:style>
          <a:lnRef idx="1">
            <a:schemeClr val="dk1"/>
          </a:lnRef>
          <a:fillRef idx="0">
            <a:schemeClr val="dk1"/>
          </a:fillRef>
          <a:effectRef idx="0">
            <a:schemeClr val="dk1"/>
          </a:effectRef>
          <a:fontRef idx="minor">
            <a:schemeClr val="tx1"/>
          </a:fontRef>
        </p:style>
      </p:cxnSp>
      <p:sp>
        <p:nvSpPr>
          <p:cNvPr id="7" name="Text Placeholder 9">
            <a:extLst>
              <a:ext uri="{FF2B5EF4-FFF2-40B4-BE49-F238E27FC236}">
                <a16:creationId xmlns:a16="http://schemas.microsoft.com/office/drawing/2014/main" id="{4152CFAA-0912-6041-857E-9E2DB17FF3E5}"/>
              </a:ext>
            </a:extLst>
          </p:cNvPr>
          <p:cNvSpPr>
            <a:spLocks noGrp="1"/>
          </p:cNvSpPr>
          <p:nvPr>
            <p:ph type="body" sz="quarter" idx="12" hasCustomPrompt="1"/>
          </p:nvPr>
        </p:nvSpPr>
        <p:spPr>
          <a:xfrm>
            <a:off x="6926811" y="1439648"/>
            <a:ext cx="4350773" cy="1228725"/>
          </a:xfrm>
          <a:prstGeom prst="rect">
            <a:avLst/>
          </a:prstGeom>
        </p:spPr>
        <p:txBody>
          <a:bodyPr>
            <a:normAutofit/>
          </a:bodyPr>
          <a:lstStyle>
            <a:lvl1pPr>
              <a:defRPr sz="3600" b="1">
                <a:solidFill>
                  <a:srgbClr val="001E62"/>
                </a:solidFill>
              </a:defRPr>
            </a:lvl1pPr>
          </a:lstStyle>
          <a:p>
            <a:pPr lvl="0"/>
            <a:r>
              <a:rPr lang="en-US"/>
              <a:t>Headline goes here and here</a:t>
            </a:r>
          </a:p>
        </p:txBody>
      </p:sp>
      <p:sp>
        <p:nvSpPr>
          <p:cNvPr id="8" name="Content Placeholder 11" descr="if picture or chart you must type your ADA compliant description here.">
            <a:extLst>
              <a:ext uri="{FF2B5EF4-FFF2-40B4-BE49-F238E27FC236}">
                <a16:creationId xmlns:a16="http://schemas.microsoft.com/office/drawing/2014/main" id="{4534FDD0-98EB-0E4B-BA13-8EFEC697F5A6}"/>
              </a:ext>
            </a:extLst>
          </p:cNvPr>
          <p:cNvSpPr>
            <a:spLocks noGrp="1"/>
          </p:cNvSpPr>
          <p:nvPr>
            <p:ph sz="quarter" idx="13"/>
          </p:nvPr>
        </p:nvSpPr>
        <p:spPr>
          <a:xfrm>
            <a:off x="6926262" y="2759720"/>
            <a:ext cx="4351333" cy="2911475"/>
          </a:xfrm>
          <a:prstGeom prst="rect">
            <a:avLst/>
          </a:prstGeo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a:p>
            <a:pPr lvl="1"/>
            <a:r>
              <a:rPr lang="en-US"/>
              <a:t>Second level</a:t>
            </a:r>
          </a:p>
          <a:p>
            <a:pPr lvl="2"/>
            <a:r>
              <a:rPr lang="en-US"/>
              <a:t>Third level</a:t>
            </a:r>
          </a:p>
        </p:txBody>
      </p:sp>
      <p:sp>
        <p:nvSpPr>
          <p:cNvPr id="11" name="Picture Placeholder 4" descr=" you must type your ADA compliant description here.">
            <a:extLst>
              <a:ext uri="{FF2B5EF4-FFF2-40B4-BE49-F238E27FC236}">
                <a16:creationId xmlns:a16="http://schemas.microsoft.com/office/drawing/2014/main" id="{2AE6B37B-7A9E-AC4A-8603-521DF936A0CE}"/>
              </a:ext>
            </a:extLst>
          </p:cNvPr>
          <p:cNvSpPr>
            <a:spLocks noGrp="1"/>
          </p:cNvSpPr>
          <p:nvPr>
            <p:ph type="pic" sz="quarter" idx="10"/>
          </p:nvPr>
        </p:nvSpPr>
        <p:spPr>
          <a:xfrm>
            <a:off x="571500" y="996585"/>
            <a:ext cx="4838700" cy="4864830"/>
          </a:xfrm>
          <a:custGeom>
            <a:avLst/>
            <a:gdLst>
              <a:gd name="connsiteX0" fmla="*/ 2686415 w 5372830"/>
              <a:gd name="connsiteY0" fmla="*/ 0 h 5372830"/>
              <a:gd name="connsiteX1" fmla="*/ 5372830 w 5372830"/>
              <a:gd name="connsiteY1" fmla="*/ 2686415 h 5372830"/>
              <a:gd name="connsiteX2" fmla="*/ 2686415 w 5372830"/>
              <a:gd name="connsiteY2" fmla="*/ 5372830 h 5372830"/>
              <a:gd name="connsiteX3" fmla="*/ 0 w 5372830"/>
              <a:gd name="connsiteY3" fmla="*/ 2686415 h 5372830"/>
              <a:gd name="connsiteX4" fmla="*/ 2686415 w 5372830"/>
              <a:gd name="connsiteY4" fmla="*/ 0 h 5372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2830" h="5372830">
                <a:moveTo>
                  <a:pt x="2686415" y="0"/>
                </a:moveTo>
                <a:cubicBezTo>
                  <a:pt x="4170081" y="0"/>
                  <a:pt x="5372830" y="1202749"/>
                  <a:pt x="5372830" y="2686415"/>
                </a:cubicBezTo>
                <a:cubicBezTo>
                  <a:pt x="5372830" y="4170081"/>
                  <a:pt x="4170081" y="5372830"/>
                  <a:pt x="2686415" y="5372830"/>
                </a:cubicBezTo>
                <a:cubicBezTo>
                  <a:pt x="1202749" y="5372830"/>
                  <a:pt x="0" y="4170081"/>
                  <a:pt x="0" y="2686415"/>
                </a:cubicBezTo>
                <a:cubicBezTo>
                  <a:pt x="0" y="1202749"/>
                  <a:pt x="1202749" y="0"/>
                  <a:pt x="2686415" y="0"/>
                </a:cubicBezTo>
                <a:close/>
              </a:path>
            </a:pathLst>
          </a:custGeom>
          <a:pattFill prst="pct20">
            <a:fgClr>
              <a:srgbClr val="D50032"/>
            </a:fgClr>
            <a:bgClr>
              <a:schemeClr val="bg1"/>
            </a:bgClr>
          </a:pattFill>
        </p:spPr>
        <p:txBody>
          <a:bodyPr wrap="square" anchor="ctr">
            <a:noAutofit/>
          </a:bodyPr>
          <a:lstStyle>
            <a:lvl1pPr marL="0" indent="0" algn="ctr">
              <a:buNone/>
              <a:defRPr sz="1200"/>
            </a:lvl1pPr>
          </a:lstStyle>
          <a:p>
            <a:r>
              <a:rPr lang="en-US"/>
              <a:t>Click icon to add picture</a:t>
            </a:r>
            <a:endParaRPr lang="id-ID"/>
          </a:p>
        </p:txBody>
      </p:sp>
      <p:cxnSp>
        <p:nvCxnSpPr>
          <p:cNvPr id="9" name="Straight Connector 8">
            <a:extLst>
              <a:ext uri="{FF2B5EF4-FFF2-40B4-BE49-F238E27FC236}">
                <a16:creationId xmlns:a16="http://schemas.microsoft.com/office/drawing/2014/main" id="{E503B19A-E5F1-7849-87E8-BC837A98B735}"/>
              </a:ext>
            </a:extLst>
          </p:cNvPr>
          <p:cNvCxnSpPr/>
          <p:nvPr userDrawn="1"/>
        </p:nvCxnSpPr>
        <p:spPr>
          <a:xfrm>
            <a:off x="6096000" y="1030014"/>
            <a:ext cx="0" cy="4750676"/>
          </a:xfrm>
          <a:prstGeom prst="line">
            <a:avLst/>
          </a:prstGeom>
          <a:ln>
            <a:solidFill>
              <a:srgbClr val="D50032"/>
            </a:solidFill>
          </a:ln>
        </p:spPr>
        <p:style>
          <a:lnRef idx="1">
            <a:schemeClr val="dk1"/>
          </a:lnRef>
          <a:fillRef idx="0">
            <a:schemeClr val="dk1"/>
          </a:fillRef>
          <a:effectRef idx="0">
            <a:schemeClr val="dk1"/>
          </a:effectRef>
          <a:fontRef idx="minor">
            <a:schemeClr val="tx1"/>
          </a:fontRef>
        </p:style>
      </p:cxnSp>
      <p:sp>
        <p:nvSpPr>
          <p:cNvPr id="2" name="Footer Placeholder 1">
            <a:extLst>
              <a:ext uri="{FF2B5EF4-FFF2-40B4-BE49-F238E27FC236}">
                <a16:creationId xmlns:a16="http://schemas.microsoft.com/office/drawing/2014/main" id="{FCAA305B-15BF-6C42-8F96-6626A688DEAD}"/>
              </a:ext>
            </a:extLst>
          </p:cNvPr>
          <p:cNvSpPr>
            <a:spLocks noGrp="1"/>
          </p:cNvSpPr>
          <p:nvPr>
            <p:ph type="ftr" sz="quarter" idx="14"/>
          </p:nvPr>
        </p:nvSpPr>
        <p:spPr/>
        <p:txBody>
          <a:bodyPr/>
          <a:lstStyle/>
          <a:p>
            <a:r>
              <a:rPr lang="en-US"/>
              <a:t>Department of Computer Science</a:t>
            </a:r>
          </a:p>
        </p:txBody>
      </p:sp>
    </p:spTree>
    <p:extLst>
      <p:ext uri="{BB962C8B-B14F-4D97-AF65-F5344CB8AC3E}">
        <p14:creationId xmlns:p14="http://schemas.microsoft.com/office/powerpoint/2010/main" val="2207483433"/>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4">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768475C8-B220-2F40-8250-A8DABF108741}"/>
              </a:ext>
              <a:ext uri="{C183D7F6-B498-43B3-948B-1728B52AA6E4}">
                <adec:decorative xmlns:adec="http://schemas.microsoft.com/office/drawing/2017/decorative" val="1"/>
              </a:ext>
            </a:extLst>
          </p:cNvPr>
          <p:cNvPicPr>
            <a:picLocks noChangeAspect="1"/>
          </p:cNvPicPr>
          <p:nvPr/>
        </p:nvPicPr>
        <p:blipFill rotWithShape="1">
          <a:blip r:embed="rId2"/>
          <a:srcRect t="-2" r="80192" b="1"/>
          <a:stretch/>
        </p:blipFill>
        <p:spPr>
          <a:xfrm>
            <a:off x="0" y="1"/>
            <a:ext cx="2414954" cy="6857999"/>
          </a:xfrm>
          <a:prstGeom prst="rect">
            <a:avLst/>
          </a:prstGeom>
        </p:spPr>
      </p:pic>
      <p:sp>
        <p:nvSpPr>
          <p:cNvPr id="3" name="Rectangle 2">
            <a:extLst>
              <a:ext uri="{FF2B5EF4-FFF2-40B4-BE49-F238E27FC236}">
                <a16:creationId xmlns:a16="http://schemas.microsoft.com/office/drawing/2014/main" id="{DCE3E459-9CC3-0140-8DAD-816081458959}"/>
              </a:ext>
            </a:extLst>
          </p:cNvPr>
          <p:cNvSpPr/>
          <p:nvPr userDrawn="1"/>
        </p:nvSpPr>
        <p:spPr>
          <a:xfrm>
            <a:off x="196645" y="6439768"/>
            <a:ext cx="304800" cy="307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rial" panose="020B0604020202020204" pitchFamily="34" charset="0"/>
            </a:endParaRPr>
          </a:p>
        </p:txBody>
      </p:sp>
      <p:sp>
        <p:nvSpPr>
          <p:cNvPr id="7" name="TextBox 6">
            <a:extLst>
              <a:ext uri="{FF2B5EF4-FFF2-40B4-BE49-F238E27FC236}">
                <a16:creationId xmlns:a16="http://schemas.microsoft.com/office/drawing/2014/main" id="{E0F14035-00BE-DA4B-8DEA-5CF7088969E9}"/>
              </a:ext>
            </a:extLst>
          </p:cNvPr>
          <p:cNvSpPr txBox="1"/>
          <p:nvPr userDrawn="1"/>
        </p:nvSpPr>
        <p:spPr>
          <a:xfrm>
            <a:off x="157317" y="6409911"/>
            <a:ext cx="601579" cy="307777"/>
          </a:xfrm>
          <a:prstGeom prst="rect">
            <a:avLst/>
          </a:prstGeom>
          <a:noFill/>
        </p:spPr>
        <p:txBody>
          <a:bodyPr wrap="square" rtlCol="0">
            <a:spAutoFit/>
          </a:bodyPr>
          <a:lstStyle/>
          <a:p>
            <a:fld id="{3165C24F-D5A7-7547-9DA1-2768CBD8B2AD}" type="slidenum">
              <a:rPr lang="en-US" sz="1400" b="1" smtClean="0">
                <a:solidFill>
                  <a:schemeClr val="accent2"/>
                </a:solidFill>
                <a:latin typeface="Arial" panose="020B0604020202020204" pitchFamily="34" charset="0"/>
                <a:cs typeface="Arial" panose="020B0604020202020204" pitchFamily="34" charset="0"/>
              </a:rPr>
              <a:t>‹#›</a:t>
            </a:fld>
            <a:endParaRPr lang="en-US" sz="1400" b="1">
              <a:solidFill>
                <a:schemeClr val="accent2"/>
              </a:solidFill>
              <a:latin typeface="Arial" panose="020B0604020202020204" pitchFamily="34" charset="0"/>
              <a:cs typeface="Arial" panose="020B0604020202020204" pitchFamily="34" charset="0"/>
            </a:endParaRPr>
          </a:p>
        </p:txBody>
      </p:sp>
      <p:sp>
        <p:nvSpPr>
          <p:cNvPr id="10" name="Text Placeholder 9">
            <a:extLst>
              <a:ext uri="{FF2B5EF4-FFF2-40B4-BE49-F238E27FC236}">
                <a16:creationId xmlns:a16="http://schemas.microsoft.com/office/drawing/2014/main" id="{EDD3743E-57E4-804E-B8B7-FE965FD0802B}"/>
              </a:ext>
            </a:extLst>
          </p:cNvPr>
          <p:cNvSpPr>
            <a:spLocks noGrp="1"/>
          </p:cNvSpPr>
          <p:nvPr>
            <p:ph type="body" sz="quarter" idx="12" hasCustomPrompt="1"/>
          </p:nvPr>
        </p:nvSpPr>
        <p:spPr>
          <a:xfrm>
            <a:off x="5637229" y="1439648"/>
            <a:ext cx="5948313" cy="1228725"/>
          </a:xfrm>
          <a:prstGeom prst="rect">
            <a:avLst/>
          </a:prstGeom>
        </p:spPr>
        <p:txBody>
          <a:bodyPr>
            <a:normAutofit/>
          </a:bodyPr>
          <a:lstStyle>
            <a:lvl1pPr>
              <a:defRPr sz="3600" b="1">
                <a:solidFill>
                  <a:srgbClr val="001E62"/>
                </a:solidFill>
              </a:defRPr>
            </a:lvl1pPr>
          </a:lstStyle>
          <a:p>
            <a:pPr lvl="0"/>
            <a:r>
              <a:rPr lang="en-US"/>
              <a:t>Headline goes here and here</a:t>
            </a:r>
          </a:p>
        </p:txBody>
      </p:sp>
      <p:sp>
        <p:nvSpPr>
          <p:cNvPr id="11" name="Content Placeholder 11" descr="if picture or chart you must type your ADA compliant description here.">
            <a:extLst>
              <a:ext uri="{FF2B5EF4-FFF2-40B4-BE49-F238E27FC236}">
                <a16:creationId xmlns:a16="http://schemas.microsoft.com/office/drawing/2014/main" id="{8CD0619C-95A7-664C-8775-F34BF89EE6A4}"/>
              </a:ext>
            </a:extLst>
          </p:cNvPr>
          <p:cNvSpPr>
            <a:spLocks noGrp="1"/>
          </p:cNvSpPr>
          <p:nvPr>
            <p:ph sz="quarter" idx="13"/>
          </p:nvPr>
        </p:nvSpPr>
        <p:spPr>
          <a:xfrm>
            <a:off x="5637230" y="2759720"/>
            <a:ext cx="5948312" cy="3169740"/>
          </a:xfrm>
          <a:prstGeom prst="rect">
            <a:avLst/>
          </a:prstGeom>
        </p:spPr>
        <p:txBody>
          <a:bodyPr/>
          <a:lstStyle>
            <a:lvl1pPr>
              <a:lnSpc>
                <a:spcPct val="100000"/>
              </a:lnSpc>
              <a:defRPr/>
            </a:lvl1pPr>
            <a:lvl2pPr>
              <a:lnSpc>
                <a:spcPct val="100000"/>
              </a:lnSpc>
              <a:defRPr/>
            </a:lvl2pPr>
            <a:lvl3pPr>
              <a:lnSpc>
                <a:spcPct val="100000"/>
              </a:lnSpc>
              <a:defRPr/>
            </a:lvl3pPr>
            <a:lvl4pPr>
              <a:lnSpc>
                <a:spcPct val="100000"/>
              </a:lnSpc>
              <a:defRPr>
                <a:solidFill>
                  <a:schemeClr val="tx1"/>
                </a:solidFill>
              </a:defRPr>
            </a:lvl4pPr>
            <a:lvl5pPr>
              <a:lnSpc>
                <a:spcPct val="100000"/>
              </a:lnSpc>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8" name="Picture Placeholder 9" descr="you must type your ADA compliant description here.">
            <a:extLst>
              <a:ext uri="{FF2B5EF4-FFF2-40B4-BE49-F238E27FC236}">
                <a16:creationId xmlns:a16="http://schemas.microsoft.com/office/drawing/2014/main" id="{F74CC7FA-159A-A245-AC24-50F9BEA24315}"/>
              </a:ext>
            </a:extLst>
          </p:cNvPr>
          <p:cNvSpPr>
            <a:spLocks noGrp="1"/>
          </p:cNvSpPr>
          <p:nvPr>
            <p:ph type="pic" sz="quarter" idx="11"/>
          </p:nvPr>
        </p:nvSpPr>
        <p:spPr>
          <a:xfrm>
            <a:off x="839435" y="1439648"/>
            <a:ext cx="3859565" cy="3970552"/>
          </a:xfrm>
          <a:custGeom>
            <a:avLst/>
            <a:gdLst>
              <a:gd name="connsiteX0" fmla="*/ 0 w 3181350"/>
              <a:gd name="connsiteY0" fmla="*/ 0 h 3181350"/>
              <a:gd name="connsiteX1" fmla="*/ 3181350 w 3181350"/>
              <a:gd name="connsiteY1" fmla="*/ 0 h 3181350"/>
              <a:gd name="connsiteX2" fmla="*/ 3181350 w 3181350"/>
              <a:gd name="connsiteY2" fmla="*/ 3181350 h 3181350"/>
              <a:gd name="connsiteX3" fmla="*/ 0 w 3181350"/>
              <a:gd name="connsiteY3" fmla="*/ 3181350 h 3181350"/>
            </a:gdLst>
            <a:ahLst/>
            <a:cxnLst>
              <a:cxn ang="0">
                <a:pos x="connsiteX0" y="connsiteY0"/>
              </a:cxn>
              <a:cxn ang="0">
                <a:pos x="connsiteX1" y="connsiteY1"/>
              </a:cxn>
              <a:cxn ang="0">
                <a:pos x="connsiteX2" y="connsiteY2"/>
              </a:cxn>
              <a:cxn ang="0">
                <a:pos x="connsiteX3" y="connsiteY3"/>
              </a:cxn>
            </a:cxnLst>
            <a:rect l="l" t="t" r="r" b="b"/>
            <a:pathLst>
              <a:path w="3181350" h="3181350">
                <a:moveTo>
                  <a:pt x="0" y="0"/>
                </a:moveTo>
                <a:lnTo>
                  <a:pt x="3181350" y="0"/>
                </a:lnTo>
                <a:lnTo>
                  <a:pt x="3181350" y="3181350"/>
                </a:lnTo>
                <a:lnTo>
                  <a:pt x="0" y="3181350"/>
                </a:lnTo>
                <a:close/>
              </a:path>
            </a:pathLst>
          </a:custGeom>
          <a:pattFill prst="pct20">
            <a:fgClr>
              <a:schemeClr val="accent1"/>
            </a:fgClr>
            <a:bgClr>
              <a:schemeClr val="bg1"/>
            </a:bgClr>
          </a:pattFill>
        </p:spPr>
        <p:txBody>
          <a:bodyPr wrap="square" anchor="ctr">
            <a:noAutofit/>
          </a:bodyPr>
          <a:lstStyle>
            <a:lvl1pPr marL="0" indent="0" algn="ctr">
              <a:buNone/>
              <a:defRPr sz="1200"/>
            </a:lvl1pPr>
          </a:lstStyle>
          <a:p>
            <a:r>
              <a:rPr lang="en-US"/>
              <a:t>Click icon to add picture</a:t>
            </a:r>
            <a:endParaRPr lang="id-ID"/>
          </a:p>
        </p:txBody>
      </p:sp>
      <p:sp>
        <p:nvSpPr>
          <p:cNvPr id="2" name="Footer Placeholder 1">
            <a:extLst>
              <a:ext uri="{FF2B5EF4-FFF2-40B4-BE49-F238E27FC236}">
                <a16:creationId xmlns:a16="http://schemas.microsoft.com/office/drawing/2014/main" id="{9F20A646-7949-4A45-83F2-C982BA44660D}"/>
              </a:ext>
            </a:extLst>
          </p:cNvPr>
          <p:cNvSpPr>
            <a:spLocks noGrp="1"/>
          </p:cNvSpPr>
          <p:nvPr>
            <p:ph type="ftr" sz="quarter" idx="14"/>
          </p:nvPr>
        </p:nvSpPr>
        <p:spPr>
          <a:xfrm>
            <a:off x="5637229" y="6419410"/>
            <a:ext cx="4114800" cy="365125"/>
          </a:xfrm>
        </p:spPr>
        <p:txBody>
          <a:bodyPr/>
          <a:lstStyle/>
          <a:p>
            <a:r>
              <a:rPr lang="en-US"/>
              <a:t>Department of Computer Science</a:t>
            </a:r>
          </a:p>
        </p:txBody>
      </p:sp>
    </p:spTree>
    <p:extLst>
      <p:ext uri="{BB962C8B-B14F-4D97-AF65-F5344CB8AC3E}">
        <p14:creationId xmlns:p14="http://schemas.microsoft.com/office/powerpoint/2010/main" val="3154234271"/>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4218E8F-10A9-6445-A422-50AED2FB7719}"/>
              </a:ext>
            </a:extLst>
          </p:cNvPr>
          <p:cNvSpPr txBox="1"/>
          <p:nvPr userDrawn="1"/>
        </p:nvSpPr>
        <p:spPr>
          <a:xfrm>
            <a:off x="125425" y="6439768"/>
            <a:ext cx="601579" cy="307777"/>
          </a:xfrm>
          <a:prstGeom prst="rect">
            <a:avLst/>
          </a:prstGeom>
          <a:noFill/>
        </p:spPr>
        <p:txBody>
          <a:bodyPr wrap="square" rtlCol="0">
            <a:spAutoFit/>
          </a:bodyPr>
          <a:lstStyle/>
          <a:p>
            <a:fld id="{3165C24F-D5A7-7547-9DA1-2768CBD8B2AD}" type="slidenum">
              <a:rPr lang="en-US" sz="1400" b="1" smtClean="0">
                <a:solidFill>
                  <a:schemeClr val="accent2"/>
                </a:solidFill>
                <a:latin typeface="Arial" panose="020B0604020202020204" pitchFamily="34" charset="0"/>
                <a:cs typeface="Arial" panose="020B0604020202020204" pitchFamily="34" charset="0"/>
              </a:rPr>
              <a:t>‹#›</a:t>
            </a:fld>
            <a:endParaRPr lang="en-US" sz="1400" b="1">
              <a:solidFill>
                <a:schemeClr val="accent2"/>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BDBB5935-E507-3B44-AD51-1D3B1F0405E1}"/>
              </a:ext>
            </a:extLst>
          </p:cNvPr>
          <p:cNvPicPr>
            <a:picLocks noChangeAspect="1"/>
          </p:cNvPicPr>
          <p:nvPr/>
        </p:nvPicPr>
        <p:blipFill>
          <a:blip r:embed="rId28"/>
          <a:stretch>
            <a:fillRect/>
          </a:stretch>
        </p:blipFill>
        <p:spPr>
          <a:xfrm>
            <a:off x="11462017" y="6126480"/>
            <a:ext cx="604558" cy="589280"/>
          </a:xfrm>
          <a:prstGeom prst="rect">
            <a:avLst/>
          </a:prstGeom>
        </p:spPr>
      </p:pic>
      <p:sp>
        <p:nvSpPr>
          <p:cNvPr id="9" name="Title Placeholder 1">
            <a:extLst>
              <a:ext uri="{FF2B5EF4-FFF2-40B4-BE49-F238E27FC236}">
                <a16:creationId xmlns:a16="http://schemas.microsoft.com/office/drawing/2014/main" id="{DBA86899-E688-504E-A570-178B715EA3C8}"/>
              </a:ext>
            </a:extLst>
          </p:cNvPr>
          <p:cNvSpPr>
            <a:spLocks noGrp="1"/>
          </p:cNvSpPr>
          <p:nvPr>
            <p:ph type="title"/>
          </p:nvPr>
        </p:nvSpPr>
        <p:spPr>
          <a:xfrm>
            <a:off x="571499" y="427475"/>
            <a:ext cx="11048999" cy="811005"/>
          </a:xfrm>
          <a:prstGeom prst="rect">
            <a:avLst/>
          </a:prstGeom>
        </p:spPr>
        <p:txBody>
          <a:bodyPr vert="horz" lIns="0" tIns="0" rIns="0" bIns="0" rtlCol="0" anchor="t">
            <a:normAutofit/>
          </a:bodyPr>
          <a:lstStyle/>
          <a:p>
            <a:r>
              <a:rPr lang="en-US"/>
              <a:t>Slide Title</a:t>
            </a:r>
          </a:p>
        </p:txBody>
      </p:sp>
      <p:sp>
        <p:nvSpPr>
          <p:cNvPr id="10" name="Text Placeholder 2">
            <a:extLst>
              <a:ext uri="{FF2B5EF4-FFF2-40B4-BE49-F238E27FC236}">
                <a16:creationId xmlns:a16="http://schemas.microsoft.com/office/drawing/2014/main" id="{005117A9-42CA-BD41-9D8D-547D5CDB2A2B}"/>
              </a:ext>
            </a:extLst>
          </p:cNvPr>
          <p:cNvSpPr>
            <a:spLocks noGrp="1"/>
          </p:cNvSpPr>
          <p:nvPr>
            <p:ph type="body" idx="1"/>
          </p:nvPr>
        </p:nvSpPr>
        <p:spPr>
          <a:xfrm>
            <a:off x="571500" y="1437126"/>
            <a:ext cx="11049000" cy="4490708"/>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p:txBody>
      </p:sp>
      <p:pic>
        <p:nvPicPr>
          <p:cNvPr id="8" name="Picture 7" descr="red UIC circle mark">
            <a:extLst>
              <a:ext uri="{FF2B5EF4-FFF2-40B4-BE49-F238E27FC236}">
                <a16:creationId xmlns:a16="http://schemas.microsoft.com/office/drawing/2014/main" id="{51353ED9-6758-5C4A-B0DC-BD4F58B26932}"/>
              </a:ext>
            </a:extLst>
          </p:cNvPr>
          <p:cNvPicPr>
            <a:picLocks noChangeAspect="1"/>
          </p:cNvPicPr>
          <p:nvPr userDrawn="1"/>
        </p:nvPicPr>
        <p:blipFill>
          <a:blip r:embed="rId28"/>
          <a:stretch>
            <a:fillRect/>
          </a:stretch>
        </p:blipFill>
        <p:spPr>
          <a:xfrm>
            <a:off x="11462017" y="6126480"/>
            <a:ext cx="604558" cy="589280"/>
          </a:xfrm>
          <a:prstGeom prst="rect">
            <a:avLst/>
          </a:prstGeom>
        </p:spPr>
      </p:pic>
      <p:sp>
        <p:nvSpPr>
          <p:cNvPr id="2" name="Footer Placeholder 1">
            <a:extLst>
              <a:ext uri="{FF2B5EF4-FFF2-40B4-BE49-F238E27FC236}">
                <a16:creationId xmlns:a16="http://schemas.microsoft.com/office/drawing/2014/main" id="{C7EA0ADE-DED0-334D-AE1C-0EBE7C7C1CF1}"/>
              </a:ext>
            </a:extLst>
          </p:cNvPr>
          <p:cNvSpPr>
            <a:spLocks noGrp="1"/>
          </p:cNvSpPr>
          <p:nvPr>
            <p:ph type="ftr" sz="quarter" idx="3"/>
          </p:nvPr>
        </p:nvSpPr>
        <p:spPr>
          <a:xfrm>
            <a:off x="571499" y="6419410"/>
            <a:ext cx="4114800" cy="365125"/>
          </a:xfrm>
          <a:prstGeom prst="rect">
            <a:avLst/>
          </a:prstGeom>
        </p:spPr>
        <p:txBody>
          <a:bodyPr vert="horz" lIns="91440" tIns="45720" rIns="91440" bIns="45720" rtlCol="0" anchor="ctr"/>
          <a:lstStyle>
            <a:lvl1pPr algn="l">
              <a:defRPr sz="1200">
                <a:solidFill>
                  <a:schemeClr val="tx1"/>
                </a:solidFill>
                <a:latin typeface="Arial" panose="020B0604020202020204" pitchFamily="34" charset="0"/>
                <a:cs typeface="Arial" panose="020B0604020202020204" pitchFamily="34" charset="0"/>
              </a:defRPr>
            </a:lvl1pPr>
          </a:lstStyle>
          <a:p>
            <a:r>
              <a:rPr lang="en-US"/>
              <a:t>Department of Computer Science</a:t>
            </a:r>
          </a:p>
        </p:txBody>
      </p:sp>
    </p:spTree>
    <p:extLst>
      <p:ext uri="{BB962C8B-B14F-4D97-AF65-F5344CB8AC3E}">
        <p14:creationId xmlns:p14="http://schemas.microsoft.com/office/powerpoint/2010/main" val="2305179192"/>
      </p:ext>
    </p:extLst>
  </p:cSld>
  <p:clrMap bg1="lt1" tx1="dk1" bg2="lt2" tx2="dk2" accent1="accent1" accent2="accent2" accent3="accent3" accent4="accent4" accent5="accent5" accent6="accent6" hlink="hlink" folHlink="folHlink"/>
  <p:sldLayoutIdLst>
    <p:sldLayoutId id="2147483702" r:id="rId1"/>
    <p:sldLayoutId id="2147483703" r:id="rId2"/>
    <p:sldLayoutId id="2147483704" r:id="rId3"/>
    <p:sldLayoutId id="2147483705" r:id="rId4"/>
    <p:sldLayoutId id="2147483706" r:id="rId5"/>
    <p:sldLayoutId id="2147483721" r:id="rId6"/>
    <p:sldLayoutId id="2147483715" r:id="rId7"/>
    <p:sldLayoutId id="2147483707" r:id="rId8"/>
    <p:sldLayoutId id="2147483708" r:id="rId9"/>
    <p:sldLayoutId id="2147483709" r:id="rId10"/>
    <p:sldLayoutId id="2147483710" r:id="rId11"/>
    <p:sldLayoutId id="2147483711" r:id="rId12"/>
    <p:sldLayoutId id="2147483712" r:id="rId13"/>
    <p:sldLayoutId id="2147483713" r:id="rId14"/>
    <p:sldLayoutId id="2147483714" r:id="rId15"/>
    <p:sldLayoutId id="2147483716" r:id="rId16"/>
    <p:sldLayoutId id="2147483718" r:id="rId17"/>
    <p:sldLayoutId id="2147483719" r:id="rId18"/>
    <p:sldLayoutId id="2147483720" r:id="rId19"/>
    <p:sldLayoutId id="2147483722" r:id="rId20"/>
    <p:sldLayoutId id="2147483723" r:id="rId21"/>
    <p:sldLayoutId id="2147483724" r:id="rId22"/>
    <p:sldLayoutId id="2147483725" r:id="rId23"/>
    <p:sldLayoutId id="2147483726" r:id="rId24"/>
    <p:sldLayoutId id="2147483727" r:id="rId25"/>
    <p:sldLayoutId id="2147483728" r:id="rId26"/>
  </p:sldLayoutIdLst>
  <p:hf sldNum="0" hdr="0" ftr="0" dt="0"/>
  <p:txStyles>
    <p:titleStyle>
      <a:lvl1pPr algn="l" defTabSz="914400" rtl="0" eaLnBrk="1" latinLnBrk="0" hangingPunct="1">
        <a:lnSpc>
          <a:spcPct val="90000"/>
        </a:lnSpc>
        <a:spcBef>
          <a:spcPct val="0"/>
        </a:spcBef>
        <a:buNone/>
        <a:defRPr sz="3600" b="1" i="0" kern="1200">
          <a:solidFill>
            <a:srgbClr val="001E62"/>
          </a:solidFill>
          <a:latin typeface="Arial" panose="020B0604020202020204" pitchFamily="34" charset="0"/>
          <a:ea typeface="+mj-ea"/>
          <a:cs typeface="+mj-cs"/>
        </a:defRPr>
      </a:lvl1pPr>
    </p:titleStyle>
    <p:bodyStyle>
      <a:lvl1pPr marL="0" indent="0" algn="l" defTabSz="914400" rtl="0" eaLnBrk="1" latinLnBrk="0" hangingPunct="1">
        <a:lnSpc>
          <a:spcPct val="100000"/>
        </a:lnSpc>
        <a:spcBef>
          <a:spcPts val="1000"/>
        </a:spcBef>
        <a:buFontTx/>
        <a:buNone/>
        <a:defRPr sz="2000" b="0" i="0" kern="1200">
          <a:solidFill>
            <a:schemeClr val="tx1"/>
          </a:solidFill>
          <a:latin typeface="Arial" panose="020B0604020202020204" pitchFamily="34" charset="0"/>
          <a:ea typeface="+mn-ea"/>
          <a:cs typeface="+mn-cs"/>
        </a:defRPr>
      </a:lvl1pPr>
      <a:lvl2pPr marL="635000" indent="-177800" algn="l" defTabSz="914400" rtl="0" eaLnBrk="1" latinLnBrk="0" hangingPunct="1">
        <a:lnSpc>
          <a:spcPct val="100000"/>
        </a:lnSpc>
        <a:spcBef>
          <a:spcPts val="500"/>
        </a:spcBef>
        <a:buClr>
          <a:srgbClr val="001E62"/>
        </a:buClr>
        <a:buFont typeface="Arial" panose="020B0604020202020204" pitchFamily="34" charset="0"/>
        <a:buChar char="•"/>
        <a:tabLst/>
        <a:defRPr sz="2000" b="0" i="0" kern="1200">
          <a:solidFill>
            <a:schemeClr val="tx1"/>
          </a:solidFill>
          <a:latin typeface="Arial" panose="020B0604020202020204" pitchFamily="34" charset="0"/>
          <a:ea typeface="+mn-ea"/>
          <a:cs typeface="+mn-cs"/>
        </a:defRPr>
      </a:lvl2pPr>
      <a:lvl3pPr marL="1098550" indent="-184150" algn="l" defTabSz="914400" rtl="0" eaLnBrk="1" latinLnBrk="0" hangingPunct="1">
        <a:lnSpc>
          <a:spcPct val="100000"/>
        </a:lnSpc>
        <a:spcBef>
          <a:spcPts val="500"/>
        </a:spcBef>
        <a:buClr>
          <a:srgbClr val="001E62"/>
        </a:buClr>
        <a:buFont typeface="System Font Regular"/>
        <a:buChar char="–"/>
        <a:tabLst/>
        <a:defRPr sz="1600" b="0" i="0" kern="1200">
          <a:solidFill>
            <a:schemeClr val="tx1"/>
          </a:solidFill>
          <a:latin typeface="Arial" panose="020B0604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lumMod val="50000"/>
              <a:lumOff val="50000"/>
            </a:schemeClr>
          </a:solidFill>
          <a:latin typeface="Arial" panose="020B0604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lumMod val="50000"/>
              <a:lumOff val="50000"/>
            </a:schemeClr>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264">
          <p15:clr>
            <a:srgbClr val="F26B43"/>
          </p15:clr>
        </p15:guide>
        <p15:guide id="4" pos="36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4.xml"/><Relationship Id="rId4" Type="http://schemas.openxmlformats.org/officeDocument/2006/relationships/image" Target="../media/image51.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5.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4.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10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46.png"/><Relationship Id="rId1" Type="http://schemas.openxmlformats.org/officeDocument/2006/relationships/slideLayout" Target="../slideLayouts/slideLayout4.xml"/></Relationships>
</file>

<file path=ppt/slides/_rels/slide107.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4.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10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10.png"/><Relationship Id="rId5" Type="http://schemas.openxmlformats.org/officeDocument/2006/relationships/image" Target="../media/image13.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4.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17.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6.png"/><Relationship Id="rId7"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19.png"/><Relationship Id="rId11" Type="http://schemas.openxmlformats.org/officeDocument/2006/relationships/image" Target="../media/image21.png"/><Relationship Id="rId5" Type="http://schemas.openxmlformats.org/officeDocument/2006/relationships/image" Target="../media/image18.png"/><Relationship Id="rId10" Type="http://schemas.openxmlformats.org/officeDocument/2006/relationships/image" Target="../media/image24.png"/><Relationship Id="rId4" Type="http://schemas.openxmlformats.org/officeDocument/2006/relationships/image" Target="../media/image17.png"/><Relationship Id="rId9" Type="http://schemas.openxmlformats.org/officeDocument/2006/relationships/image" Target="../media/image23.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hyperlink" Target="https://www.salesforce.com/products/platform/best-practices/declarative-programming-vs-imperative-programming/" TargetMode="External"/><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4.xml"/><Relationship Id="rId7" Type="http://schemas.openxmlformats.org/officeDocument/2006/relationships/image" Target="../media/image18.png"/><Relationship Id="rId2" Type="http://schemas.openxmlformats.org/officeDocument/2006/relationships/diagramData" Target="../diagrams/data4.xml"/><Relationship Id="rId1" Type="http://schemas.openxmlformats.org/officeDocument/2006/relationships/slideLayout" Target="../slideLayouts/slideLayout4.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18.png"/></Relationships>
</file>

<file path=ppt/slides/_rels/slide3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4.xml"/><Relationship Id="rId5" Type="http://schemas.openxmlformats.org/officeDocument/2006/relationships/image" Target="../media/image18.png"/><Relationship Id="rId4" Type="http://schemas.openxmlformats.org/officeDocument/2006/relationships/image" Target="../media/image27.png"/></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image" Target="../media/image18.png"/></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18.png"/></Relationships>
</file>

<file path=ppt/slides/_rels/slide3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image" Target="../media/image18.png"/></Relationships>
</file>

<file path=ppt/slides/_rels/slide3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image" Target="../media/image31.png"/></Relationships>
</file>

<file path=ppt/slides/_rels/slide38.xml.rels><?xml version="1.0" encoding="UTF-8" standalone="yes"?>
<Relationships xmlns="http://schemas.openxmlformats.org/package/2006/relationships"><Relationship Id="rId3" Type="http://schemas.openxmlformats.org/officeDocument/2006/relationships/diagramLayout" Target="../diagrams/layout5.xml"/><Relationship Id="rId7" Type="http://schemas.openxmlformats.org/officeDocument/2006/relationships/image" Target="../media/image18.png"/><Relationship Id="rId2" Type="http://schemas.openxmlformats.org/officeDocument/2006/relationships/diagramData" Target="../diagrams/data5.xml"/><Relationship Id="rId1" Type="http://schemas.openxmlformats.org/officeDocument/2006/relationships/slideLayout" Target="../slideLayouts/slideLayout4.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diagramLayout" Target="../diagrams/layout6.xml"/><Relationship Id="rId7" Type="http://schemas.openxmlformats.org/officeDocument/2006/relationships/image" Target="../media/image17.png"/><Relationship Id="rId2" Type="http://schemas.openxmlformats.org/officeDocument/2006/relationships/diagramData" Target="../diagrams/data6.xml"/><Relationship Id="rId1" Type="http://schemas.openxmlformats.org/officeDocument/2006/relationships/slideLayout" Target="../slideLayouts/slideLayout4.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4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image" Target="../media/image17.png"/></Relationships>
</file>

<file path=ppt/slides/_rels/slide5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image" Target="../media/image17.png"/></Relationships>
</file>

<file path=ppt/slides/_rels/slide5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3" Type="http://schemas.openxmlformats.org/officeDocument/2006/relationships/diagramLayout" Target="../diagrams/layout7.xml"/><Relationship Id="rId7" Type="http://schemas.openxmlformats.org/officeDocument/2006/relationships/image" Target="../media/image16.png"/><Relationship Id="rId2" Type="http://schemas.openxmlformats.org/officeDocument/2006/relationships/diagramData" Target="../diagrams/data7.xml"/><Relationship Id="rId1" Type="http://schemas.openxmlformats.org/officeDocument/2006/relationships/slideLayout" Target="../slideLayouts/slideLayout4.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5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image" Target="../media/image36.png"/><Relationship Id="rId1" Type="http://schemas.openxmlformats.org/officeDocument/2006/relationships/slideLayout" Target="../slideLayouts/slideLayout4.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4.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6.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6.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6.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6.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6.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4.xml"/><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4.xml"/><Relationship Id="rId4" Type="http://schemas.openxmlformats.org/officeDocument/2006/relationships/image" Target="../media/image20.png"/></Relationships>
</file>

<file path=ppt/slides/_rels/slide8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4.xml"/><Relationship Id="rId4" Type="http://schemas.openxmlformats.org/officeDocument/2006/relationships/image" Target="../media/image20.png"/></Relationships>
</file>

<file path=ppt/slides/_rels/slide8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4.xml"/><Relationship Id="rId4" Type="http://schemas.openxmlformats.org/officeDocument/2006/relationships/image" Target="../media/image20.png"/></Relationships>
</file>

<file path=ppt/slides/_rels/slide8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4.xml"/><Relationship Id="rId4" Type="http://schemas.openxmlformats.org/officeDocument/2006/relationships/image" Target="../media/image20.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4.xml"/><Relationship Id="rId4" Type="http://schemas.openxmlformats.org/officeDocument/2006/relationships/image" Target="../media/image20.png"/></Relationships>
</file>

<file path=ppt/slides/_rels/slide92.xml.rels><?xml version="1.0" encoding="UTF-8" standalone="yes"?>
<Relationships xmlns="http://schemas.openxmlformats.org/package/2006/relationships"><Relationship Id="rId3" Type="http://schemas.openxmlformats.org/officeDocument/2006/relationships/image" Target="../media/image45.svg"/><Relationship Id="rId2" Type="http://schemas.openxmlformats.org/officeDocument/2006/relationships/image" Target="../media/image44.png"/><Relationship Id="rId1" Type="http://schemas.openxmlformats.org/officeDocument/2006/relationships/slideLayout" Target="../slideLayouts/slideLayout9.xml"/><Relationship Id="rId4" Type="http://schemas.openxmlformats.org/officeDocument/2006/relationships/image" Target="../media/image20.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6.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9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46.png"/><Relationship Id="rId1" Type="http://schemas.openxmlformats.org/officeDocument/2006/relationships/slideLayout" Target="../slideLayouts/slideLayout4.xml"/></Relationships>
</file>

<file path=ppt/slides/_rels/slide9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8.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4.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65CAB02-2979-F743-BCBE-6123B624788C}"/>
              </a:ext>
            </a:extLst>
          </p:cNvPr>
          <p:cNvSpPr>
            <a:spLocks noGrp="1"/>
          </p:cNvSpPr>
          <p:nvPr>
            <p:ph type="title"/>
          </p:nvPr>
        </p:nvSpPr>
        <p:spPr>
          <a:xfrm>
            <a:off x="571501" y="621389"/>
            <a:ext cx="11048999" cy="617554"/>
          </a:xfrm>
        </p:spPr>
        <p:txBody>
          <a:bodyPr anchor="t">
            <a:normAutofit/>
          </a:bodyPr>
          <a:lstStyle/>
          <a:p>
            <a:r>
              <a:rPr lang="en-US" sz="3300" b="0"/>
              <a:t>Declarative Analytics on Heterogeneous Exascale Systems</a:t>
            </a:r>
          </a:p>
        </p:txBody>
      </p:sp>
      <p:sp>
        <p:nvSpPr>
          <p:cNvPr id="4" name="Subtitle 3">
            <a:extLst>
              <a:ext uri="{FF2B5EF4-FFF2-40B4-BE49-F238E27FC236}">
                <a16:creationId xmlns:a16="http://schemas.microsoft.com/office/drawing/2014/main" id="{47C3D5BC-402D-A04F-BB9A-D625ED16760C}"/>
              </a:ext>
            </a:extLst>
          </p:cNvPr>
          <p:cNvSpPr>
            <a:spLocks noGrp="1"/>
          </p:cNvSpPr>
          <p:nvPr>
            <p:ph idx="1"/>
          </p:nvPr>
        </p:nvSpPr>
        <p:spPr>
          <a:xfrm>
            <a:off x="571500" y="1437126"/>
            <a:ext cx="11049000" cy="4490708"/>
          </a:xfrm>
        </p:spPr>
        <p:txBody>
          <a:bodyPr vert="horz" lIns="0" tIns="0" rIns="0" bIns="0" rtlCol="0">
            <a:normAutofit/>
          </a:bodyPr>
          <a:lstStyle/>
          <a:p>
            <a:r>
              <a:rPr lang="en-US" b="1"/>
              <a:t>PhD Proposal by</a:t>
            </a:r>
          </a:p>
          <a:p>
            <a:r>
              <a:rPr lang="en-US"/>
              <a:t>Ahmedur Rahman Shovon</a:t>
            </a:r>
          </a:p>
          <a:p>
            <a:endParaRPr lang="en-US"/>
          </a:p>
          <a:p>
            <a:r>
              <a:rPr lang="en-US" b="1"/>
              <a:t>Committee Members</a:t>
            </a:r>
          </a:p>
          <a:p>
            <a:r>
              <a:rPr lang="en-US"/>
              <a:t>Dr. Sidharth Kumar, Chair and Advisor</a:t>
            </a:r>
          </a:p>
          <a:p>
            <a:r>
              <a:rPr lang="en-US"/>
              <a:t>Dr. Michael E. </a:t>
            </a:r>
            <a:r>
              <a:rPr lang="en-US" err="1"/>
              <a:t>Papka</a:t>
            </a:r>
            <a:endParaRPr lang="en-US"/>
          </a:p>
          <a:p>
            <a:r>
              <a:rPr lang="en-US"/>
              <a:t>Dr. </a:t>
            </a:r>
            <a:r>
              <a:rPr lang="en-US" err="1"/>
              <a:t>Zhiling</a:t>
            </a:r>
            <a:r>
              <a:rPr lang="en-US"/>
              <a:t> Lan</a:t>
            </a:r>
          </a:p>
          <a:p>
            <a:r>
              <a:rPr lang="en-US"/>
              <a:t>Dr. Stavros </a:t>
            </a:r>
            <a:r>
              <a:rPr lang="en-US" err="1"/>
              <a:t>Sintos</a:t>
            </a:r>
            <a:endParaRPr lang="en-US"/>
          </a:p>
          <a:p>
            <a:r>
              <a:rPr lang="en-US"/>
              <a:t>Dr. </a:t>
            </a:r>
            <a:r>
              <a:rPr lang="en-US" err="1"/>
              <a:t>Gopikrishna</a:t>
            </a:r>
            <a:r>
              <a:rPr lang="en-US"/>
              <a:t> Deshpande, Auburn University</a:t>
            </a:r>
          </a:p>
          <a:p>
            <a:r>
              <a:rPr lang="en-US"/>
              <a:t>Dr. Thomas </a:t>
            </a:r>
            <a:r>
              <a:rPr lang="en-US" err="1"/>
              <a:t>Gilray</a:t>
            </a:r>
            <a:r>
              <a:rPr lang="en-US"/>
              <a:t>, Washington State University</a:t>
            </a:r>
          </a:p>
        </p:txBody>
      </p:sp>
    </p:spTree>
    <p:extLst>
      <p:ext uri="{BB962C8B-B14F-4D97-AF65-F5344CB8AC3E}">
        <p14:creationId xmlns:p14="http://schemas.microsoft.com/office/powerpoint/2010/main" val="29994719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67DA8F-D263-D713-BB1D-B798244B54DF}"/>
            </a:ext>
          </a:extLst>
        </p:cNvPr>
        <p:cNvGrpSpPr/>
        <p:nvPr/>
      </p:nvGrpSpPr>
      <p:grpSpPr>
        <a:xfrm>
          <a:off x="0" y="0"/>
          <a:ext cx="0" cy="0"/>
          <a:chOff x="0" y="0"/>
          <a:chExt cx="0" cy="0"/>
        </a:xfrm>
      </p:grpSpPr>
      <p:sp>
        <p:nvSpPr>
          <p:cNvPr id="256" name="Rectangle: Rounded Corners 255">
            <a:extLst>
              <a:ext uri="{FF2B5EF4-FFF2-40B4-BE49-F238E27FC236}">
                <a16:creationId xmlns:a16="http://schemas.microsoft.com/office/drawing/2014/main" id="{D198AF18-C6A0-3952-32ED-6E7913E696C6}"/>
              </a:ext>
            </a:extLst>
          </p:cNvPr>
          <p:cNvSpPr/>
          <p:nvPr/>
        </p:nvSpPr>
        <p:spPr>
          <a:xfrm>
            <a:off x="1347362" y="2450352"/>
            <a:ext cx="2100065" cy="1183341"/>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cs typeface="Arial"/>
              </a:rPr>
              <a:t>Graph mining</a:t>
            </a:r>
          </a:p>
        </p:txBody>
      </p:sp>
      <p:sp>
        <p:nvSpPr>
          <p:cNvPr id="257" name="Rectangle: Rounded Corners 256">
            <a:extLst>
              <a:ext uri="{FF2B5EF4-FFF2-40B4-BE49-F238E27FC236}">
                <a16:creationId xmlns:a16="http://schemas.microsoft.com/office/drawing/2014/main" id="{9D14BE32-C015-3AAE-6FA5-B1A92D585AFA}"/>
              </a:ext>
            </a:extLst>
          </p:cNvPr>
          <p:cNvSpPr/>
          <p:nvPr/>
        </p:nvSpPr>
        <p:spPr>
          <a:xfrm>
            <a:off x="3583290" y="2450352"/>
            <a:ext cx="2307028" cy="1183341"/>
          </a:xfrm>
          <a:prstGeom prst="roundRect">
            <a:avLst/>
          </a:prstGeom>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pPr algn="ctr"/>
            <a:r>
              <a:rPr lang="en-US">
                <a:cs typeface="Arial"/>
              </a:rPr>
              <a:t>Static analysis</a:t>
            </a:r>
            <a:endParaRPr lang="en-US"/>
          </a:p>
        </p:txBody>
      </p:sp>
      <p:sp>
        <p:nvSpPr>
          <p:cNvPr id="258" name="Rectangle: Rounded Corners 257">
            <a:extLst>
              <a:ext uri="{FF2B5EF4-FFF2-40B4-BE49-F238E27FC236}">
                <a16:creationId xmlns:a16="http://schemas.microsoft.com/office/drawing/2014/main" id="{7FB56507-4E15-C3C2-B291-BC8284B9E984}"/>
              </a:ext>
            </a:extLst>
          </p:cNvPr>
          <p:cNvSpPr/>
          <p:nvPr/>
        </p:nvSpPr>
        <p:spPr>
          <a:xfrm>
            <a:off x="6046210" y="2450351"/>
            <a:ext cx="2307028" cy="1183341"/>
          </a:xfrm>
          <a:prstGeom prst="roundRect">
            <a:avLst/>
          </a:prstGeom>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pPr algn="ctr"/>
            <a:r>
              <a:rPr lang="en-US">
                <a:cs typeface="Arial"/>
              </a:rPr>
              <a:t>Deductive database</a:t>
            </a:r>
            <a:endParaRPr lang="en-US"/>
          </a:p>
        </p:txBody>
      </p:sp>
      <p:sp>
        <p:nvSpPr>
          <p:cNvPr id="259" name="Rectangle: Rounded Corners 258">
            <a:extLst>
              <a:ext uri="{FF2B5EF4-FFF2-40B4-BE49-F238E27FC236}">
                <a16:creationId xmlns:a16="http://schemas.microsoft.com/office/drawing/2014/main" id="{DA35E406-2CC6-8190-D74E-2C2F7F2376B5}"/>
              </a:ext>
            </a:extLst>
          </p:cNvPr>
          <p:cNvSpPr/>
          <p:nvPr/>
        </p:nvSpPr>
        <p:spPr>
          <a:xfrm>
            <a:off x="1347361" y="3822011"/>
            <a:ext cx="9385950" cy="1183341"/>
          </a:xfrm>
          <a:prstGeom prst="roundRect">
            <a:avLst/>
          </a:prstGeom>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pPr algn="ctr"/>
            <a:r>
              <a:rPr lang="en-US">
                <a:cs typeface="Arial"/>
              </a:rPr>
              <a:t>Datalog</a:t>
            </a:r>
            <a:endParaRPr lang="en-US"/>
          </a:p>
        </p:txBody>
      </p:sp>
      <p:sp>
        <p:nvSpPr>
          <p:cNvPr id="12" name="Title 1">
            <a:extLst>
              <a:ext uri="{FF2B5EF4-FFF2-40B4-BE49-F238E27FC236}">
                <a16:creationId xmlns:a16="http://schemas.microsoft.com/office/drawing/2014/main" id="{0607D308-5B4D-04CB-841F-0130B5EE66A6}"/>
              </a:ext>
            </a:extLst>
          </p:cNvPr>
          <p:cNvSpPr txBox="1">
            <a:spLocks/>
          </p:cNvSpPr>
          <p:nvPr/>
        </p:nvSpPr>
        <p:spPr>
          <a:xfrm>
            <a:off x="562207" y="427475"/>
            <a:ext cx="11039944" cy="811005"/>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600" b="1" i="0" kern="1200">
                <a:solidFill>
                  <a:srgbClr val="001E62"/>
                </a:solidFill>
                <a:latin typeface="Arial" panose="020B0604020202020204" pitchFamily="34" charset="0"/>
                <a:ea typeface="+mj-ea"/>
                <a:cs typeface="+mj-cs"/>
              </a:defRPr>
            </a:lvl1pPr>
          </a:lstStyle>
          <a:p>
            <a:r>
              <a:rPr lang="en-US" sz="3000">
                <a:latin typeface="Arial"/>
                <a:cs typeface="Arial"/>
              </a:rPr>
              <a:t>Declarative Analytics Applications</a:t>
            </a:r>
            <a:endParaRPr lang="en-US" sz="3000">
              <a:solidFill>
                <a:schemeClr val="accent1"/>
              </a:solidFill>
              <a:latin typeface="Arial"/>
              <a:cs typeface="Arial"/>
            </a:endParaRPr>
          </a:p>
        </p:txBody>
      </p:sp>
      <p:sp>
        <p:nvSpPr>
          <p:cNvPr id="9" name="Rectangle: Rounded Corners 8">
            <a:extLst>
              <a:ext uri="{FF2B5EF4-FFF2-40B4-BE49-F238E27FC236}">
                <a16:creationId xmlns:a16="http://schemas.microsoft.com/office/drawing/2014/main" id="{60596921-BC6C-0173-29E5-330F61C2926D}"/>
              </a:ext>
            </a:extLst>
          </p:cNvPr>
          <p:cNvSpPr/>
          <p:nvPr/>
        </p:nvSpPr>
        <p:spPr>
          <a:xfrm>
            <a:off x="8429986" y="2452234"/>
            <a:ext cx="2307028" cy="1192748"/>
          </a:xfrm>
          <a:prstGeom prst="roundRect">
            <a:avLst/>
          </a:prstGeom>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pPr algn="ctr"/>
            <a:r>
              <a:rPr lang="en-US">
                <a:cs typeface="Arial"/>
              </a:rPr>
              <a:t>Machine learning</a:t>
            </a:r>
            <a:endParaRPr lang="en-US"/>
          </a:p>
        </p:txBody>
      </p:sp>
    </p:spTree>
    <p:extLst>
      <p:ext uri="{BB962C8B-B14F-4D97-AF65-F5344CB8AC3E}">
        <p14:creationId xmlns:p14="http://schemas.microsoft.com/office/powerpoint/2010/main" val="1617629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5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5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5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 grpId="0" animBg="1"/>
      <p:bldP spid="257" grpId="0" animBg="1"/>
      <p:bldP spid="258" grpId="0" animBg="1"/>
      <p:bldP spid="259" grpId="0" animBg="1"/>
      <p:bldP spid="9" grpId="0" animBg="1"/>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23DD7B-1021-8867-B3BC-C2F5F649632F}"/>
              </a:ext>
            </a:extLst>
          </p:cNvPr>
          <p:cNvSpPr>
            <a:spLocks noGrp="1"/>
          </p:cNvSpPr>
          <p:nvPr>
            <p:ph type="title"/>
          </p:nvPr>
        </p:nvSpPr>
        <p:spPr/>
        <p:txBody>
          <a:bodyPr/>
          <a:lstStyle/>
          <a:p>
            <a:r>
              <a:rPr lang="en-US">
                <a:latin typeface="Arial"/>
                <a:cs typeface="Arial"/>
              </a:rPr>
              <a:t>Conclusion</a:t>
            </a:r>
            <a:endParaRPr lang="en-US"/>
          </a:p>
        </p:txBody>
      </p:sp>
      <p:sp>
        <p:nvSpPr>
          <p:cNvPr id="3" name="Content Placeholder 2">
            <a:extLst>
              <a:ext uri="{FF2B5EF4-FFF2-40B4-BE49-F238E27FC236}">
                <a16:creationId xmlns:a16="http://schemas.microsoft.com/office/drawing/2014/main" id="{A54DFDCE-9F24-D198-844A-051EFD12D3AD}"/>
              </a:ext>
            </a:extLst>
          </p:cNvPr>
          <p:cNvSpPr>
            <a:spLocks noGrp="1"/>
          </p:cNvSpPr>
          <p:nvPr>
            <p:ph idx="1"/>
          </p:nvPr>
        </p:nvSpPr>
        <p:spPr/>
        <p:txBody>
          <a:bodyPr vert="horz" lIns="0" tIns="0" rIns="0" bIns="0" rtlCol="0" anchor="t">
            <a:normAutofit/>
          </a:bodyPr>
          <a:lstStyle/>
          <a:p>
            <a:pPr marL="342900" indent="-342900">
              <a:buFont typeface="Arial"/>
              <a:buChar char="•"/>
            </a:pPr>
            <a:r>
              <a:rPr lang="en-US">
                <a:latin typeface="Arial"/>
                <a:cs typeface="Arial"/>
              </a:rPr>
              <a:t>Explored optimization techniques for iterative relational algebra operations</a:t>
            </a:r>
          </a:p>
          <a:p>
            <a:pPr marL="342900" indent="-342900">
              <a:buFont typeface="Arial"/>
              <a:buChar char="•"/>
            </a:pPr>
            <a:r>
              <a:rPr lang="en-US">
                <a:latin typeface="Arial"/>
                <a:cs typeface="Arial"/>
              </a:rPr>
              <a:t>Proposed first scalable multi-node multi-GPU backend for Datalog</a:t>
            </a:r>
          </a:p>
          <a:p>
            <a:pPr marL="342900" indent="-342900">
              <a:buFont typeface="Arial"/>
              <a:buChar char="•"/>
            </a:pPr>
            <a:r>
              <a:rPr lang="en-US">
                <a:latin typeface="Arial"/>
                <a:cs typeface="Arial"/>
              </a:rPr>
              <a:t>Extend Datalog's potential in novel graph applications such as topological data analysis</a:t>
            </a:r>
            <a:endParaRPr lang="en-US">
              <a:cs typeface="Arial" panose="020B0604020202020204" pitchFamily="34" charset="0"/>
            </a:endParaRPr>
          </a:p>
        </p:txBody>
      </p:sp>
      <p:grpSp>
        <p:nvGrpSpPr>
          <p:cNvPr id="9" name="Group 8">
            <a:extLst>
              <a:ext uri="{FF2B5EF4-FFF2-40B4-BE49-F238E27FC236}">
                <a16:creationId xmlns:a16="http://schemas.microsoft.com/office/drawing/2014/main" id="{1F580A7C-8E98-DA25-DB91-6EE832A95266}"/>
              </a:ext>
            </a:extLst>
          </p:cNvPr>
          <p:cNvGrpSpPr/>
          <p:nvPr/>
        </p:nvGrpSpPr>
        <p:grpSpPr>
          <a:xfrm>
            <a:off x="567418" y="3432447"/>
            <a:ext cx="2874736" cy="3109232"/>
            <a:chOff x="1380218" y="3544207"/>
            <a:chExt cx="2874736" cy="3109232"/>
          </a:xfrm>
        </p:grpSpPr>
        <p:pic>
          <p:nvPicPr>
            <p:cNvPr id="4" name="Picture 3" descr="A qr code with a dinosaur&#10;&#10;Description automatically generated">
              <a:extLst>
                <a:ext uri="{FF2B5EF4-FFF2-40B4-BE49-F238E27FC236}">
                  <a16:creationId xmlns:a16="http://schemas.microsoft.com/office/drawing/2014/main" id="{7688910E-85FD-3741-E527-D9086FA8C8D8}"/>
                </a:ext>
              </a:extLst>
            </p:cNvPr>
            <p:cNvPicPr>
              <a:picLocks noChangeAspect="1"/>
            </p:cNvPicPr>
            <p:nvPr/>
          </p:nvPicPr>
          <p:blipFill>
            <a:blip r:embed="rId2"/>
            <a:stretch>
              <a:fillRect/>
            </a:stretch>
          </p:blipFill>
          <p:spPr>
            <a:xfrm>
              <a:off x="1380218" y="3904251"/>
              <a:ext cx="2874736" cy="2749188"/>
            </a:xfrm>
            <a:prstGeom prst="rect">
              <a:avLst/>
            </a:prstGeom>
          </p:spPr>
        </p:pic>
        <p:sp>
          <p:nvSpPr>
            <p:cNvPr id="5" name="TextBox 4">
              <a:extLst>
                <a:ext uri="{FF2B5EF4-FFF2-40B4-BE49-F238E27FC236}">
                  <a16:creationId xmlns:a16="http://schemas.microsoft.com/office/drawing/2014/main" id="{5965B2C7-41C9-FE42-0AB1-BB53817B1044}"/>
                </a:ext>
              </a:extLst>
            </p:cNvPr>
            <p:cNvSpPr txBox="1"/>
            <p:nvPr/>
          </p:nvSpPr>
          <p:spPr>
            <a:xfrm>
              <a:off x="1451065" y="3544207"/>
              <a:ext cx="2743200"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err="1">
                  <a:cs typeface="Arial"/>
                </a:rPr>
                <a:t>mnmgJOIN</a:t>
              </a:r>
              <a:r>
                <a:rPr lang="en-US" b="1">
                  <a:cs typeface="Arial"/>
                </a:rPr>
                <a:t> </a:t>
              </a:r>
              <a:r>
                <a:rPr lang="en-US" b="1" err="1">
                  <a:cs typeface="Arial"/>
                </a:rPr>
                <a:t>Github</a:t>
              </a:r>
              <a:endParaRPr lang="en-US" b="1">
                <a:cs typeface="Arial"/>
              </a:endParaRPr>
            </a:p>
          </p:txBody>
        </p:sp>
      </p:grpSp>
      <p:sp>
        <p:nvSpPr>
          <p:cNvPr id="6" name="TextBox 5">
            <a:extLst>
              <a:ext uri="{FF2B5EF4-FFF2-40B4-BE49-F238E27FC236}">
                <a16:creationId xmlns:a16="http://schemas.microsoft.com/office/drawing/2014/main" id="{BA39B52D-3D9F-721C-0077-0A0710CA2F2A}"/>
              </a:ext>
            </a:extLst>
          </p:cNvPr>
          <p:cNvSpPr txBox="1"/>
          <p:nvPr/>
        </p:nvSpPr>
        <p:spPr>
          <a:xfrm>
            <a:off x="8664665" y="3422286"/>
            <a:ext cx="2743200"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cs typeface="Arial"/>
              </a:rPr>
              <a:t>Publications</a:t>
            </a:r>
            <a:endParaRPr lang="en-US"/>
          </a:p>
        </p:txBody>
      </p:sp>
      <p:grpSp>
        <p:nvGrpSpPr>
          <p:cNvPr id="10" name="Group 9">
            <a:extLst>
              <a:ext uri="{FF2B5EF4-FFF2-40B4-BE49-F238E27FC236}">
                <a16:creationId xmlns:a16="http://schemas.microsoft.com/office/drawing/2014/main" id="{94600901-E497-5F7B-5C6A-D3051D2CF5AD}"/>
              </a:ext>
            </a:extLst>
          </p:cNvPr>
          <p:cNvGrpSpPr/>
          <p:nvPr/>
        </p:nvGrpSpPr>
        <p:grpSpPr>
          <a:xfrm>
            <a:off x="4714874" y="3432445"/>
            <a:ext cx="2762250" cy="3125199"/>
            <a:chOff x="4999355" y="3595006"/>
            <a:chExt cx="2762250" cy="3125199"/>
          </a:xfrm>
        </p:grpSpPr>
        <p:sp>
          <p:nvSpPr>
            <p:cNvPr id="11" name="TextBox 10">
              <a:extLst>
                <a:ext uri="{FF2B5EF4-FFF2-40B4-BE49-F238E27FC236}">
                  <a16:creationId xmlns:a16="http://schemas.microsoft.com/office/drawing/2014/main" id="{5E03D1C5-A57B-C8D1-6456-9A02BC9D3D11}"/>
                </a:ext>
              </a:extLst>
            </p:cNvPr>
            <p:cNvSpPr txBox="1"/>
            <p:nvPr/>
          </p:nvSpPr>
          <p:spPr>
            <a:xfrm>
              <a:off x="5017225" y="3595006"/>
              <a:ext cx="2743200"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cs typeface="Arial"/>
                </a:rPr>
                <a:t>Declarative TDA </a:t>
              </a:r>
              <a:r>
                <a:rPr lang="en-US" b="1" err="1">
                  <a:cs typeface="Arial"/>
                </a:rPr>
                <a:t>Github</a:t>
              </a:r>
            </a:p>
          </p:txBody>
        </p:sp>
        <p:pic>
          <p:nvPicPr>
            <p:cNvPr id="12" name="Picture 11" descr="A qr code with a dinosaur&#10;&#10;Description automatically generated">
              <a:extLst>
                <a:ext uri="{FF2B5EF4-FFF2-40B4-BE49-F238E27FC236}">
                  <a16:creationId xmlns:a16="http://schemas.microsoft.com/office/drawing/2014/main" id="{214AA97D-09D1-A241-5EC6-CA6A6EF92AFC}"/>
                </a:ext>
              </a:extLst>
            </p:cNvPr>
            <p:cNvPicPr>
              <a:picLocks noChangeAspect="1"/>
            </p:cNvPicPr>
            <p:nvPr/>
          </p:nvPicPr>
          <p:blipFill>
            <a:blip r:embed="rId3"/>
            <a:stretch>
              <a:fillRect/>
            </a:stretch>
          </p:blipFill>
          <p:spPr>
            <a:xfrm>
              <a:off x="4999355" y="3957955"/>
              <a:ext cx="2762250" cy="2762250"/>
            </a:xfrm>
            <a:prstGeom prst="rect">
              <a:avLst/>
            </a:prstGeom>
          </p:spPr>
        </p:pic>
      </p:grpSp>
      <p:pic>
        <p:nvPicPr>
          <p:cNvPr id="13" name="Picture 12" descr="A qr code with a dinosaur&#10;&#10;Description automatically generated">
            <a:extLst>
              <a:ext uri="{FF2B5EF4-FFF2-40B4-BE49-F238E27FC236}">
                <a16:creationId xmlns:a16="http://schemas.microsoft.com/office/drawing/2014/main" id="{A9560117-3C05-D32E-3E66-745F1D3BE688}"/>
              </a:ext>
            </a:extLst>
          </p:cNvPr>
          <p:cNvPicPr>
            <a:picLocks noChangeAspect="1"/>
          </p:cNvPicPr>
          <p:nvPr/>
        </p:nvPicPr>
        <p:blipFill>
          <a:blip r:embed="rId4"/>
          <a:stretch>
            <a:fillRect/>
          </a:stretch>
        </p:blipFill>
        <p:spPr>
          <a:xfrm>
            <a:off x="8656955" y="3693795"/>
            <a:ext cx="2762250" cy="2853690"/>
          </a:xfrm>
          <a:prstGeom prst="rect">
            <a:avLst/>
          </a:prstGeom>
        </p:spPr>
      </p:pic>
    </p:spTree>
    <p:extLst>
      <p:ext uri="{BB962C8B-B14F-4D97-AF65-F5344CB8AC3E}">
        <p14:creationId xmlns:p14="http://schemas.microsoft.com/office/powerpoint/2010/main" val="427786596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1916-A3B9-C643-89B2-4671F057E3A8}"/>
              </a:ext>
            </a:extLst>
          </p:cNvPr>
          <p:cNvSpPr>
            <a:spLocks noGrp="1"/>
          </p:cNvSpPr>
          <p:nvPr>
            <p:ph type="ctrTitle"/>
          </p:nvPr>
        </p:nvSpPr>
        <p:spPr>
          <a:xfrm>
            <a:off x="2815271" y="2289120"/>
            <a:ext cx="6402301" cy="1655763"/>
          </a:xfrm>
        </p:spPr>
        <p:txBody>
          <a:bodyPr anchor="t">
            <a:normAutofit/>
          </a:bodyPr>
          <a:lstStyle/>
          <a:p>
            <a:r>
              <a:rPr lang="en-US"/>
              <a:t>Thank You</a:t>
            </a:r>
          </a:p>
        </p:txBody>
      </p:sp>
      <p:sp>
        <p:nvSpPr>
          <p:cNvPr id="9" name="Subtitle 3">
            <a:extLst>
              <a:ext uri="{FF2B5EF4-FFF2-40B4-BE49-F238E27FC236}">
                <a16:creationId xmlns:a16="http://schemas.microsoft.com/office/drawing/2014/main" id="{1163C697-28DF-6ED5-4721-9FD731E21F8F}"/>
              </a:ext>
            </a:extLst>
          </p:cNvPr>
          <p:cNvSpPr>
            <a:spLocks noGrp="1"/>
          </p:cNvSpPr>
          <p:nvPr>
            <p:ph type="subTitle" idx="1"/>
          </p:nvPr>
        </p:nvSpPr>
        <p:spPr>
          <a:xfrm>
            <a:off x="3635828" y="4195872"/>
            <a:ext cx="4920344" cy="607572"/>
          </a:xfrm>
        </p:spPr>
        <p:txBody>
          <a:bodyPr vert="horz" lIns="0" tIns="0" rIns="0" bIns="0" rtlCol="0" anchor="t">
            <a:normAutofit/>
          </a:bodyPr>
          <a:lstStyle/>
          <a:p>
            <a:r>
              <a:rPr lang="en-US">
                <a:latin typeface="Arial"/>
                <a:cs typeface="Arial"/>
              </a:rPr>
              <a:t>ashov@uic.edu</a:t>
            </a:r>
            <a:endParaRPr lang="en-US"/>
          </a:p>
        </p:txBody>
      </p:sp>
    </p:spTree>
    <p:extLst>
      <p:ext uri="{BB962C8B-B14F-4D97-AF65-F5344CB8AC3E}">
        <p14:creationId xmlns:p14="http://schemas.microsoft.com/office/powerpoint/2010/main" val="122490123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4DD1C-68FB-6197-3CD4-EBE3477F35E8}"/>
              </a:ext>
            </a:extLst>
          </p:cNvPr>
          <p:cNvSpPr>
            <a:spLocks noGrp="1"/>
          </p:cNvSpPr>
          <p:nvPr>
            <p:ph type="title"/>
          </p:nvPr>
        </p:nvSpPr>
        <p:spPr/>
        <p:txBody>
          <a:bodyPr/>
          <a:lstStyle/>
          <a:p>
            <a:r>
              <a:rPr lang="en-US"/>
              <a:t>List of publications</a:t>
            </a:r>
          </a:p>
        </p:txBody>
      </p:sp>
      <p:sp>
        <p:nvSpPr>
          <p:cNvPr id="3" name="Content Placeholder 2">
            <a:extLst>
              <a:ext uri="{FF2B5EF4-FFF2-40B4-BE49-F238E27FC236}">
                <a16:creationId xmlns:a16="http://schemas.microsoft.com/office/drawing/2014/main" id="{FD42A831-92AA-EFF8-21D5-369E5859760F}"/>
              </a:ext>
            </a:extLst>
          </p:cNvPr>
          <p:cNvSpPr>
            <a:spLocks noGrp="1"/>
          </p:cNvSpPr>
          <p:nvPr>
            <p:ph idx="1"/>
          </p:nvPr>
        </p:nvSpPr>
        <p:spPr>
          <a:xfrm>
            <a:off x="571500" y="1437126"/>
            <a:ext cx="11049000" cy="5349568"/>
          </a:xfrm>
        </p:spPr>
        <p:txBody>
          <a:bodyPr>
            <a:normAutofit fontScale="77500" lnSpcReduction="20000"/>
          </a:bodyPr>
          <a:lstStyle/>
          <a:p>
            <a:pPr marL="457200" indent="-457200">
              <a:buFont typeface="+mj-lt"/>
              <a:buAutoNum type="arabicPeriod"/>
            </a:pPr>
            <a:r>
              <a:rPr lang="en-US" u="sng">
                <a:solidFill>
                  <a:srgbClr val="001E62"/>
                </a:solidFill>
              </a:rPr>
              <a:t>Shovon, A. R.</a:t>
            </a:r>
            <a:r>
              <a:rPr lang="en-US">
                <a:solidFill>
                  <a:srgbClr val="001E62"/>
                </a:solidFill>
              </a:rPr>
              <a:t>, </a:t>
            </a:r>
            <a:r>
              <a:rPr lang="en-US" err="1">
                <a:solidFill>
                  <a:srgbClr val="001E62"/>
                </a:solidFill>
              </a:rPr>
              <a:t>Dyken</a:t>
            </a:r>
            <a:r>
              <a:rPr lang="en-US">
                <a:solidFill>
                  <a:srgbClr val="001E62"/>
                </a:solidFill>
              </a:rPr>
              <a:t>, L. R., Green, O., </a:t>
            </a:r>
            <a:r>
              <a:rPr lang="en-US" err="1">
                <a:solidFill>
                  <a:srgbClr val="001E62"/>
                </a:solidFill>
              </a:rPr>
              <a:t>Gilray</a:t>
            </a:r>
            <a:r>
              <a:rPr lang="en-US">
                <a:solidFill>
                  <a:srgbClr val="001E62"/>
                </a:solidFill>
              </a:rPr>
              <a:t>, T., &amp; Kumar, S. (2022, November). Accelerating </a:t>
            </a:r>
            <a:r>
              <a:rPr lang="en-US" err="1">
                <a:solidFill>
                  <a:srgbClr val="001E62"/>
                </a:solidFill>
              </a:rPr>
              <a:t>datalog</a:t>
            </a:r>
            <a:r>
              <a:rPr lang="en-US">
                <a:solidFill>
                  <a:srgbClr val="001E62"/>
                </a:solidFill>
              </a:rPr>
              <a:t> applications with </a:t>
            </a:r>
            <a:r>
              <a:rPr lang="en-US" err="1">
                <a:solidFill>
                  <a:srgbClr val="001E62"/>
                </a:solidFill>
              </a:rPr>
              <a:t>cudf</a:t>
            </a:r>
            <a:r>
              <a:rPr lang="en-US">
                <a:solidFill>
                  <a:srgbClr val="001E62"/>
                </a:solidFill>
              </a:rPr>
              <a:t>. In 2022 IEEE/ACM Workshop on Irregular Applications: Architectures and Algorithms (IA3) (pp. 41-45). IEEE.</a:t>
            </a:r>
          </a:p>
          <a:p>
            <a:pPr marL="457200" indent="-457200">
              <a:buFont typeface="+mj-lt"/>
              <a:buAutoNum type="arabicPeriod"/>
            </a:pPr>
            <a:r>
              <a:rPr lang="en-US" u="sng">
                <a:solidFill>
                  <a:srgbClr val="001E62"/>
                </a:solidFill>
              </a:rPr>
              <a:t>Shovon, A. R.</a:t>
            </a:r>
            <a:r>
              <a:rPr lang="en-US">
                <a:solidFill>
                  <a:srgbClr val="001E62"/>
                </a:solidFill>
              </a:rPr>
              <a:t>, </a:t>
            </a:r>
            <a:r>
              <a:rPr lang="en-US" err="1">
                <a:solidFill>
                  <a:srgbClr val="001E62"/>
                </a:solidFill>
              </a:rPr>
              <a:t>Gilray</a:t>
            </a:r>
            <a:r>
              <a:rPr lang="en-US">
                <a:solidFill>
                  <a:srgbClr val="001E62"/>
                </a:solidFill>
              </a:rPr>
              <a:t>, T., </a:t>
            </a:r>
            <a:r>
              <a:rPr lang="en-US" err="1">
                <a:solidFill>
                  <a:srgbClr val="001E62"/>
                </a:solidFill>
              </a:rPr>
              <a:t>Micinski</a:t>
            </a:r>
            <a:r>
              <a:rPr lang="en-US">
                <a:solidFill>
                  <a:srgbClr val="001E62"/>
                </a:solidFill>
              </a:rPr>
              <a:t>, K., &amp; Kumar, S. (2023). Towards iterative relational algebra on the {GPU}. In 2023 USENIX Annual Technical Conference (USENIX ATC 23) (pp. 1009-1016).</a:t>
            </a:r>
          </a:p>
          <a:p>
            <a:pPr marL="457200" indent="-457200">
              <a:buFont typeface="+mj-lt"/>
              <a:buAutoNum type="arabicPeriod"/>
            </a:pPr>
            <a:r>
              <a:rPr lang="en-US">
                <a:solidFill>
                  <a:srgbClr val="001E62"/>
                </a:solidFill>
              </a:rPr>
              <a:t>Sun, Y., </a:t>
            </a:r>
            <a:r>
              <a:rPr lang="en-US" u="sng">
                <a:solidFill>
                  <a:srgbClr val="001E62"/>
                </a:solidFill>
              </a:rPr>
              <a:t>Shovon, A. R.</a:t>
            </a:r>
            <a:r>
              <a:rPr lang="en-US">
                <a:solidFill>
                  <a:srgbClr val="001E62"/>
                </a:solidFill>
              </a:rPr>
              <a:t>, </a:t>
            </a:r>
            <a:r>
              <a:rPr lang="en-US" err="1">
                <a:solidFill>
                  <a:srgbClr val="001E62"/>
                </a:solidFill>
              </a:rPr>
              <a:t>Gilray</a:t>
            </a:r>
            <a:r>
              <a:rPr lang="en-US">
                <a:solidFill>
                  <a:srgbClr val="001E62"/>
                </a:solidFill>
              </a:rPr>
              <a:t>, T., </a:t>
            </a:r>
            <a:r>
              <a:rPr lang="en-US" err="1">
                <a:solidFill>
                  <a:srgbClr val="001E62"/>
                </a:solidFill>
              </a:rPr>
              <a:t>Micinski</a:t>
            </a:r>
            <a:r>
              <a:rPr lang="en-US">
                <a:solidFill>
                  <a:srgbClr val="001E62"/>
                </a:solidFill>
              </a:rPr>
              <a:t>, K., &amp; Kumar, S. Optimizing </a:t>
            </a:r>
            <a:r>
              <a:rPr lang="en-US" err="1">
                <a:solidFill>
                  <a:srgbClr val="001E62"/>
                </a:solidFill>
              </a:rPr>
              <a:t>Datalog</a:t>
            </a:r>
            <a:r>
              <a:rPr lang="en-US">
                <a:solidFill>
                  <a:srgbClr val="001E62"/>
                </a:solidFill>
              </a:rPr>
              <a:t> for the GPU. ASPLOS 2025 (Accepted).</a:t>
            </a:r>
          </a:p>
          <a:p>
            <a:pPr marL="457200" indent="-457200">
              <a:buFont typeface="+mj-lt"/>
              <a:buAutoNum type="arabicPeriod"/>
            </a:pPr>
            <a:r>
              <a:rPr lang="en-US">
                <a:solidFill>
                  <a:srgbClr val="001E62"/>
                </a:solidFill>
              </a:rPr>
              <a:t>Sewell, A., Fan, K., </a:t>
            </a:r>
            <a:r>
              <a:rPr lang="en-US" u="sng">
                <a:solidFill>
                  <a:srgbClr val="001E62"/>
                </a:solidFill>
              </a:rPr>
              <a:t>Shovon, A. R.</a:t>
            </a:r>
            <a:r>
              <a:rPr lang="en-US">
                <a:solidFill>
                  <a:srgbClr val="001E62"/>
                </a:solidFill>
              </a:rPr>
              <a:t>, </a:t>
            </a:r>
            <a:r>
              <a:rPr lang="en-US" err="1">
                <a:solidFill>
                  <a:srgbClr val="001E62"/>
                </a:solidFill>
              </a:rPr>
              <a:t>Dyken</a:t>
            </a:r>
            <a:r>
              <a:rPr lang="en-US">
                <a:solidFill>
                  <a:srgbClr val="001E62"/>
                </a:solidFill>
              </a:rPr>
              <a:t>, L., Kumar, S., &amp; </a:t>
            </a:r>
            <a:r>
              <a:rPr lang="en-US" err="1">
                <a:solidFill>
                  <a:srgbClr val="001E62"/>
                </a:solidFill>
              </a:rPr>
              <a:t>Petruzza</a:t>
            </a:r>
            <a:r>
              <a:rPr lang="en-US">
                <a:solidFill>
                  <a:srgbClr val="001E62"/>
                </a:solidFill>
              </a:rPr>
              <a:t>, S. (2024, January). Bruck algorithm performance analysis for multi-</a:t>
            </a:r>
            <a:r>
              <a:rPr lang="en-US" err="1">
                <a:solidFill>
                  <a:srgbClr val="001E62"/>
                </a:solidFill>
              </a:rPr>
              <a:t>gpu</a:t>
            </a:r>
            <a:r>
              <a:rPr lang="en-US">
                <a:solidFill>
                  <a:srgbClr val="001E62"/>
                </a:solidFill>
              </a:rPr>
              <a:t> all-to-all communication. In Proceedings of the International Conference on High Performance Computing in Asia-Pacific Region (pp. 127-133).</a:t>
            </a:r>
          </a:p>
          <a:p>
            <a:pPr marL="457200" indent="-457200">
              <a:buFont typeface="+mj-lt"/>
              <a:buAutoNum type="arabicPeriod"/>
            </a:pPr>
            <a:r>
              <a:rPr lang="en-US">
                <a:solidFill>
                  <a:srgbClr val="001E62"/>
                </a:solidFill>
              </a:rPr>
              <a:t>Kumar, S., </a:t>
            </a:r>
            <a:r>
              <a:rPr lang="en-US" u="sng">
                <a:solidFill>
                  <a:srgbClr val="001E62"/>
                </a:solidFill>
              </a:rPr>
              <a:t>Shovon, A. R.</a:t>
            </a:r>
            <a:r>
              <a:rPr lang="en-US">
                <a:solidFill>
                  <a:srgbClr val="001E62"/>
                </a:solidFill>
              </a:rPr>
              <a:t>, &amp; Deshpande, G. (2023). The robustness of persistent homology of brain networks to data acquisition‐related non‐neural variability in resting state fMRI. Human Brain Mapping, 44(13), 4637-4651.</a:t>
            </a:r>
          </a:p>
          <a:p>
            <a:pPr marL="457200" indent="-457200">
              <a:buFont typeface="+mj-lt"/>
              <a:buAutoNum type="arabicPeriod"/>
            </a:pPr>
            <a:r>
              <a:rPr lang="en-US" u="sng">
                <a:solidFill>
                  <a:srgbClr val="001E62"/>
                </a:solidFill>
              </a:rPr>
              <a:t>Shovon, A. R.</a:t>
            </a:r>
            <a:r>
              <a:rPr lang="en-US">
                <a:solidFill>
                  <a:srgbClr val="001E62"/>
                </a:solidFill>
              </a:rPr>
              <a:t>, Kumar, S., &amp; Deshpande, G. Topology assisted clustering of temporal fMRI brain networks with use-case in mitigating non-neural multi-site variability. Manuscript in submission.</a:t>
            </a:r>
          </a:p>
          <a:p>
            <a:pPr marL="457200" indent="-457200">
              <a:buFont typeface="+mj-lt"/>
              <a:buAutoNum type="arabicPeriod"/>
            </a:pPr>
            <a:r>
              <a:rPr lang="en-US"/>
              <a:t>Chandrashekar, D. S., Karthikeyan, S. K., </a:t>
            </a:r>
            <a:r>
              <a:rPr lang="en-US" err="1"/>
              <a:t>Korla</a:t>
            </a:r>
            <a:r>
              <a:rPr lang="en-US"/>
              <a:t>, P. K., Patel, H., </a:t>
            </a:r>
            <a:r>
              <a:rPr lang="en-US" u="sng"/>
              <a:t>Shovon, A. R.</a:t>
            </a:r>
            <a:r>
              <a:rPr lang="en-US"/>
              <a:t>, Athar, M., ... &amp; </a:t>
            </a:r>
            <a:r>
              <a:rPr lang="en-US" err="1"/>
              <a:t>Varambally</a:t>
            </a:r>
            <a:r>
              <a:rPr lang="en-US"/>
              <a:t>, S. (2022). UALCAN: An update to the integrated cancer data analysis platform. Neoplasia, 25, 18-27.</a:t>
            </a:r>
          </a:p>
          <a:p>
            <a:pPr marL="457200" indent="-457200">
              <a:buFont typeface="+mj-lt"/>
              <a:buAutoNum type="arabicPeriod"/>
            </a:pPr>
            <a:r>
              <a:rPr lang="en-US" err="1"/>
              <a:t>Balakavi</a:t>
            </a:r>
            <a:r>
              <a:rPr lang="en-US"/>
              <a:t>, K., </a:t>
            </a:r>
            <a:r>
              <a:rPr lang="en-US" err="1"/>
              <a:t>Janga</a:t>
            </a:r>
            <a:r>
              <a:rPr lang="en-US"/>
              <a:t>, R., </a:t>
            </a:r>
            <a:r>
              <a:rPr lang="en-US" u="sng"/>
              <a:t>Shovon, A. R.</a:t>
            </a:r>
            <a:r>
              <a:rPr lang="en-US"/>
              <a:t>, Dempsey, D., Lefkowitz, E., &amp; Kumar, S. (2023, October). Scalable, interactive and hierarchical visualization of virus taxonomic data. In 2023 Workshop on Visual Analytics in Healthcare (VAHC) (pp. 34-40). IEEE.</a:t>
            </a:r>
          </a:p>
          <a:p>
            <a:pPr marL="457200" indent="-457200">
              <a:buFont typeface="+mj-lt"/>
              <a:buAutoNum type="arabicPeriod"/>
            </a:pPr>
            <a:r>
              <a:rPr lang="en-US" err="1"/>
              <a:t>Rubey</a:t>
            </a:r>
            <a:r>
              <a:rPr lang="en-US"/>
              <a:t>, D., Chandrashekar, D. S., </a:t>
            </a:r>
            <a:r>
              <a:rPr lang="en-US" u="sng"/>
              <a:t>Shovon, A. R.</a:t>
            </a:r>
            <a:r>
              <a:rPr lang="en-US"/>
              <a:t>, Puli, G. C., Karthikeyan, S. K., ... &amp; </a:t>
            </a:r>
            <a:r>
              <a:rPr lang="en-US" err="1"/>
              <a:t>Varambally</a:t>
            </a:r>
            <a:r>
              <a:rPr lang="en-US"/>
              <a:t>, S. UALCAN Mobile, an app for cancer gene expression data analysis. Manuscript in submission.</a:t>
            </a:r>
          </a:p>
        </p:txBody>
      </p:sp>
    </p:spTree>
    <p:extLst>
      <p:ext uri="{BB962C8B-B14F-4D97-AF65-F5344CB8AC3E}">
        <p14:creationId xmlns:p14="http://schemas.microsoft.com/office/powerpoint/2010/main" val="229384232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61A464-D415-CE35-272A-9AAAFDB3B9D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84B5B13-C627-4AFC-4225-9C6F47EF2830}"/>
              </a:ext>
            </a:extLst>
          </p:cNvPr>
          <p:cNvSpPr>
            <a:spLocks noGrp="1"/>
          </p:cNvSpPr>
          <p:nvPr>
            <p:ph type="title"/>
          </p:nvPr>
        </p:nvSpPr>
        <p:spPr/>
        <p:txBody>
          <a:bodyPr>
            <a:normAutofit/>
          </a:bodyPr>
          <a:lstStyle/>
          <a:p>
            <a:r>
              <a:rPr lang="en-US">
                <a:latin typeface="Proxima Nova Rg"/>
              </a:rPr>
              <a:t>Hash Join Process</a:t>
            </a:r>
            <a:endParaRPr lang="en-US"/>
          </a:p>
        </p:txBody>
      </p:sp>
      <p:sp>
        <p:nvSpPr>
          <p:cNvPr id="6" name="Oval 5">
            <a:extLst>
              <a:ext uri="{FF2B5EF4-FFF2-40B4-BE49-F238E27FC236}">
                <a16:creationId xmlns:a16="http://schemas.microsoft.com/office/drawing/2014/main" id="{D67C2BDE-17C8-50D1-0D59-49A89CDCC814}"/>
              </a:ext>
            </a:extLst>
          </p:cNvPr>
          <p:cNvSpPr/>
          <p:nvPr/>
        </p:nvSpPr>
        <p:spPr>
          <a:xfrm>
            <a:off x="3225799" y="1480740"/>
            <a:ext cx="1656862" cy="1705708"/>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660C0554-1027-D404-1E59-AB2EB1A9D0F2}"/>
              </a:ext>
            </a:extLst>
          </p:cNvPr>
          <p:cNvSpPr txBox="1"/>
          <p:nvPr/>
        </p:nvSpPr>
        <p:spPr>
          <a:xfrm>
            <a:off x="3145692" y="1977015"/>
            <a:ext cx="1817076"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solidFill>
                  <a:schemeClr val="bg1"/>
                </a:solidFill>
              </a:rPr>
              <a:t>Outer</a:t>
            </a:r>
          </a:p>
          <a:p>
            <a:pPr algn="ctr"/>
            <a:r>
              <a:rPr lang="en-US" sz="2000" b="1">
                <a:solidFill>
                  <a:schemeClr val="bg1"/>
                </a:solidFill>
              </a:rPr>
              <a:t>Relation</a:t>
            </a:r>
          </a:p>
        </p:txBody>
      </p:sp>
      <p:sp>
        <p:nvSpPr>
          <p:cNvPr id="8" name="Oval 7">
            <a:extLst>
              <a:ext uri="{FF2B5EF4-FFF2-40B4-BE49-F238E27FC236}">
                <a16:creationId xmlns:a16="http://schemas.microsoft.com/office/drawing/2014/main" id="{14679DB3-E124-964E-B33C-06ACCFAAFB62}"/>
              </a:ext>
            </a:extLst>
          </p:cNvPr>
          <p:cNvSpPr/>
          <p:nvPr/>
        </p:nvSpPr>
        <p:spPr>
          <a:xfrm>
            <a:off x="7389448" y="1414030"/>
            <a:ext cx="1656862" cy="1705708"/>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DBE761FA-5D65-3ECB-90ED-D19332AB5AF7}"/>
              </a:ext>
            </a:extLst>
          </p:cNvPr>
          <p:cNvSpPr txBox="1"/>
          <p:nvPr/>
        </p:nvSpPr>
        <p:spPr>
          <a:xfrm>
            <a:off x="7309341" y="1910305"/>
            <a:ext cx="1817076"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solidFill>
                  <a:schemeClr val="bg1"/>
                </a:solidFill>
              </a:rPr>
              <a:t>Hash </a:t>
            </a:r>
            <a:br>
              <a:rPr lang="en-US" sz="2000" b="1">
                <a:solidFill>
                  <a:schemeClr val="bg1"/>
                </a:solidFill>
              </a:rPr>
            </a:br>
            <a:r>
              <a:rPr lang="en-US" sz="2000" b="1">
                <a:solidFill>
                  <a:schemeClr val="bg1"/>
                </a:solidFill>
              </a:rPr>
              <a:t>Table</a:t>
            </a:r>
          </a:p>
        </p:txBody>
      </p:sp>
      <p:sp>
        <p:nvSpPr>
          <p:cNvPr id="11" name="Arrow: Right 10">
            <a:extLst>
              <a:ext uri="{FF2B5EF4-FFF2-40B4-BE49-F238E27FC236}">
                <a16:creationId xmlns:a16="http://schemas.microsoft.com/office/drawing/2014/main" id="{194E3C8C-35B2-04A4-37A4-2DEC0AA3819D}"/>
              </a:ext>
            </a:extLst>
          </p:cNvPr>
          <p:cNvSpPr/>
          <p:nvPr/>
        </p:nvSpPr>
        <p:spPr>
          <a:xfrm>
            <a:off x="4962768" y="2152862"/>
            <a:ext cx="2346573" cy="28889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3A72F396-EA03-81C7-6747-D2DEE8778E32}"/>
              </a:ext>
            </a:extLst>
          </p:cNvPr>
          <p:cNvSpPr txBox="1"/>
          <p:nvPr/>
        </p:nvSpPr>
        <p:spPr>
          <a:xfrm>
            <a:off x="4108021" y="3430971"/>
            <a:ext cx="527539" cy="400110"/>
          </a:xfrm>
          <a:custGeom>
            <a:avLst/>
            <a:gdLst>
              <a:gd name="connsiteX0" fmla="*/ 0 w 527539"/>
              <a:gd name="connsiteY0" fmla="*/ 0 h 400110"/>
              <a:gd name="connsiteX1" fmla="*/ 527539 w 527539"/>
              <a:gd name="connsiteY1" fmla="*/ 0 h 400110"/>
              <a:gd name="connsiteX2" fmla="*/ 527539 w 527539"/>
              <a:gd name="connsiteY2" fmla="*/ 400110 h 400110"/>
              <a:gd name="connsiteX3" fmla="*/ 0 w 527539"/>
              <a:gd name="connsiteY3" fmla="*/ 400110 h 400110"/>
              <a:gd name="connsiteX4" fmla="*/ 0 w 527539"/>
              <a:gd name="connsiteY4" fmla="*/ 0 h 400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539" h="400110" extrusionOk="0">
                <a:moveTo>
                  <a:pt x="0" y="0"/>
                </a:moveTo>
                <a:cubicBezTo>
                  <a:pt x="207515" y="21075"/>
                  <a:pt x="290698" y="-10463"/>
                  <a:pt x="527539" y="0"/>
                </a:cubicBezTo>
                <a:cubicBezTo>
                  <a:pt x="558495" y="105924"/>
                  <a:pt x="501236" y="284877"/>
                  <a:pt x="527539" y="400110"/>
                </a:cubicBezTo>
                <a:cubicBezTo>
                  <a:pt x="451028" y="387723"/>
                  <a:pt x="159876" y="370499"/>
                  <a:pt x="0" y="400110"/>
                </a:cubicBezTo>
                <a:cubicBezTo>
                  <a:pt x="12845" y="208865"/>
                  <a:pt x="695" y="193910"/>
                  <a:pt x="0" y="0"/>
                </a:cubicBezTo>
                <a:close/>
              </a:path>
            </a:pathLst>
          </a:custGeom>
          <a:noFill/>
          <a:ln w="12700">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a:t>44</a:t>
            </a:r>
          </a:p>
        </p:txBody>
      </p:sp>
      <p:sp>
        <p:nvSpPr>
          <p:cNvPr id="13" name="TextBox 12">
            <a:extLst>
              <a:ext uri="{FF2B5EF4-FFF2-40B4-BE49-F238E27FC236}">
                <a16:creationId xmlns:a16="http://schemas.microsoft.com/office/drawing/2014/main" id="{0C479B89-6B12-3E13-0E08-F48BC6465F32}"/>
              </a:ext>
            </a:extLst>
          </p:cNvPr>
          <p:cNvSpPr txBox="1"/>
          <p:nvPr/>
        </p:nvSpPr>
        <p:spPr>
          <a:xfrm>
            <a:off x="4108020" y="3862464"/>
            <a:ext cx="527539" cy="400110"/>
          </a:xfrm>
          <a:custGeom>
            <a:avLst/>
            <a:gdLst>
              <a:gd name="connsiteX0" fmla="*/ 0 w 527539"/>
              <a:gd name="connsiteY0" fmla="*/ 0 h 400110"/>
              <a:gd name="connsiteX1" fmla="*/ 527539 w 527539"/>
              <a:gd name="connsiteY1" fmla="*/ 0 h 400110"/>
              <a:gd name="connsiteX2" fmla="*/ 527539 w 527539"/>
              <a:gd name="connsiteY2" fmla="*/ 400110 h 400110"/>
              <a:gd name="connsiteX3" fmla="*/ 0 w 527539"/>
              <a:gd name="connsiteY3" fmla="*/ 400110 h 400110"/>
              <a:gd name="connsiteX4" fmla="*/ 0 w 527539"/>
              <a:gd name="connsiteY4" fmla="*/ 0 h 400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539" h="400110" extrusionOk="0">
                <a:moveTo>
                  <a:pt x="0" y="0"/>
                </a:moveTo>
                <a:cubicBezTo>
                  <a:pt x="207515" y="21075"/>
                  <a:pt x="290698" y="-10463"/>
                  <a:pt x="527539" y="0"/>
                </a:cubicBezTo>
                <a:cubicBezTo>
                  <a:pt x="558495" y="105924"/>
                  <a:pt x="501236" y="284877"/>
                  <a:pt x="527539" y="400110"/>
                </a:cubicBezTo>
                <a:cubicBezTo>
                  <a:pt x="451028" y="387723"/>
                  <a:pt x="159876" y="370499"/>
                  <a:pt x="0" y="400110"/>
                </a:cubicBezTo>
                <a:cubicBezTo>
                  <a:pt x="12845" y="208865"/>
                  <a:pt x="695" y="193910"/>
                  <a:pt x="0" y="0"/>
                </a:cubicBezTo>
                <a:close/>
              </a:path>
            </a:pathLst>
          </a:custGeom>
          <a:noFill/>
          <a:ln w="12700">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a:t>23</a:t>
            </a:r>
          </a:p>
        </p:txBody>
      </p:sp>
      <p:sp>
        <p:nvSpPr>
          <p:cNvPr id="14" name="TextBox 13">
            <a:extLst>
              <a:ext uri="{FF2B5EF4-FFF2-40B4-BE49-F238E27FC236}">
                <a16:creationId xmlns:a16="http://schemas.microsoft.com/office/drawing/2014/main" id="{253D7360-AB5C-13F7-3225-B652CFC16321}"/>
              </a:ext>
            </a:extLst>
          </p:cNvPr>
          <p:cNvSpPr txBox="1"/>
          <p:nvPr/>
        </p:nvSpPr>
        <p:spPr>
          <a:xfrm>
            <a:off x="4108021" y="4945791"/>
            <a:ext cx="527539" cy="400110"/>
          </a:xfrm>
          <a:custGeom>
            <a:avLst/>
            <a:gdLst>
              <a:gd name="connsiteX0" fmla="*/ 0 w 527539"/>
              <a:gd name="connsiteY0" fmla="*/ 0 h 400110"/>
              <a:gd name="connsiteX1" fmla="*/ 527539 w 527539"/>
              <a:gd name="connsiteY1" fmla="*/ 0 h 400110"/>
              <a:gd name="connsiteX2" fmla="*/ 527539 w 527539"/>
              <a:gd name="connsiteY2" fmla="*/ 400110 h 400110"/>
              <a:gd name="connsiteX3" fmla="*/ 0 w 527539"/>
              <a:gd name="connsiteY3" fmla="*/ 400110 h 400110"/>
              <a:gd name="connsiteX4" fmla="*/ 0 w 527539"/>
              <a:gd name="connsiteY4" fmla="*/ 0 h 400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539" h="400110" extrusionOk="0">
                <a:moveTo>
                  <a:pt x="0" y="0"/>
                </a:moveTo>
                <a:cubicBezTo>
                  <a:pt x="207515" y="21075"/>
                  <a:pt x="290698" y="-10463"/>
                  <a:pt x="527539" y="0"/>
                </a:cubicBezTo>
                <a:cubicBezTo>
                  <a:pt x="558495" y="105924"/>
                  <a:pt x="501236" y="284877"/>
                  <a:pt x="527539" y="400110"/>
                </a:cubicBezTo>
                <a:cubicBezTo>
                  <a:pt x="451028" y="387723"/>
                  <a:pt x="159876" y="370499"/>
                  <a:pt x="0" y="400110"/>
                </a:cubicBezTo>
                <a:cubicBezTo>
                  <a:pt x="12845" y="208865"/>
                  <a:pt x="695" y="193910"/>
                  <a:pt x="0" y="0"/>
                </a:cubicBezTo>
                <a:close/>
              </a:path>
            </a:pathLst>
          </a:custGeom>
          <a:noFill/>
          <a:ln w="12700">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a:t>31</a:t>
            </a:r>
          </a:p>
        </p:txBody>
      </p:sp>
      <p:sp>
        <p:nvSpPr>
          <p:cNvPr id="15" name="TextBox 14">
            <a:extLst>
              <a:ext uri="{FF2B5EF4-FFF2-40B4-BE49-F238E27FC236}">
                <a16:creationId xmlns:a16="http://schemas.microsoft.com/office/drawing/2014/main" id="{F9CA097A-4588-98CB-17EE-D57AC63F28B3}"/>
              </a:ext>
            </a:extLst>
          </p:cNvPr>
          <p:cNvSpPr txBox="1"/>
          <p:nvPr/>
        </p:nvSpPr>
        <p:spPr>
          <a:xfrm>
            <a:off x="4108020" y="5386464"/>
            <a:ext cx="527539" cy="400110"/>
          </a:xfrm>
          <a:custGeom>
            <a:avLst/>
            <a:gdLst>
              <a:gd name="connsiteX0" fmla="*/ 0 w 527539"/>
              <a:gd name="connsiteY0" fmla="*/ 0 h 400110"/>
              <a:gd name="connsiteX1" fmla="*/ 527539 w 527539"/>
              <a:gd name="connsiteY1" fmla="*/ 0 h 400110"/>
              <a:gd name="connsiteX2" fmla="*/ 527539 w 527539"/>
              <a:gd name="connsiteY2" fmla="*/ 400110 h 400110"/>
              <a:gd name="connsiteX3" fmla="*/ 0 w 527539"/>
              <a:gd name="connsiteY3" fmla="*/ 400110 h 400110"/>
              <a:gd name="connsiteX4" fmla="*/ 0 w 527539"/>
              <a:gd name="connsiteY4" fmla="*/ 0 h 400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539" h="400110" extrusionOk="0">
                <a:moveTo>
                  <a:pt x="0" y="0"/>
                </a:moveTo>
                <a:cubicBezTo>
                  <a:pt x="207515" y="21075"/>
                  <a:pt x="290698" y="-10463"/>
                  <a:pt x="527539" y="0"/>
                </a:cubicBezTo>
                <a:cubicBezTo>
                  <a:pt x="558495" y="105924"/>
                  <a:pt x="501236" y="284877"/>
                  <a:pt x="527539" y="400110"/>
                </a:cubicBezTo>
                <a:cubicBezTo>
                  <a:pt x="451028" y="387723"/>
                  <a:pt x="159876" y="370499"/>
                  <a:pt x="0" y="400110"/>
                </a:cubicBezTo>
                <a:cubicBezTo>
                  <a:pt x="12845" y="208865"/>
                  <a:pt x="695" y="193910"/>
                  <a:pt x="0" y="0"/>
                </a:cubicBezTo>
                <a:close/>
              </a:path>
            </a:pathLst>
          </a:custGeom>
          <a:noFill/>
          <a:ln w="12700">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a:t>32</a:t>
            </a:r>
          </a:p>
        </p:txBody>
      </p:sp>
      <p:sp>
        <p:nvSpPr>
          <p:cNvPr id="16" name="TextBox 15">
            <a:extLst>
              <a:ext uri="{FF2B5EF4-FFF2-40B4-BE49-F238E27FC236}">
                <a16:creationId xmlns:a16="http://schemas.microsoft.com/office/drawing/2014/main" id="{36B352D3-0698-DB5E-5B09-66B9E6B90EB4}"/>
              </a:ext>
            </a:extLst>
          </p:cNvPr>
          <p:cNvSpPr txBox="1"/>
          <p:nvPr/>
        </p:nvSpPr>
        <p:spPr>
          <a:xfrm>
            <a:off x="3580481" y="5386464"/>
            <a:ext cx="527539" cy="400110"/>
          </a:xfrm>
          <a:custGeom>
            <a:avLst/>
            <a:gdLst>
              <a:gd name="connsiteX0" fmla="*/ 0 w 527539"/>
              <a:gd name="connsiteY0" fmla="*/ 0 h 400110"/>
              <a:gd name="connsiteX1" fmla="*/ 527539 w 527539"/>
              <a:gd name="connsiteY1" fmla="*/ 0 h 400110"/>
              <a:gd name="connsiteX2" fmla="*/ 527539 w 527539"/>
              <a:gd name="connsiteY2" fmla="*/ 400110 h 400110"/>
              <a:gd name="connsiteX3" fmla="*/ 0 w 527539"/>
              <a:gd name="connsiteY3" fmla="*/ 400110 h 400110"/>
              <a:gd name="connsiteX4" fmla="*/ 0 w 527539"/>
              <a:gd name="connsiteY4" fmla="*/ 0 h 400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539" h="400110" extrusionOk="0">
                <a:moveTo>
                  <a:pt x="0" y="0"/>
                </a:moveTo>
                <a:cubicBezTo>
                  <a:pt x="207515" y="21075"/>
                  <a:pt x="290698" y="-10463"/>
                  <a:pt x="527539" y="0"/>
                </a:cubicBezTo>
                <a:cubicBezTo>
                  <a:pt x="558495" y="105924"/>
                  <a:pt x="501236" y="284877"/>
                  <a:pt x="527539" y="400110"/>
                </a:cubicBezTo>
                <a:cubicBezTo>
                  <a:pt x="451028" y="387723"/>
                  <a:pt x="159876" y="370499"/>
                  <a:pt x="0" y="400110"/>
                </a:cubicBezTo>
                <a:cubicBezTo>
                  <a:pt x="12845" y="208865"/>
                  <a:pt x="695" y="193910"/>
                  <a:pt x="0" y="0"/>
                </a:cubicBezTo>
                <a:close/>
              </a:path>
            </a:pathLst>
          </a:custGeom>
          <a:noFill/>
          <a:ln w="28575">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a:t>97</a:t>
            </a:r>
          </a:p>
        </p:txBody>
      </p:sp>
      <p:sp>
        <p:nvSpPr>
          <p:cNvPr id="17" name="TextBox 16">
            <a:extLst>
              <a:ext uri="{FF2B5EF4-FFF2-40B4-BE49-F238E27FC236}">
                <a16:creationId xmlns:a16="http://schemas.microsoft.com/office/drawing/2014/main" id="{5598C779-B192-91ED-2B53-02D95DA1F95A}"/>
              </a:ext>
            </a:extLst>
          </p:cNvPr>
          <p:cNvSpPr txBox="1"/>
          <p:nvPr/>
        </p:nvSpPr>
        <p:spPr>
          <a:xfrm>
            <a:off x="3580482" y="4942492"/>
            <a:ext cx="527539" cy="400110"/>
          </a:xfrm>
          <a:custGeom>
            <a:avLst/>
            <a:gdLst>
              <a:gd name="connsiteX0" fmla="*/ 0 w 527539"/>
              <a:gd name="connsiteY0" fmla="*/ 0 h 400110"/>
              <a:gd name="connsiteX1" fmla="*/ 527539 w 527539"/>
              <a:gd name="connsiteY1" fmla="*/ 0 h 400110"/>
              <a:gd name="connsiteX2" fmla="*/ 527539 w 527539"/>
              <a:gd name="connsiteY2" fmla="*/ 400110 h 400110"/>
              <a:gd name="connsiteX3" fmla="*/ 0 w 527539"/>
              <a:gd name="connsiteY3" fmla="*/ 400110 h 400110"/>
              <a:gd name="connsiteX4" fmla="*/ 0 w 527539"/>
              <a:gd name="connsiteY4" fmla="*/ 0 h 400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539" h="400110" extrusionOk="0">
                <a:moveTo>
                  <a:pt x="0" y="0"/>
                </a:moveTo>
                <a:cubicBezTo>
                  <a:pt x="207515" y="21075"/>
                  <a:pt x="290698" y="-10463"/>
                  <a:pt x="527539" y="0"/>
                </a:cubicBezTo>
                <a:cubicBezTo>
                  <a:pt x="558495" y="105924"/>
                  <a:pt x="501236" y="284877"/>
                  <a:pt x="527539" y="400110"/>
                </a:cubicBezTo>
                <a:cubicBezTo>
                  <a:pt x="451028" y="387723"/>
                  <a:pt x="159876" y="370499"/>
                  <a:pt x="0" y="400110"/>
                </a:cubicBezTo>
                <a:cubicBezTo>
                  <a:pt x="12845" y="208865"/>
                  <a:pt x="695" y="193910"/>
                  <a:pt x="0" y="0"/>
                </a:cubicBezTo>
                <a:close/>
              </a:path>
            </a:pathLst>
          </a:custGeom>
          <a:noFill/>
          <a:ln w="28575">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a:t>46</a:t>
            </a:r>
          </a:p>
        </p:txBody>
      </p:sp>
      <p:sp>
        <p:nvSpPr>
          <p:cNvPr id="18" name="TextBox 17">
            <a:extLst>
              <a:ext uri="{FF2B5EF4-FFF2-40B4-BE49-F238E27FC236}">
                <a16:creationId xmlns:a16="http://schemas.microsoft.com/office/drawing/2014/main" id="{CD57D172-A10B-5532-D5E9-44F6C1EE3206}"/>
              </a:ext>
            </a:extLst>
          </p:cNvPr>
          <p:cNvSpPr txBox="1"/>
          <p:nvPr/>
        </p:nvSpPr>
        <p:spPr>
          <a:xfrm>
            <a:off x="3580481" y="3857049"/>
            <a:ext cx="527539" cy="400110"/>
          </a:xfrm>
          <a:custGeom>
            <a:avLst/>
            <a:gdLst>
              <a:gd name="connsiteX0" fmla="*/ 0 w 527539"/>
              <a:gd name="connsiteY0" fmla="*/ 0 h 400110"/>
              <a:gd name="connsiteX1" fmla="*/ 527539 w 527539"/>
              <a:gd name="connsiteY1" fmla="*/ 0 h 400110"/>
              <a:gd name="connsiteX2" fmla="*/ 527539 w 527539"/>
              <a:gd name="connsiteY2" fmla="*/ 400110 h 400110"/>
              <a:gd name="connsiteX3" fmla="*/ 0 w 527539"/>
              <a:gd name="connsiteY3" fmla="*/ 400110 h 400110"/>
              <a:gd name="connsiteX4" fmla="*/ 0 w 527539"/>
              <a:gd name="connsiteY4" fmla="*/ 0 h 400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539" h="400110" extrusionOk="0">
                <a:moveTo>
                  <a:pt x="0" y="0"/>
                </a:moveTo>
                <a:cubicBezTo>
                  <a:pt x="207515" y="21075"/>
                  <a:pt x="290698" y="-10463"/>
                  <a:pt x="527539" y="0"/>
                </a:cubicBezTo>
                <a:cubicBezTo>
                  <a:pt x="558495" y="105924"/>
                  <a:pt x="501236" y="284877"/>
                  <a:pt x="527539" y="400110"/>
                </a:cubicBezTo>
                <a:cubicBezTo>
                  <a:pt x="451028" y="387723"/>
                  <a:pt x="159876" y="370499"/>
                  <a:pt x="0" y="400110"/>
                </a:cubicBezTo>
                <a:cubicBezTo>
                  <a:pt x="12845" y="208865"/>
                  <a:pt x="695" y="193910"/>
                  <a:pt x="0" y="0"/>
                </a:cubicBezTo>
                <a:close/>
              </a:path>
            </a:pathLst>
          </a:custGeom>
          <a:noFill/>
          <a:ln w="28575">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a:t>11</a:t>
            </a:r>
          </a:p>
        </p:txBody>
      </p:sp>
      <p:sp>
        <p:nvSpPr>
          <p:cNvPr id="19" name="TextBox 18">
            <a:extLst>
              <a:ext uri="{FF2B5EF4-FFF2-40B4-BE49-F238E27FC236}">
                <a16:creationId xmlns:a16="http://schemas.microsoft.com/office/drawing/2014/main" id="{1FC874CD-A242-128E-54E2-31C942133C6C}"/>
              </a:ext>
            </a:extLst>
          </p:cNvPr>
          <p:cNvSpPr txBox="1"/>
          <p:nvPr/>
        </p:nvSpPr>
        <p:spPr>
          <a:xfrm>
            <a:off x="3580481" y="3423436"/>
            <a:ext cx="527539" cy="400110"/>
          </a:xfrm>
          <a:custGeom>
            <a:avLst/>
            <a:gdLst>
              <a:gd name="connsiteX0" fmla="*/ 0 w 527539"/>
              <a:gd name="connsiteY0" fmla="*/ 0 h 400110"/>
              <a:gd name="connsiteX1" fmla="*/ 527539 w 527539"/>
              <a:gd name="connsiteY1" fmla="*/ 0 h 400110"/>
              <a:gd name="connsiteX2" fmla="*/ 527539 w 527539"/>
              <a:gd name="connsiteY2" fmla="*/ 400110 h 400110"/>
              <a:gd name="connsiteX3" fmla="*/ 0 w 527539"/>
              <a:gd name="connsiteY3" fmla="*/ 400110 h 400110"/>
              <a:gd name="connsiteX4" fmla="*/ 0 w 527539"/>
              <a:gd name="connsiteY4" fmla="*/ 0 h 400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539" h="400110" extrusionOk="0">
                <a:moveTo>
                  <a:pt x="0" y="0"/>
                </a:moveTo>
                <a:cubicBezTo>
                  <a:pt x="207515" y="21075"/>
                  <a:pt x="290698" y="-10463"/>
                  <a:pt x="527539" y="0"/>
                </a:cubicBezTo>
                <a:cubicBezTo>
                  <a:pt x="558495" y="105924"/>
                  <a:pt x="501236" y="284877"/>
                  <a:pt x="527539" y="400110"/>
                </a:cubicBezTo>
                <a:cubicBezTo>
                  <a:pt x="451028" y="387723"/>
                  <a:pt x="159876" y="370499"/>
                  <a:pt x="0" y="400110"/>
                </a:cubicBezTo>
                <a:cubicBezTo>
                  <a:pt x="12845" y="208865"/>
                  <a:pt x="695" y="193910"/>
                  <a:pt x="0" y="0"/>
                </a:cubicBezTo>
                <a:close/>
              </a:path>
            </a:pathLst>
          </a:custGeom>
          <a:noFill/>
          <a:ln w="28575">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a:t>35</a:t>
            </a:r>
          </a:p>
        </p:txBody>
      </p:sp>
      <p:sp>
        <p:nvSpPr>
          <p:cNvPr id="20" name="TextBox 19">
            <a:extLst>
              <a:ext uri="{FF2B5EF4-FFF2-40B4-BE49-F238E27FC236}">
                <a16:creationId xmlns:a16="http://schemas.microsoft.com/office/drawing/2014/main" id="{764F777F-037B-1243-4052-90F1CAA88A3E}"/>
              </a:ext>
            </a:extLst>
          </p:cNvPr>
          <p:cNvSpPr txBox="1"/>
          <p:nvPr/>
        </p:nvSpPr>
        <p:spPr>
          <a:xfrm>
            <a:off x="3729963" y="4308200"/>
            <a:ext cx="743639" cy="480026"/>
          </a:xfrm>
          <a:prstGeom prst="rect">
            <a:avLst/>
          </a:prstGeom>
          <a:noFill/>
          <a:ln w="12700">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 . .</a:t>
            </a:r>
          </a:p>
        </p:txBody>
      </p:sp>
      <p:sp>
        <p:nvSpPr>
          <p:cNvPr id="21" name="TextBox 20">
            <a:extLst>
              <a:ext uri="{FF2B5EF4-FFF2-40B4-BE49-F238E27FC236}">
                <a16:creationId xmlns:a16="http://schemas.microsoft.com/office/drawing/2014/main" id="{496D645B-89E2-2210-7919-B8CF74C01156}"/>
              </a:ext>
            </a:extLst>
          </p:cNvPr>
          <p:cNvSpPr txBox="1"/>
          <p:nvPr/>
        </p:nvSpPr>
        <p:spPr>
          <a:xfrm>
            <a:off x="3136423" y="5947137"/>
            <a:ext cx="1943195"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t>Key - Value</a:t>
            </a:r>
          </a:p>
        </p:txBody>
      </p:sp>
      <p:sp>
        <p:nvSpPr>
          <p:cNvPr id="32" name="TextBox 31">
            <a:extLst>
              <a:ext uri="{FF2B5EF4-FFF2-40B4-BE49-F238E27FC236}">
                <a16:creationId xmlns:a16="http://schemas.microsoft.com/office/drawing/2014/main" id="{BD9A7626-A6C4-9910-3CC6-CE8949DFDE64}"/>
              </a:ext>
            </a:extLst>
          </p:cNvPr>
          <p:cNvSpPr txBox="1"/>
          <p:nvPr/>
        </p:nvSpPr>
        <p:spPr>
          <a:xfrm>
            <a:off x="8250714" y="3363669"/>
            <a:ext cx="527539" cy="400110"/>
          </a:xfrm>
          <a:custGeom>
            <a:avLst/>
            <a:gdLst>
              <a:gd name="connsiteX0" fmla="*/ 0 w 527539"/>
              <a:gd name="connsiteY0" fmla="*/ 0 h 400110"/>
              <a:gd name="connsiteX1" fmla="*/ 527539 w 527539"/>
              <a:gd name="connsiteY1" fmla="*/ 0 h 400110"/>
              <a:gd name="connsiteX2" fmla="*/ 527539 w 527539"/>
              <a:gd name="connsiteY2" fmla="*/ 400110 h 400110"/>
              <a:gd name="connsiteX3" fmla="*/ 0 w 527539"/>
              <a:gd name="connsiteY3" fmla="*/ 400110 h 400110"/>
              <a:gd name="connsiteX4" fmla="*/ 0 w 527539"/>
              <a:gd name="connsiteY4" fmla="*/ 0 h 400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539" h="400110" extrusionOk="0">
                <a:moveTo>
                  <a:pt x="0" y="0"/>
                </a:moveTo>
                <a:cubicBezTo>
                  <a:pt x="207515" y="21075"/>
                  <a:pt x="290698" y="-10463"/>
                  <a:pt x="527539" y="0"/>
                </a:cubicBezTo>
                <a:cubicBezTo>
                  <a:pt x="558495" y="105924"/>
                  <a:pt x="501236" y="284877"/>
                  <a:pt x="527539" y="400110"/>
                </a:cubicBezTo>
                <a:cubicBezTo>
                  <a:pt x="451028" y="387723"/>
                  <a:pt x="159876" y="370499"/>
                  <a:pt x="0" y="400110"/>
                </a:cubicBezTo>
                <a:cubicBezTo>
                  <a:pt x="12845" y="208865"/>
                  <a:pt x="695" y="193910"/>
                  <a:pt x="0" y="0"/>
                </a:cubicBezTo>
                <a:close/>
              </a:path>
            </a:pathLst>
          </a:custGeom>
          <a:noFill/>
          <a:ln w="12700">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endParaRPr lang="en-US" sz="2000"/>
          </a:p>
        </p:txBody>
      </p:sp>
      <p:sp>
        <p:nvSpPr>
          <p:cNvPr id="33" name="TextBox 32">
            <a:extLst>
              <a:ext uri="{FF2B5EF4-FFF2-40B4-BE49-F238E27FC236}">
                <a16:creationId xmlns:a16="http://schemas.microsoft.com/office/drawing/2014/main" id="{572A90DA-E589-7849-9263-4DA07A8E38B4}"/>
              </a:ext>
            </a:extLst>
          </p:cNvPr>
          <p:cNvSpPr txBox="1"/>
          <p:nvPr/>
        </p:nvSpPr>
        <p:spPr>
          <a:xfrm>
            <a:off x="8250713" y="3795162"/>
            <a:ext cx="527539" cy="400110"/>
          </a:xfrm>
          <a:custGeom>
            <a:avLst/>
            <a:gdLst>
              <a:gd name="connsiteX0" fmla="*/ 0 w 527539"/>
              <a:gd name="connsiteY0" fmla="*/ 0 h 400110"/>
              <a:gd name="connsiteX1" fmla="*/ 527539 w 527539"/>
              <a:gd name="connsiteY1" fmla="*/ 0 h 400110"/>
              <a:gd name="connsiteX2" fmla="*/ 527539 w 527539"/>
              <a:gd name="connsiteY2" fmla="*/ 400110 h 400110"/>
              <a:gd name="connsiteX3" fmla="*/ 0 w 527539"/>
              <a:gd name="connsiteY3" fmla="*/ 400110 h 400110"/>
              <a:gd name="connsiteX4" fmla="*/ 0 w 527539"/>
              <a:gd name="connsiteY4" fmla="*/ 0 h 400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539" h="400110" extrusionOk="0">
                <a:moveTo>
                  <a:pt x="0" y="0"/>
                </a:moveTo>
                <a:cubicBezTo>
                  <a:pt x="207515" y="21075"/>
                  <a:pt x="290698" y="-10463"/>
                  <a:pt x="527539" y="0"/>
                </a:cubicBezTo>
                <a:cubicBezTo>
                  <a:pt x="558495" y="105924"/>
                  <a:pt x="501236" y="284877"/>
                  <a:pt x="527539" y="400110"/>
                </a:cubicBezTo>
                <a:cubicBezTo>
                  <a:pt x="451028" y="387723"/>
                  <a:pt x="159876" y="370499"/>
                  <a:pt x="0" y="400110"/>
                </a:cubicBezTo>
                <a:cubicBezTo>
                  <a:pt x="12845" y="208865"/>
                  <a:pt x="695" y="193910"/>
                  <a:pt x="0" y="0"/>
                </a:cubicBezTo>
                <a:close/>
              </a:path>
            </a:pathLst>
          </a:custGeom>
          <a:noFill/>
          <a:ln w="12700">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a:t>23</a:t>
            </a:r>
          </a:p>
        </p:txBody>
      </p:sp>
      <p:sp>
        <p:nvSpPr>
          <p:cNvPr id="34" name="TextBox 33">
            <a:extLst>
              <a:ext uri="{FF2B5EF4-FFF2-40B4-BE49-F238E27FC236}">
                <a16:creationId xmlns:a16="http://schemas.microsoft.com/office/drawing/2014/main" id="{9A5179C1-5629-B5D5-F9BD-539FA66937C5}"/>
              </a:ext>
            </a:extLst>
          </p:cNvPr>
          <p:cNvSpPr txBox="1"/>
          <p:nvPr/>
        </p:nvSpPr>
        <p:spPr>
          <a:xfrm>
            <a:off x="8250714" y="5471342"/>
            <a:ext cx="527539" cy="400110"/>
          </a:xfrm>
          <a:custGeom>
            <a:avLst/>
            <a:gdLst>
              <a:gd name="connsiteX0" fmla="*/ 0 w 527539"/>
              <a:gd name="connsiteY0" fmla="*/ 0 h 400110"/>
              <a:gd name="connsiteX1" fmla="*/ 527539 w 527539"/>
              <a:gd name="connsiteY1" fmla="*/ 0 h 400110"/>
              <a:gd name="connsiteX2" fmla="*/ 527539 w 527539"/>
              <a:gd name="connsiteY2" fmla="*/ 400110 h 400110"/>
              <a:gd name="connsiteX3" fmla="*/ 0 w 527539"/>
              <a:gd name="connsiteY3" fmla="*/ 400110 h 400110"/>
              <a:gd name="connsiteX4" fmla="*/ 0 w 527539"/>
              <a:gd name="connsiteY4" fmla="*/ 0 h 400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539" h="400110" extrusionOk="0">
                <a:moveTo>
                  <a:pt x="0" y="0"/>
                </a:moveTo>
                <a:cubicBezTo>
                  <a:pt x="207515" y="21075"/>
                  <a:pt x="290698" y="-10463"/>
                  <a:pt x="527539" y="0"/>
                </a:cubicBezTo>
                <a:cubicBezTo>
                  <a:pt x="558495" y="105924"/>
                  <a:pt x="501236" y="284877"/>
                  <a:pt x="527539" y="400110"/>
                </a:cubicBezTo>
                <a:cubicBezTo>
                  <a:pt x="451028" y="387723"/>
                  <a:pt x="159876" y="370499"/>
                  <a:pt x="0" y="400110"/>
                </a:cubicBezTo>
                <a:cubicBezTo>
                  <a:pt x="12845" y="208865"/>
                  <a:pt x="695" y="193910"/>
                  <a:pt x="0" y="0"/>
                </a:cubicBezTo>
                <a:close/>
              </a:path>
            </a:pathLst>
          </a:custGeom>
          <a:noFill/>
          <a:ln w="12700">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a:t>44</a:t>
            </a:r>
          </a:p>
        </p:txBody>
      </p:sp>
      <p:sp>
        <p:nvSpPr>
          <p:cNvPr id="35" name="TextBox 34">
            <a:extLst>
              <a:ext uri="{FF2B5EF4-FFF2-40B4-BE49-F238E27FC236}">
                <a16:creationId xmlns:a16="http://schemas.microsoft.com/office/drawing/2014/main" id="{9E731D8E-B91B-34DE-3263-847DC6995C1F}"/>
              </a:ext>
            </a:extLst>
          </p:cNvPr>
          <p:cNvSpPr txBox="1"/>
          <p:nvPr/>
        </p:nvSpPr>
        <p:spPr>
          <a:xfrm>
            <a:off x="8250713" y="5912015"/>
            <a:ext cx="527539" cy="400110"/>
          </a:xfrm>
          <a:custGeom>
            <a:avLst/>
            <a:gdLst>
              <a:gd name="connsiteX0" fmla="*/ 0 w 527539"/>
              <a:gd name="connsiteY0" fmla="*/ 0 h 400110"/>
              <a:gd name="connsiteX1" fmla="*/ 527539 w 527539"/>
              <a:gd name="connsiteY1" fmla="*/ 0 h 400110"/>
              <a:gd name="connsiteX2" fmla="*/ 527539 w 527539"/>
              <a:gd name="connsiteY2" fmla="*/ 400110 h 400110"/>
              <a:gd name="connsiteX3" fmla="*/ 0 w 527539"/>
              <a:gd name="connsiteY3" fmla="*/ 400110 h 400110"/>
              <a:gd name="connsiteX4" fmla="*/ 0 w 527539"/>
              <a:gd name="connsiteY4" fmla="*/ 0 h 400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539" h="400110" extrusionOk="0">
                <a:moveTo>
                  <a:pt x="0" y="0"/>
                </a:moveTo>
                <a:cubicBezTo>
                  <a:pt x="207515" y="21075"/>
                  <a:pt x="290698" y="-10463"/>
                  <a:pt x="527539" y="0"/>
                </a:cubicBezTo>
                <a:cubicBezTo>
                  <a:pt x="558495" y="105924"/>
                  <a:pt x="501236" y="284877"/>
                  <a:pt x="527539" y="400110"/>
                </a:cubicBezTo>
                <a:cubicBezTo>
                  <a:pt x="451028" y="387723"/>
                  <a:pt x="159876" y="370499"/>
                  <a:pt x="0" y="400110"/>
                </a:cubicBezTo>
                <a:cubicBezTo>
                  <a:pt x="12845" y="208865"/>
                  <a:pt x="695" y="193910"/>
                  <a:pt x="0" y="0"/>
                </a:cubicBezTo>
                <a:close/>
              </a:path>
            </a:pathLst>
          </a:custGeom>
          <a:noFill/>
          <a:ln w="12700">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a:t>32</a:t>
            </a:r>
          </a:p>
        </p:txBody>
      </p:sp>
      <p:sp>
        <p:nvSpPr>
          <p:cNvPr id="36" name="TextBox 35">
            <a:extLst>
              <a:ext uri="{FF2B5EF4-FFF2-40B4-BE49-F238E27FC236}">
                <a16:creationId xmlns:a16="http://schemas.microsoft.com/office/drawing/2014/main" id="{4B47FD77-4262-D0AE-C618-B4CEF950639C}"/>
              </a:ext>
            </a:extLst>
          </p:cNvPr>
          <p:cNvSpPr txBox="1"/>
          <p:nvPr/>
        </p:nvSpPr>
        <p:spPr>
          <a:xfrm>
            <a:off x="7723174" y="5912015"/>
            <a:ext cx="527539" cy="400110"/>
          </a:xfrm>
          <a:custGeom>
            <a:avLst/>
            <a:gdLst>
              <a:gd name="connsiteX0" fmla="*/ 0 w 527539"/>
              <a:gd name="connsiteY0" fmla="*/ 0 h 400110"/>
              <a:gd name="connsiteX1" fmla="*/ 527539 w 527539"/>
              <a:gd name="connsiteY1" fmla="*/ 0 h 400110"/>
              <a:gd name="connsiteX2" fmla="*/ 527539 w 527539"/>
              <a:gd name="connsiteY2" fmla="*/ 400110 h 400110"/>
              <a:gd name="connsiteX3" fmla="*/ 0 w 527539"/>
              <a:gd name="connsiteY3" fmla="*/ 400110 h 400110"/>
              <a:gd name="connsiteX4" fmla="*/ 0 w 527539"/>
              <a:gd name="connsiteY4" fmla="*/ 0 h 400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539" h="400110" extrusionOk="0">
                <a:moveTo>
                  <a:pt x="0" y="0"/>
                </a:moveTo>
                <a:cubicBezTo>
                  <a:pt x="207515" y="21075"/>
                  <a:pt x="290698" y="-10463"/>
                  <a:pt x="527539" y="0"/>
                </a:cubicBezTo>
                <a:cubicBezTo>
                  <a:pt x="558495" y="105924"/>
                  <a:pt x="501236" y="284877"/>
                  <a:pt x="527539" y="400110"/>
                </a:cubicBezTo>
                <a:cubicBezTo>
                  <a:pt x="451028" y="387723"/>
                  <a:pt x="159876" y="370499"/>
                  <a:pt x="0" y="400110"/>
                </a:cubicBezTo>
                <a:cubicBezTo>
                  <a:pt x="12845" y="208865"/>
                  <a:pt x="695" y="193910"/>
                  <a:pt x="0" y="0"/>
                </a:cubicBezTo>
                <a:close/>
              </a:path>
            </a:pathLst>
          </a:custGeom>
          <a:noFill/>
          <a:ln w="28575">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a:t>97</a:t>
            </a:r>
          </a:p>
        </p:txBody>
      </p:sp>
      <p:sp>
        <p:nvSpPr>
          <p:cNvPr id="37" name="TextBox 36">
            <a:extLst>
              <a:ext uri="{FF2B5EF4-FFF2-40B4-BE49-F238E27FC236}">
                <a16:creationId xmlns:a16="http://schemas.microsoft.com/office/drawing/2014/main" id="{E0229AC0-6954-3353-A34C-B077AE2DC503}"/>
              </a:ext>
            </a:extLst>
          </p:cNvPr>
          <p:cNvSpPr txBox="1"/>
          <p:nvPr/>
        </p:nvSpPr>
        <p:spPr>
          <a:xfrm>
            <a:off x="7723175" y="5468043"/>
            <a:ext cx="527539" cy="400110"/>
          </a:xfrm>
          <a:custGeom>
            <a:avLst/>
            <a:gdLst>
              <a:gd name="connsiteX0" fmla="*/ 0 w 527539"/>
              <a:gd name="connsiteY0" fmla="*/ 0 h 400110"/>
              <a:gd name="connsiteX1" fmla="*/ 527539 w 527539"/>
              <a:gd name="connsiteY1" fmla="*/ 0 h 400110"/>
              <a:gd name="connsiteX2" fmla="*/ 527539 w 527539"/>
              <a:gd name="connsiteY2" fmla="*/ 400110 h 400110"/>
              <a:gd name="connsiteX3" fmla="*/ 0 w 527539"/>
              <a:gd name="connsiteY3" fmla="*/ 400110 h 400110"/>
              <a:gd name="connsiteX4" fmla="*/ 0 w 527539"/>
              <a:gd name="connsiteY4" fmla="*/ 0 h 400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539" h="400110" extrusionOk="0">
                <a:moveTo>
                  <a:pt x="0" y="0"/>
                </a:moveTo>
                <a:cubicBezTo>
                  <a:pt x="207515" y="21075"/>
                  <a:pt x="290698" y="-10463"/>
                  <a:pt x="527539" y="0"/>
                </a:cubicBezTo>
                <a:cubicBezTo>
                  <a:pt x="558495" y="105924"/>
                  <a:pt x="501236" y="284877"/>
                  <a:pt x="527539" y="400110"/>
                </a:cubicBezTo>
                <a:cubicBezTo>
                  <a:pt x="451028" y="387723"/>
                  <a:pt x="159876" y="370499"/>
                  <a:pt x="0" y="400110"/>
                </a:cubicBezTo>
                <a:cubicBezTo>
                  <a:pt x="12845" y="208865"/>
                  <a:pt x="695" y="193910"/>
                  <a:pt x="0" y="0"/>
                </a:cubicBezTo>
                <a:close/>
              </a:path>
            </a:pathLst>
          </a:custGeom>
          <a:noFill/>
          <a:ln w="28575">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a:t>35</a:t>
            </a:r>
          </a:p>
        </p:txBody>
      </p:sp>
      <p:sp>
        <p:nvSpPr>
          <p:cNvPr id="38" name="TextBox 37">
            <a:extLst>
              <a:ext uri="{FF2B5EF4-FFF2-40B4-BE49-F238E27FC236}">
                <a16:creationId xmlns:a16="http://schemas.microsoft.com/office/drawing/2014/main" id="{EDB5EDEB-DD17-7CE9-442A-824BBF190F29}"/>
              </a:ext>
            </a:extLst>
          </p:cNvPr>
          <p:cNvSpPr txBox="1"/>
          <p:nvPr/>
        </p:nvSpPr>
        <p:spPr>
          <a:xfrm>
            <a:off x="7723174" y="3789747"/>
            <a:ext cx="527539" cy="400110"/>
          </a:xfrm>
          <a:custGeom>
            <a:avLst/>
            <a:gdLst>
              <a:gd name="connsiteX0" fmla="*/ 0 w 527539"/>
              <a:gd name="connsiteY0" fmla="*/ 0 h 400110"/>
              <a:gd name="connsiteX1" fmla="*/ 527539 w 527539"/>
              <a:gd name="connsiteY1" fmla="*/ 0 h 400110"/>
              <a:gd name="connsiteX2" fmla="*/ 527539 w 527539"/>
              <a:gd name="connsiteY2" fmla="*/ 400110 h 400110"/>
              <a:gd name="connsiteX3" fmla="*/ 0 w 527539"/>
              <a:gd name="connsiteY3" fmla="*/ 400110 h 400110"/>
              <a:gd name="connsiteX4" fmla="*/ 0 w 527539"/>
              <a:gd name="connsiteY4" fmla="*/ 0 h 400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539" h="400110" extrusionOk="0">
                <a:moveTo>
                  <a:pt x="0" y="0"/>
                </a:moveTo>
                <a:cubicBezTo>
                  <a:pt x="207515" y="21075"/>
                  <a:pt x="290698" y="-10463"/>
                  <a:pt x="527539" y="0"/>
                </a:cubicBezTo>
                <a:cubicBezTo>
                  <a:pt x="558495" y="105924"/>
                  <a:pt x="501236" y="284877"/>
                  <a:pt x="527539" y="400110"/>
                </a:cubicBezTo>
                <a:cubicBezTo>
                  <a:pt x="451028" y="387723"/>
                  <a:pt x="159876" y="370499"/>
                  <a:pt x="0" y="400110"/>
                </a:cubicBezTo>
                <a:cubicBezTo>
                  <a:pt x="12845" y="208865"/>
                  <a:pt x="695" y="193910"/>
                  <a:pt x="0" y="0"/>
                </a:cubicBezTo>
                <a:close/>
              </a:path>
            </a:pathLst>
          </a:custGeom>
          <a:noFill/>
          <a:ln w="28575">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a:t>11</a:t>
            </a:r>
          </a:p>
        </p:txBody>
      </p:sp>
      <p:sp>
        <p:nvSpPr>
          <p:cNvPr id="39" name="TextBox 38">
            <a:extLst>
              <a:ext uri="{FF2B5EF4-FFF2-40B4-BE49-F238E27FC236}">
                <a16:creationId xmlns:a16="http://schemas.microsoft.com/office/drawing/2014/main" id="{B605A77E-D774-61FE-1F54-2C15BCA61795}"/>
              </a:ext>
            </a:extLst>
          </p:cNvPr>
          <p:cNvSpPr txBox="1"/>
          <p:nvPr/>
        </p:nvSpPr>
        <p:spPr>
          <a:xfrm>
            <a:off x="7723174" y="3356134"/>
            <a:ext cx="527539" cy="400110"/>
          </a:xfrm>
          <a:custGeom>
            <a:avLst/>
            <a:gdLst>
              <a:gd name="connsiteX0" fmla="*/ 0 w 527539"/>
              <a:gd name="connsiteY0" fmla="*/ 0 h 400110"/>
              <a:gd name="connsiteX1" fmla="*/ 527539 w 527539"/>
              <a:gd name="connsiteY1" fmla="*/ 0 h 400110"/>
              <a:gd name="connsiteX2" fmla="*/ 527539 w 527539"/>
              <a:gd name="connsiteY2" fmla="*/ 400110 h 400110"/>
              <a:gd name="connsiteX3" fmla="*/ 0 w 527539"/>
              <a:gd name="connsiteY3" fmla="*/ 400110 h 400110"/>
              <a:gd name="connsiteX4" fmla="*/ 0 w 527539"/>
              <a:gd name="connsiteY4" fmla="*/ 0 h 400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539" h="400110" extrusionOk="0">
                <a:moveTo>
                  <a:pt x="0" y="0"/>
                </a:moveTo>
                <a:cubicBezTo>
                  <a:pt x="207515" y="21075"/>
                  <a:pt x="290698" y="-10463"/>
                  <a:pt x="527539" y="0"/>
                </a:cubicBezTo>
                <a:cubicBezTo>
                  <a:pt x="558495" y="105924"/>
                  <a:pt x="501236" y="284877"/>
                  <a:pt x="527539" y="400110"/>
                </a:cubicBezTo>
                <a:cubicBezTo>
                  <a:pt x="451028" y="387723"/>
                  <a:pt x="159876" y="370499"/>
                  <a:pt x="0" y="400110"/>
                </a:cubicBezTo>
                <a:cubicBezTo>
                  <a:pt x="12845" y="208865"/>
                  <a:pt x="695" y="193910"/>
                  <a:pt x="0" y="0"/>
                </a:cubicBezTo>
                <a:close/>
              </a:path>
            </a:pathLst>
          </a:custGeom>
          <a:noFill/>
          <a:ln w="28575">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endParaRPr lang="en-US" sz="2000"/>
          </a:p>
        </p:txBody>
      </p:sp>
      <p:sp>
        <p:nvSpPr>
          <p:cNvPr id="40" name="TextBox 39">
            <a:extLst>
              <a:ext uri="{FF2B5EF4-FFF2-40B4-BE49-F238E27FC236}">
                <a16:creationId xmlns:a16="http://schemas.microsoft.com/office/drawing/2014/main" id="{AC96BDAD-1310-4312-95E9-1F83A783FE80}"/>
              </a:ext>
            </a:extLst>
          </p:cNvPr>
          <p:cNvSpPr txBox="1"/>
          <p:nvPr/>
        </p:nvSpPr>
        <p:spPr>
          <a:xfrm>
            <a:off x="7878894" y="5005911"/>
            <a:ext cx="743639" cy="480026"/>
          </a:xfrm>
          <a:prstGeom prst="rect">
            <a:avLst/>
          </a:prstGeom>
          <a:noFill/>
          <a:ln w="12700">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 . .</a:t>
            </a:r>
          </a:p>
        </p:txBody>
      </p:sp>
      <p:sp>
        <p:nvSpPr>
          <p:cNvPr id="41" name="TextBox 40">
            <a:extLst>
              <a:ext uri="{FF2B5EF4-FFF2-40B4-BE49-F238E27FC236}">
                <a16:creationId xmlns:a16="http://schemas.microsoft.com/office/drawing/2014/main" id="{63C57813-DCEA-F1CA-3D35-6F19A24BEC68}"/>
              </a:ext>
            </a:extLst>
          </p:cNvPr>
          <p:cNvSpPr txBox="1"/>
          <p:nvPr/>
        </p:nvSpPr>
        <p:spPr>
          <a:xfrm>
            <a:off x="7279116" y="6472688"/>
            <a:ext cx="1943195"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t>Key - Value</a:t>
            </a:r>
          </a:p>
        </p:txBody>
      </p:sp>
      <p:sp>
        <p:nvSpPr>
          <p:cNvPr id="42" name="TextBox 41">
            <a:extLst>
              <a:ext uri="{FF2B5EF4-FFF2-40B4-BE49-F238E27FC236}">
                <a16:creationId xmlns:a16="http://schemas.microsoft.com/office/drawing/2014/main" id="{5515BA40-DAB5-7248-C68A-5C7253CC704D}"/>
              </a:ext>
            </a:extLst>
          </p:cNvPr>
          <p:cNvSpPr txBox="1"/>
          <p:nvPr/>
        </p:nvSpPr>
        <p:spPr>
          <a:xfrm>
            <a:off x="8250715" y="4430424"/>
            <a:ext cx="527539" cy="400110"/>
          </a:xfrm>
          <a:custGeom>
            <a:avLst/>
            <a:gdLst>
              <a:gd name="connsiteX0" fmla="*/ 0 w 527539"/>
              <a:gd name="connsiteY0" fmla="*/ 0 h 400110"/>
              <a:gd name="connsiteX1" fmla="*/ 527539 w 527539"/>
              <a:gd name="connsiteY1" fmla="*/ 0 h 400110"/>
              <a:gd name="connsiteX2" fmla="*/ 527539 w 527539"/>
              <a:gd name="connsiteY2" fmla="*/ 400110 h 400110"/>
              <a:gd name="connsiteX3" fmla="*/ 0 w 527539"/>
              <a:gd name="connsiteY3" fmla="*/ 400110 h 400110"/>
              <a:gd name="connsiteX4" fmla="*/ 0 w 527539"/>
              <a:gd name="connsiteY4" fmla="*/ 0 h 400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539" h="400110" extrusionOk="0">
                <a:moveTo>
                  <a:pt x="0" y="0"/>
                </a:moveTo>
                <a:cubicBezTo>
                  <a:pt x="207515" y="21075"/>
                  <a:pt x="290698" y="-10463"/>
                  <a:pt x="527539" y="0"/>
                </a:cubicBezTo>
                <a:cubicBezTo>
                  <a:pt x="558495" y="105924"/>
                  <a:pt x="501236" y="284877"/>
                  <a:pt x="527539" y="400110"/>
                </a:cubicBezTo>
                <a:cubicBezTo>
                  <a:pt x="451028" y="387723"/>
                  <a:pt x="159876" y="370499"/>
                  <a:pt x="0" y="400110"/>
                </a:cubicBezTo>
                <a:cubicBezTo>
                  <a:pt x="12845" y="208865"/>
                  <a:pt x="695" y="193910"/>
                  <a:pt x="0" y="0"/>
                </a:cubicBezTo>
                <a:close/>
              </a:path>
            </a:pathLst>
          </a:custGeom>
          <a:noFill/>
          <a:ln w="12700">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a:t>31</a:t>
            </a:r>
          </a:p>
        </p:txBody>
      </p:sp>
      <p:sp>
        <p:nvSpPr>
          <p:cNvPr id="43" name="TextBox 42">
            <a:extLst>
              <a:ext uri="{FF2B5EF4-FFF2-40B4-BE49-F238E27FC236}">
                <a16:creationId xmlns:a16="http://schemas.microsoft.com/office/drawing/2014/main" id="{655582BF-16D1-CF5C-2039-6A51ADFAFE1A}"/>
              </a:ext>
            </a:extLst>
          </p:cNvPr>
          <p:cNvSpPr txBox="1"/>
          <p:nvPr/>
        </p:nvSpPr>
        <p:spPr>
          <a:xfrm>
            <a:off x="8250714" y="4861917"/>
            <a:ext cx="527539" cy="400110"/>
          </a:xfrm>
          <a:custGeom>
            <a:avLst/>
            <a:gdLst>
              <a:gd name="connsiteX0" fmla="*/ 0 w 527539"/>
              <a:gd name="connsiteY0" fmla="*/ 0 h 400110"/>
              <a:gd name="connsiteX1" fmla="*/ 527539 w 527539"/>
              <a:gd name="connsiteY1" fmla="*/ 0 h 400110"/>
              <a:gd name="connsiteX2" fmla="*/ 527539 w 527539"/>
              <a:gd name="connsiteY2" fmla="*/ 400110 h 400110"/>
              <a:gd name="connsiteX3" fmla="*/ 0 w 527539"/>
              <a:gd name="connsiteY3" fmla="*/ 400110 h 400110"/>
              <a:gd name="connsiteX4" fmla="*/ 0 w 527539"/>
              <a:gd name="connsiteY4" fmla="*/ 0 h 400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539" h="400110" extrusionOk="0">
                <a:moveTo>
                  <a:pt x="0" y="0"/>
                </a:moveTo>
                <a:cubicBezTo>
                  <a:pt x="207515" y="21075"/>
                  <a:pt x="290698" y="-10463"/>
                  <a:pt x="527539" y="0"/>
                </a:cubicBezTo>
                <a:cubicBezTo>
                  <a:pt x="558495" y="105924"/>
                  <a:pt x="501236" y="284877"/>
                  <a:pt x="527539" y="400110"/>
                </a:cubicBezTo>
                <a:cubicBezTo>
                  <a:pt x="451028" y="387723"/>
                  <a:pt x="159876" y="370499"/>
                  <a:pt x="0" y="400110"/>
                </a:cubicBezTo>
                <a:cubicBezTo>
                  <a:pt x="12845" y="208865"/>
                  <a:pt x="695" y="193910"/>
                  <a:pt x="0" y="0"/>
                </a:cubicBezTo>
                <a:close/>
              </a:path>
            </a:pathLst>
          </a:custGeom>
          <a:noFill/>
          <a:ln w="12700">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endParaRPr lang="en-US" sz="2000"/>
          </a:p>
        </p:txBody>
      </p:sp>
      <p:sp>
        <p:nvSpPr>
          <p:cNvPr id="44" name="TextBox 43">
            <a:extLst>
              <a:ext uri="{FF2B5EF4-FFF2-40B4-BE49-F238E27FC236}">
                <a16:creationId xmlns:a16="http://schemas.microsoft.com/office/drawing/2014/main" id="{7A232C12-FD85-77A1-1385-5C0F8BC4DD7F}"/>
              </a:ext>
            </a:extLst>
          </p:cNvPr>
          <p:cNvSpPr txBox="1"/>
          <p:nvPr/>
        </p:nvSpPr>
        <p:spPr>
          <a:xfrm>
            <a:off x="7723175" y="4856502"/>
            <a:ext cx="527539" cy="400110"/>
          </a:xfrm>
          <a:custGeom>
            <a:avLst/>
            <a:gdLst>
              <a:gd name="connsiteX0" fmla="*/ 0 w 527539"/>
              <a:gd name="connsiteY0" fmla="*/ 0 h 400110"/>
              <a:gd name="connsiteX1" fmla="*/ 527539 w 527539"/>
              <a:gd name="connsiteY1" fmla="*/ 0 h 400110"/>
              <a:gd name="connsiteX2" fmla="*/ 527539 w 527539"/>
              <a:gd name="connsiteY2" fmla="*/ 400110 h 400110"/>
              <a:gd name="connsiteX3" fmla="*/ 0 w 527539"/>
              <a:gd name="connsiteY3" fmla="*/ 400110 h 400110"/>
              <a:gd name="connsiteX4" fmla="*/ 0 w 527539"/>
              <a:gd name="connsiteY4" fmla="*/ 0 h 400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539" h="400110" extrusionOk="0">
                <a:moveTo>
                  <a:pt x="0" y="0"/>
                </a:moveTo>
                <a:cubicBezTo>
                  <a:pt x="207515" y="21075"/>
                  <a:pt x="290698" y="-10463"/>
                  <a:pt x="527539" y="0"/>
                </a:cubicBezTo>
                <a:cubicBezTo>
                  <a:pt x="558495" y="105924"/>
                  <a:pt x="501236" y="284877"/>
                  <a:pt x="527539" y="400110"/>
                </a:cubicBezTo>
                <a:cubicBezTo>
                  <a:pt x="451028" y="387723"/>
                  <a:pt x="159876" y="370499"/>
                  <a:pt x="0" y="400110"/>
                </a:cubicBezTo>
                <a:cubicBezTo>
                  <a:pt x="12845" y="208865"/>
                  <a:pt x="695" y="193910"/>
                  <a:pt x="0" y="0"/>
                </a:cubicBezTo>
                <a:close/>
              </a:path>
            </a:pathLst>
          </a:custGeom>
          <a:noFill/>
          <a:ln w="28575">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endParaRPr lang="en-US" sz="2000"/>
          </a:p>
        </p:txBody>
      </p:sp>
      <p:sp>
        <p:nvSpPr>
          <p:cNvPr id="45" name="TextBox 44">
            <a:extLst>
              <a:ext uri="{FF2B5EF4-FFF2-40B4-BE49-F238E27FC236}">
                <a16:creationId xmlns:a16="http://schemas.microsoft.com/office/drawing/2014/main" id="{0CCBA01B-4AE4-2B74-AE5E-F568C5C557A0}"/>
              </a:ext>
            </a:extLst>
          </p:cNvPr>
          <p:cNvSpPr txBox="1"/>
          <p:nvPr/>
        </p:nvSpPr>
        <p:spPr>
          <a:xfrm>
            <a:off x="7723175" y="4422889"/>
            <a:ext cx="527539" cy="400110"/>
          </a:xfrm>
          <a:custGeom>
            <a:avLst/>
            <a:gdLst>
              <a:gd name="connsiteX0" fmla="*/ 0 w 527539"/>
              <a:gd name="connsiteY0" fmla="*/ 0 h 400110"/>
              <a:gd name="connsiteX1" fmla="*/ 527539 w 527539"/>
              <a:gd name="connsiteY1" fmla="*/ 0 h 400110"/>
              <a:gd name="connsiteX2" fmla="*/ 527539 w 527539"/>
              <a:gd name="connsiteY2" fmla="*/ 400110 h 400110"/>
              <a:gd name="connsiteX3" fmla="*/ 0 w 527539"/>
              <a:gd name="connsiteY3" fmla="*/ 400110 h 400110"/>
              <a:gd name="connsiteX4" fmla="*/ 0 w 527539"/>
              <a:gd name="connsiteY4" fmla="*/ 0 h 400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539" h="400110" extrusionOk="0">
                <a:moveTo>
                  <a:pt x="0" y="0"/>
                </a:moveTo>
                <a:cubicBezTo>
                  <a:pt x="207515" y="21075"/>
                  <a:pt x="290698" y="-10463"/>
                  <a:pt x="527539" y="0"/>
                </a:cubicBezTo>
                <a:cubicBezTo>
                  <a:pt x="558495" y="105924"/>
                  <a:pt x="501236" y="284877"/>
                  <a:pt x="527539" y="400110"/>
                </a:cubicBezTo>
                <a:cubicBezTo>
                  <a:pt x="451028" y="387723"/>
                  <a:pt x="159876" y="370499"/>
                  <a:pt x="0" y="400110"/>
                </a:cubicBezTo>
                <a:cubicBezTo>
                  <a:pt x="12845" y="208865"/>
                  <a:pt x="695" y="193910"/>
                  <a:pt x="0" y="0"/>
                </a:cubicBezTo>
                <a:close/>
              </a:path>
            </a:pathLst>
          </a:custGeom>
          <a:noFill/>
          <a:ln w="28575">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a:t>46</a:t>
            </a:r>
          </a:p>
        </p:txBody>
      </p:sp>
      <p:sp>
        <p:nvSpPr>
          <p:cNvPr id="46" name="TextBox 45">
            <a:extLst>
              <a:ext uri="{FF2B5EF4-FFF2-40B4-BE49-F238E27FC236}">
                <a16:creationId xmlns:a16="http://schemas.microsoft.com/office/drawing/2014/main" id="{D1156C02-C6F5-7CAF-D795-173FAD34AE1D}"/>
              </a:ext>
            </a:extLst>
          </p:cNvPr>
          <p:cNvSpPr txBox="1"/>
          <p:nvPr/>
        </p:nvSpPr>
        <p:spPr>
          <a:xfrm>
            <a:off x="7846059" y="3993954"/>
            <a:ext cx="743639" cy="480026"/>
          </a:xfrm>
          <a:prstGeom prst="rect">
            <a:avLst/>
          </a:prstGeom>
          <a:noFill/>
          <a:ln w="12700">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 . .</a:t>
            </a:r>
          </a:p>
        </p:txBody>
      </p:sp>
    </p:spTree>
    <p:extLst>
      <p:ext uri="{BB962C8B-B14F-4D97-AF65-F5344CB8AC3E}">
        <p14:creationId xmlns:p14="http://schemas.microsoft.com/office/powerpoint/2010/main" val="372278692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921B87-D632-F1B5-A786-62192709FFE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53294EC-C8EF-3266-D030-7CDA87A12405}"/>
              </a:ext>
            </a:extLst>
          </p:cNvPr>
          <p:cNvSpPr>
            <a:spLocks noGrp="1"/>
          </p:cNvSpPr>
          <p:nvPr>
            <p:ph type="title"/>
          </p:nvPr>
        </p:nvSpPr>
        <p:spPr/>
        <p:txBody>
          <a:bodyPr/>
          <a:lstStyle/>
          <a:p>
            <a:r>
              <a:rPr lang="en-US">
                <a:latin typeface="Proxima Nova Rg"/>
              </a:rPr>
              <a:t>Hash Join Process</a:t>
            </a:r>
            <a:endParaRPr lang="en-US"/>
          </a:p>
        </p:txBody>
      </p:sp>
      <p:sp>
        <p:nvSpPr>
          <p:cNvPr id="7" name="Oval 6">
            <a:extLst>
              <a:ext uri="{FF2B5EF4-FFF2-40B4-BE49-F238E27FC236}">
                <a16:creationId xmlns:a16="http://schemas.microsoft.com/office/drawing/2014/main" id="{AE5DB9F6-C485-C248-2581-7AF6942781FC}"/>
              </a:ext>
            </a:extLst>
          </p:cNvPr>
          <p:cNvSpPr/>
          <p:nvPr/>
        </p:nvSpPr>
        <p:spPr>
          <a:xfrm>
            <a:off x="5927694" y="2542233"/>
            <a:ext cx="2281810" cy="2208544"/>
          </a:xfrm>
          <a:prstGeom prst="ellipse">
            <a:avLst/>
          </a:prstGeom>
          <a:solidFill>
            <a:srgbClr val="00624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p>
        </p:txBody>
      </p:sp>
      <p:sp>
        <p:nvSpPr>
          <p:cNvPr id="6" name="Oval 5">
            <a:extLst>
              <a:ext uri="{FF2B5EF4-FFF2-40B4-BE49-F238E27FC236}">
                <a16:creationId xmlns:a16="http://schemas.microsoft.com/office/drawing/2014/main" id="{E7543097-3881-1B37-3E68-DF4091284854}"/>
              </a:ext>
            </a:extLst>
          </p:cNvPr>
          <p:cNvSpPr/>
          <p:nvPr/>
        </p:nvSpPr>
        <p:spPr>
          <a:xfrm>
            <a:off x="152124" y="2756878"/>
            <a:ext cx="1656862" cy="1705708"/>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F936C99C-DE04-8F2C-A7E8-054D87673377}"/>
              </a:ext>
            </a:extLst>
          </p:cNvPr>
          <p:cNvSpPr txBox="1"/>
          <p:nvPr/>
        </p:nvSpPr>
        <p:spPr>
          <a:xfrm>
            <a:off x="72017" y="3253153"/>
            <a:ext cx="1817076"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solidFill>
                  <a:schemeClr val="bg1"/>
                </a:solidFill>
              </a:rPr>
              <a:t>Hash </a:t>
            </a:r>
            <a:br>
              <a:rPr lang="en-US" sz="2000" b="1">
                <a:solidFill>
                  <a:schemeClr val="bg1"/>
                </a:solidFill>
              </a:rPr>
            </a:br>
            <a:r>
              <a:rPr lang="en-US" sz="2000" b="1">
                <a:solidFill>
                  <a:schemeClr val="bg1"/>
                </a:solidFill>
              </a:rPr>
              <a:t>Table</a:t>
            </a:r>
          </a:p>
        </p:txBody>
      </p:sp>
      <p:sp>
        <p:nvSpPr>
          <p:cNvPr id="11" name="TextBox 10">
            <a:extLst>
              <a:ext uri="{FF2B5EF4-FFF2-40B4-BE49-F238E27FC236}">
                <a16:creationId xmlns:a16="http://schemas.microsoft.com/office/drawing/2014/main" id="{9B0708FF-68B8-3E7B-D226-19BEF52EE9F4}"/>
              </a:ext>
            </a:extLst>
          </p:cNvPr>
          <p:cNvSpPr txBox="1"/>
          <p:nvPr/>
        </p:nvSpPr>
        <p:spPr>
          <a:xfrm>
            <a:off x="6030620" y="2807472"/>
            <a:ext cx="2075958" cy="163121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solidFill>
                  <a:schemeClr val="bg1"/>
                </a:solidFill>
              </a:rPr>
              <a:t>Hash </a:t>
            </a:r>
            <a:br>
              <a:rPr lang="en-US" sz="2000" b="1">
                <a:solidFill>
                  <a:schemeClr val="bg1"/>
                </a:solidFill>
              </a:rPr>
            </a:br>
            <a:r>
              <a:rPr lang="en-US" sz="2000" b="1">
                <a:solidFill>
                  <a:schemeClr val="bg1"/>
                </a:solidFill>
              </a:rPr>
              <a:t>Join Relation</a:t>
            </a:r>
          </a:p>
          <a:p>
            <a:pPr algn="ctr"/>
            <a:r>
              <a:rPr lang="en-US" sz="2000" b="1">
                <a:solidFill>
                  <a:schemeClr val="bg1"/>
                </a:solidFill>
              </a:rPr>
              <a:t>With</a:t>
            </a:r>
          </a:p>
          <a:p>
            <a:pPr algn="ctr"/>
            <a:r>
              <a:rPr lang="en-US" sz="2000" b="1">
                <a:solidFill>
                  <a:schemeClr val="bg1"/>
                </a:solidFill>
              </a:rPr>
              <a:t>Duplicate records</a:t>
            </a:r>
          </a:p>
        </p:txBody>
      </p:sp>
      <p:sp>
        <p:nvSpPr>
          <p:cNvPr id="12" name="Oval 11">
            <a:extLst>
              <a:ext uri="{FF2B5EF4-FFF2-40B4-BE49-F238E27FC236}">
                <a16:creationId xmlns:a16="http://schemas.microsoft.com/office/drawing/2014/main" id="{8B45B0A9-5811-B2B7-D6D9-CAE7F2BB9C18}"/>
              </a:ext>
            </a:extLst>
          </p:cNvPr>
          <p:cNvSpPr/>
          <p:nvPr/>
        </p:nvSpPr>
        <p:spPr>
          <a:xfrm>
            <a:off x="3022325" y="2756878"/>
            <a:ext cx="1656862" cy="1705708"/>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6D96EE48-9B2B-FD3B-F3DD-A4E761F22846}"/>
              </a:ext>
            </a:extLst>
          </p:cNvPr>
          <p:cNvSpPr txBox="1"/>
          <p:nvPr/>
        </p:nvSpPr>
        <p:spPr>
          <a:xfrm>
            <a:off x="2942218" y="3253153"/>
            <a:ext cx="1817076"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solidFill>
                  <a:schemeClr val="bg1"/>
                </a:solidFill>
              </a:rPr>
              <a:t>Inner</a:t>
            </a:r>
          </a:p>
          <a:p>
            <a:pPr algn="ctr"/>
            <a:r>
              <a:rPr lang="en-US" sz="2000" b="1">
                <a:solidFill>
                  <a:schemeClr val="bg1"/>
                </a:solidFill>
              </a:rPr>
              <a:t>Relation</a:t>
            </a:r>
          </a:p>
        </p:txBody>
      </p:sp>
      <p:sp>
        <p:nvSpPr>
          <p:cNvPr id="14" name="Arrow: Right 13">
            <a:extLst>
              <a:ext uri="{FF2B5EF4-FFF2-40B4-BE49-F238E27FC236}">
                <a16:creationId xmlns:a16="http://schemas.microsoft.com/office/drawing/2014/main" id="{013EE73B-7772-1B31-546B-F5790E9769A9}"/>
              </a:ext>
            </a:extLst>
          </p:cNvPr>
          <p:cNvSpPr/>
          <p:nvPr/>
        </p:nvSpPr>
        <p:spPr>
          <a:xfrm>
            <a:off x="4940865" y="3428999"/>
            <a:ext cx="738834" cy="28889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A6CC9DF5-F87D-A3EC-E83C-3F4FF60B57E0}"/>
              </a:ext>
            </a:extLst>
          </p:cNvPr>
          <p:cNvSpPr txBox="1"/>
          <p:nvPr/>
        </p:nvSpPr>
        <p:spPr>
          <a:xfrm>
            <a:off x="2093758" y="3075056"/>
            <a:ext cx="609601"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5400"/>
              <a:t>⨝</a:t>
            </a:r>
          </a:p>
        </p:txBody>
      </p:sp>
      <p:sp>
        <p:nvSpPr>
          <p:cNvPr id="17" name="TextBox 16">
            <a:extLst>
              <a:ext uri="{FF2B5EF4-FFF2-40B4-BE49-F238E27FC236}">
                <a16:creationId xmlns:a16="http://schemas.microsoft.com/office/drawing/2014/main" id="{ED8ECB6A-FBDA-5269-64FC-2D1A136EA8C7}"/>
              </a:ext>
            </a:extLst>
          </p:cNvPr>
          <p:cNvSpPr txBox="1"/>
          <p:nvPr/>
        </p:nvSpPr>
        <p:spPr>
          <a:xfrm>
            <a:off x="10358040" y="2459503"/>
            <a:ext cx="1348153" cy="19389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solidFill>
                  <a:schemeClr val="bg1"/>
                </a:solidFill>
              </a:rPr>
              <a:t>Hash </a:t>
            </a:r>
            <a:br>
              <a:rPr lang="en-US" sz="2000" b="1">
                <a:solidFill>
                  <a:schemeClr val="bg1"/>
                </a:solidFill>
              </a:rPr>
            </a:br>
            <a:r>
              <a:rPr lang="en-US" sz="2000" b="1">
                <a:solidFill>
                  <a:schemeClr val="bg1"/>
                </a:solidFill>
              </a:rPr>
              <a:t>Join Relation</a:t>
            </a:r>
          </a:p>
          <a:p>
            <a:pPr algn="ctr"/>
            <a:r>
              <a:rPr lang="en-US" sz="2000" b="1">
                <a:solidFill>
                  <a:schemeClr val="bg1"/>
                </a:solidFill>
              </a:rPr>
              <a:t>With</a:t>
            </a:r>
          </a:p>
          <a:p>
            <a:pPr algn="ctr"/>
            <a:r>
              <a:rPr lang="en-US" sz="2000" b="1">
                <a:solidFill>
                  <a:schemeClr val="bg1"/>
                </a:solidFill>
              </a:rPr>
              <a:t>Duplicate records</a:t>
            </a:r>
          </a:p>
        </p:txBody>
      </p:sp>
      <p:sp>
        <p:nvSpPr>
          <p:cNvPr id="18" name="Arrow: Right 17">
            <a:extLst>
              <a:ext uri="{FF2B5EF4-FFF2-40B4-BE49-F238E27FC236}">
                <a16:creationId xmlns:a16="http://schemas.microsoft.com/office/drawing/2014/main" id="{0789CA74-10EC-1BA3-FEB7-3741A069FF49}"/>
              </a:ext>
            </a:extLst>
          </p:cNvPr>
          <p:cNvSpPr/>
          <p:nvPr/>
        </p:nvSpPr>
        <p:spPr>
          <a:xfrm>
            <a:off x="8363864" y="3428999"/>
            <a:ext cx="738834" cy="28889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D209699E-3DF0-2562-133C-4A690860A367}"/>
              </a:ext>
            </a:extLst>
          </p:cNvPr>
          <p:cNvSpPr/>
          <p:nvPr/>
        </p:nvSpPr>
        <p:spPr>
          <a:xfrm>
            <a:off x="9180013" y="2461178"/>
            <a:ext cx="2281810" cy="2208544"/>
          </a:xfrm>
          <a:prstGeom prst="ellipse">
            <a:avLst/>
          </a:prstGeom>
          <a:solidFill>
            <a:srgbClr val="00624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p>
        </p:txBody>
      </p:sp>
      <p:sp>
        <p:nvSpPr>
          <p:cNvPr id="20" name="TextBox 19">
            <a:extLst>
              <a:ext uri="{FF2B5EF4-FFF2-40B4-BE49-F238E27FC236}">
                <a16:creationId xmlns:a16="http://schemas.microsoft.com/office/drawing/2014/main" id="{B1763866-3EDB-8F60-0F01-9A80BDD1AB48}"/>
              </a:ext>
            </a:extLst>
          </p:cNvPr>
          <p:cNvSpPr txBox="1"/>
          <p:nvPr/>
        </p:nvSpPr>
        <p:spPr>
          <a:xfrm>
            <a:off x="9282939" y="3243331"/>
            <a:ext cx="2075958"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solidFill>
                  <a:schemeClr val="bg1"/>
                </a:solidFill>
              </a:rPr>
              <a:t>Deduplicated records</a:t>
            </a:r>
          </a:p>
        </p:txBody>
      </p:sp>
      <p:sp>
        <p:nvSpPr>
          <p:cNvPr id="22" name="TextBox 21">
            <a:extLst>
              <a:ext uri="{FF2B5EF4-FFF2-40B4-BE49-F238E27FC236}">
                <a16:creationId xmlns:a16="http://schemas.microsoft.com/office/drawing/2014/main" id="{BB18A038-B9AE-9B1A-4C21-1DA4DA2C044D}"/>
              </a:ext>
            </a:extLst>
          </p:cNvPr>
          <p:cNvSpPr txBox="1"/>
          <p:nvPr/>
        </p:nvSpPr>
        <p:spPr>
          <a:xfrm>
            <a:off x="7903517" y="4537490"/>
            <a:ext cx="1582484" cy="369332"/>
          </a:xfrm>
          <a:prstGeom prst="rect">
            <a:avLst/>
          </a:prstGeom>
          <a:noFill/>
        </p:spPr>
        <p:txBody>
          <a:bodyPr wrap="none" rtlCol="0">
            <a:spAutoFit/>
          </a:bodyPr>
          <a:lstStyle/>
          <a:p>
            <a:r>
              <a:rPr lang="en-US"/>
              <a:t>Deduplication</a:t>
            </a:r>
          </a:p>
        </p:txBody>
      </p:sp>
    </p:spTree>
    <p:extLst>
      <p:ext uri="{BB962C8B-B14F-4D97-AF65-F5344CB8AC3E}">
        <p14:creationId xmlns:p14="http://schemas.microsoft.com/office/powerpoint/2010/main" val="72282471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EA3E4F-1942-AE48-0AA8-E6B3713EDA6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E7610D8-8856-E443-E0F1-BE4BA0B1D91C}"/>
              </a:ext>
            </a:extLst>
          </p:cNvPr>
          <p:cNvSpPr>
            <a:spLocks noGrp="1"/>
          </p:cNvSpPr>
          <p:nvPr>
            <p:ph type="title"/>
          </p:nvPr>
        </p:nvSpPr>
        <p:spPr/>
        <p:txBody>
          <a:bodyPr>
            <a:normAutofit/>
          </a:bodyPr>
          <a:lstStyle/>
          <a:p>
            <a:r>
              <a:rPr lang="en-US"/>
              <a:t>Our efforts on developing Declarative TDA</a:t>
            </a:r>
          </a:p>
        </p:txBody>
      </p:sp>
      <p:graphicFrame>
        <p:nvGraphicFramePr>
          <p:cNvPr id="4" name="Content Placeholder 3">
            <a:extLst>
              <a:ext uri="{FF2B5EF4-FFF2-40B4-BE49-F238E27FC236}">
                <a16:creationId xmlns:a16="http://schemas.microsoft.com/office/drawing/2014/main" id="{D72A3F3B-A67F-BDF7-D643-7B9BD87C2CC4}"/>
              </a:ext>
            </a:extLst>
          </p:cNvPr>
          <p:cNvGraphicFramePr>
            <a:graphicFrameLocks noGrp="1"/>
          </p:cNvGraphicFramePr>
          <p:nvPr>
            <p:ph idx="1"/>
            <p:extLst>
              <p:ext uri="{D42A27DB-BD31-4B8C-83A1-F6EECF244321}">
                <p14:modId xmlns:p14="http://schemas.microsoft.com/office/powerpoint/2010/main" val="2975481822"/>
              </p:ext>
            </p:extLst>
          </p:nvPr>
        </p:nvGraphicFramePr>
        <p:xfrm>
          <a:off x="290147" y="1436688"/>
          <a:ext cx="11632222" cy="340787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1" name="TextBox 10">
            <a:extLst>
              <a:ext uri="{FF2B5EF4-FFF2-40B4-BE49-F238E27FC236}">
                <a16:creationId xmlns:a16="http://schemas.microsoft.com/office/drawing/2014/main" id="{0459E1F0-8C85-08BF-9808-63B456A607BE}"/>
              </a:ext>
            </a:extLst>
          </p:cNvPr>
          <p:cNvSpPr txBox="1"/>
          <p:nvPr/>
        </p:nvSpPr>
        <p:spPr>
          <a:xfrm>
            <a:off x="658585" y="6503652"/>
            <a:ext cx="10131425" cy="338554"/>
          </a:xfrm>
          <a:prstGeom prst="rect">
            <a:avLst/>
          </a:prstGeom>
          <a:noFill/>
        </p:spPr>
        <p:txBody>
          <a:bodyPr wrap="square" lIns="91440" tIns="45720" rIns="91440" bIns="45720" rtlCol="0" anchor="t">
            <a:spAutoFit/>
          </a:bodyPr>
          <a:lstStyle>
            <a:defPPr>
              <a:defRPr lang="en-US"/>
            </a:defPPr>
            <a:lvl1pPr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marL="171450" indent="-171450">
              <a:buFont typeface="Arial"/>
              <a:buChar char="•"/>
            </a:pPr>
            <a:r>
              <a:rPr lang="en-US" sz="800">
                <a:cs typeface="Calibri"/>
              </a:rPr>
              <a:t>Kumar, S., Shovon, A. R., &amp; Deshpande, G. (2023). The robustness of persistent homology of brain networks to data acquisition‐related non‐neural variability in resting state fMRI. Human Brain Mapping, 44(13), 4637-4651.</a:t>
            </a:r>
          </a:p>
          <a:p>
            <a:pPr marL="171450" indent="-171450">
              <a:buFont typeface="Arial"/>
              <a:buChar char="•"/>
            </a:pPr>
            <a:r>
              <a:rPr lang="en-US" sz="800">
                <a:cs typeface="Calibri"/>
              </a:rPr>
              <a:t>Shovon, A. R., Kumar, S., &amp; Deshpande, G. Topology assisted clustering of temporal fMRI brain networks with use-case in mitigating non-neural multi-site variability. Manuscript in submission.</a:t>
            </a:r>
          </a:p>
        </p:txBody>
      </p:sp>
    </p:spTree>
    <p:extLst>
      <p:ext uri="{BB962C8B-B14F-4D97-AF65-F5344CB8AC3E}">
        <p14:creationId xmlns:p14="http://schemas.microsoft.com/office/powerpoint/2010/main" val="1989920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graphicEl>
                                              <a:dgm id="{5EEC5EC7-950F-4804-9444-32B2752756E2}"/>
                                            </p:graphicEl>
                                          </p:spTgt>
                                        </p:tgtEl>
                                        <p:attrNameLst>
                                          <p:attrName>style.visibility</p:attrName>
                                        </p:attrNameLst>
                                      </p:cBhvr>
                                      <p:to>
                                        <p:strVal val="visible"/>
                                      </p:to>
                                    </p:set>
                                    <p:animEffect transition="in" filter="fade">
                                      <p:cBhvr>
                                        <p:cTn id="7" dur="1000"/>
                                        <p:tgtEl>
                                          <p:spTgt spid="4">
                                            <p:graphicEl>
                                              <a:dgm id="{5EEC5EC7-950F-4804-9444-32B2752756E2}"/>
                                            </p:graphicEl>
                                          </p:spTgt>
                                        </p:tgtEl>
                                      </p:cBhvr>
                                    </p:animEffect>
                                    <p:anim calcmode="lin" valueType="num">
                                      <p:cBhvr>
                                        <p:cTn id="8" dur="1000" fill="hold"/>
                                        <p:tgtEl>
                                          <p:spTgt spid="4">
                                            <p:graphicEl>
                                              <a:dgm id="{5EEC5EC7-950F-4804-9444-32B2752756E2}"/>
                                            </p:graphicEl>
                                          </p:spTgt>
                                        </p:tgtEl>
                                        <p:attrNameLst>
                                          <p:attrName>ppt_x</p:attrName>
                                        </p:attrNameLst>
                                      </p:cBhvr>
                                      <p:tavLst>
                                        <p:tav tm="0">
                                          <p:val>
                                            <p:strVal val="#ppt_x"/>
                                          </p:val>
                                        </p:tav>
                                        <p:tav tm="100000">
                                          <p:val>
                                            <p:strVal val="#ppt_x"/>
                                          </p:val>
                                        </p:tav>
                                      </p:tavLst>
                                    </p:anim>
                                    <p:anim calcmode="lin" valueType="num">
                                      <p:cBhvr>
                                        <p:cTn id="9" dur="1000" fill="hold"/>
                                        <p:tgtEl>
                                          <p:spTgt spid="4">
                                            <p:graphicEl>
                                              <a:dgm id="{5EEC5EC7-950F-4804-9444-32B2752756E2}"/>
                                            </p:graphic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
                                            <p:graphicEl>
                                              <a:dgm id="{551CAA23-FFC0-4927-9D58-5FC401399288}"/>
                                            </p:graphicEl>
                                          </p:spTgt>
                                        </p:tgtEl>
                                        <p:attrNameLst>
                                          <p:attrName>style.visibility</p:attrName>
                                        </p:attrNameLst>
                                      </p:cBhvr>
                                      <p:to>
                                        <p:strVal val="visible"/>
                                      </p:to>
                                    </p:set>
                                    <p:animEffect transition="in" filter="fade">
                                      <p:cBhvr>
                                        <p:cTn id="14" dur="1000"/>
                                        <p:tgtEl>
                                          <p:spTgt spid="4">
                                            <p:graphicEl>
                                              <a:dgm id="{551CAA23-FFC0-4927-9D58-5FC401399288}"/>
                                            </p:graphicEl>
                                          </p:spTgt>
                                        </p:tgtEl>
                                      </p:cBhvr>
                                    </p:animEffect>
                                    <p:anim calcmode="lin" valueType="num">
                                      <p:cBhvr>
                                        <p:cTn id="15" dur="1000" fill="hold"/>
                                        <p:tgtEl>
                                          <p:spTgt spid="4">
                                            <p:graphicEl>
                                              <a:dgm id="{551CAA23-FFC0-4927-9D58-5FC401399288}"/>
                                            </p:graphicEl>
                                          </p:spTgt>
                                        </p:tgtEl>
                                        <p:attrNameLst>
                                          <p:attrName>ppt_x</p:attrName>
                                        </p:attrNameLst>
                                      </p:cBhvr>
                                      <p:tavLst>
                                        <p:tav tm="0">
                                          <p:val>
                                            <p:strVal val="#ppt_x"/>
                                          </p:val>
                                        </p:tav>
                                        <p:tav tm="100000">
                                          <p:val>
                                            <p:strVal val="#ppt_x"/>
                                          </p:val>
                                        </p:tav>
                                      </p:tavLst>
                                    </p:anim>
                                    <p:anim calcmode="lin" valueType="num">
                                      <p:cBhvr>
                                        <p:cTn id="16" dur="1000" fill="hold"/>
                                        <p:tgtEl>
                                          <p:spTgt spid="4">
                                            <p:graphicEl>
                                              <a:dgm id="{551CAA23-FFC0-4927-9D58-5FC401399288}"/>
                                            </p:graphicEl>
                                          </p:spTgt>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4">
                                            <p:graphicEl>
                                              <a:dgm id="{6984CA3B-D86E-48BB-9F8A-0FE3FD9EBEDC}"/>
                                            </p:graphicEl>
                                          </p:spTgt>
                                        </p:tgtEl>
                                        <p:attrNameLst>
                                          <p:attrName>style.visibility</p:attrName>
                                        </p:attrNameLst>
                                      </p:cBhvr>
                                      <p:to>
                                        <p:strVal val="visible"/>
                                      </p:to>
                                    </p:set>
                                    <p:animEffect transition="in" filter="fade">
                                      <p:cBhvr>
                                        <p:cTn id="19" dur="1000"/>
                                        <p:tgtEl>
                                          <p:spTgt spid="4">
                                            <p:graphicEl>
                                              <a:dgm id="{6984CA3B-D86E-48BB-9F8A-0FE3FD9EBEDC}"/>
                                            </p:graphicEl>
                                          </p:spTgt>
                                        </p:tgtEl>
                                      </p:cBhvr>
                                    </p:animEffect>
                                    <p:anim calcmode="lin" valueType="num">
                                      <p:cBhvr>
                                        <p:cTn id="20" dur="1000" fill="hold"/>
                                        <p:tgtEl>
                                          <p:spTgt spid="4">
                                            <p:graphicEl>
                                              <a:dgm id="{6984CA3B-D86E-48BB-9F8A-0FE3FD9EBEDC}"/>
                                            </p:graphicEl>
                                          </p:spTgt>
                                        </p:tgtEl>
                                        <p:attrNameLst>
                                          <p:attrName>ppt_x</p:attrName>
                                        </p:attrNameLst>
                                      </p:cBhvr>
                                      <p:tavLst>
                                        <p:tav tm="0">
                                          <p:val>
                                            <p:strVal val="#ppt_x"/>
                                          </p:val>
                                        </p:tav>
                                        <p:tav tm="100000">
                                          <p:val>
                                            <p:strVal val="#ppt_x"/>
                                          </p:val>
                                        </p:tav>
                                      </p:tavLst>
                                    </p:anim>
                                    <p:anim calcmode="lin" valueType="num">
                                      <p:cBhvr>
                                        <p:cTn id="21" dur="1000" fill="hold"/>
                                        <p:tgtEl>
                                          <p:spTgt spid="4">
                                            <p:graphicEl>
                                              <a:dgm id="{6984CA3B-D86E-48BB-9F8A-0FE3FD9EBEDC}"/>
                                            </p:graphic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4">
                                            <p:graphicEl>
                                              <a:dgm id="{3D6AA936-3BCD-4FD3-B5AD-B07D5208F6AB}"/>
                                            </p:graphicEl>
                                          </p:spTgt>
                                        </p:tgtEl>
                                        <p:attrNameLst>
                                          <p:attrName>style.visibility</p:attrName>
                                        </p:attrNameLst>
                                      </p:cBhvr>
                                      <p:to>
                                        <p:strVal val="visible"/>
                                      </p:to>
                                    </p:set>
                                    <p:animEffect transition="in" filter="fade">
                                      <p:cBhvr>
                                        <p:cTn id="26" dur="1000"/>
                                        <p:tgtEl>
                                          <p:spTgt spid="4">
                                            <p:graphicEl>
                                              <a:dgm id="{3D6AA936-3BCD-4FD3-B5AD-B07D5208F6AB}"/>
                                            </p:graphicEl>
                                          </p:spTgt>
                                        </p:tgtEl>
                                      </p:cBhvr>
                                    </p:animEffect>
                                    <p:anim calcmode="lin" valueType="num">
                                      <p:cBhvr>
                                        <p:cTn id="27" dur="1000" fill="hold"/>
                                        <p:tgtEl>
                                          <p:spTgt spid="4">
                                            <p:graphicEl>
                                              <a:dgm id="{3D6AA936-3BCD-4FD3-B5AD-B07D5208F6AB}"/>
                                            </p:graphicEl>
                                          </p:spTgt>
                                        </p:tgtEl>
                                        <p:attrNameLst>
                                          <p:attrName>ppt_x</p:attrName>
                                        </p:attrNameLst>
                                      </p:cBhvr>
                                      <p:tavLst>
                                        <p:tav tm="0">
                                          <p:val>
                                            <p:strVal val="#ppt_x"/>
                                          </p:val>
                                        </p:tav>
                                        <p:tav tm="100000">
                                          <p:val>
                                            <p:strVal val="#ppt_x"/>
                                          </p:val>
                                        </p:tav>
                                      </p:tavLst>
                                    </p:anim>
                                    <p:anim calcmode="lin" valueType="num">
                                      <p:cBhvr>
                                        <p:cTn id="28" dur="1000" fill="hold"/>
                                        <p:tgtEl>
                                          <p:spTgt spid="4">
                                            <p:graphicEl>
                                              <a:dgm id="{3D6AA936-3BCD-4FD3-B5AD-B07D5208F6AB}"/>
                                            </p:graphicEl>
                                          </p:spTgt>
                                        </p:tgtEl>
                                        <p:attrNameLst>
                                          <p:attrName>ppt_y</p:attrName>
                                        </p:attrNameLst>
                                      </p:cBhvr>
                                      <p:tavLst>
                                        <p:tav tm="0">
                                          <p:val>
                                            <p:strVal val="#ppt_y+.1"/>
                                          </p:val>
                                        </p:tav>
                                        <p:tav tm="100000">
                                          <p:val>
                                            <p:strVal val="#ppt_y"/>
                                          </p:val>
                                        </p:tav>
                                      </p:tavLst>
                                    </p:anim>
                                  </p:childTnLst>
                                </p:cTn>
                              </p:par>
                              <p:par>
                                <p:cTn id="29" presetID="42" presetClass="entr" presetSubtype="0" fill="hold" grpId="0" nodeType="withEffect">
                                  <p:stCondLst>
                                    <p:cond delay="0"/>
                                  </p:stCondLst>
                                  <p:childTnLst>
                                    <p:set>
                                      <p:cBhvr>
                                        <p:cTn id="30" dur="1" fill="hold">
                                          <p:stCondLst>
                                            <p:cond delay="0"/>
                                          </p:stCondLst>
                                        </p:cTn>
                                        <p:tgtEl>
                                          <p:spTgt spid="4">
                                            <p:graphicEl>
                                              <a:dgm id="{DE0EAE6D-370D-48AD-A27C-E9B837A72277}"/>
                                            </p:graphicEl>
                                          </p:spTgt>
                                        </p:tgtEl>
                                        <p:attrNameLst>
                                          <p:attrName>style.visibility</p:attrName>
                                        </p:attrNameLst>
                                      </p:cBhvr>
                                      <p:to>
                                        <p:strVal val="visible"/>
                                      </p:to>
                                    </p:set>
                                    <p:animEffect transition="in" filter="fade">
                                      <p:cBhvr>
                                        <p:cTn id="31" dur="1000"/>
                                        <p:tgtEl>
                                          <p:spTgt spid="4">
                                            <p:graphicEl>
                                              <a:dgm id="{DE0EAE6D-370D-48AD-A27C-E9B837A72277}"/>
                                            </p:graphicEl>
                                          </p:spTgt>
                                        </p:tgtEl>
                                      </p:cBhvr>
                                    </p:animEffect>
                                    <p:anim calcmode="lin" valueType="num">
                                      <p:cBhvr>
                                        <p:cTn id="32" dur="1000" fill="hold"/>
                                        <p:tgtEl>
                                          <p:spTgt spid="4">
                                            <p:graphicEl>
                                              <a:dgm id="{DE0EAE6D-370D-48AD-A27C-E9B837A72277}"/>
                                            </p:graphicEl>
                                          </p:spTgt>
                                        </p:tgtEl>
                                        <p:attrNameLst>
                                          <p:attrName>ppt_x</p:attrName>
                                        </p:attrNameLst>
                                      </p:cBhvr>
                                      <p:tavLst>
                                        <p:tav tm="0">
                                          <p:val>
                                            <p:strVal val="#ppt_x"/>
                                          </p:val>
                                        </p:tav>
                                        <p:tav tm="100000">
                                          <p:val>
                                            <p:strVal val="#ppt_x"/>
                                          </p:val>
                                        </p:tav>
                                      </p:tavLst>
                                    </p:anim>
                                    <p:anim calcmode="lin" valueType="num">
                                      <p:cBhvr>
                                        <p:cTn id="33" dur="1000" fill="hold"/>
                                        <p:tgtEl>
                                          <p:spTgt spid="4">
                                            <p:graphicEl>
                                              <a:dgm id="{DE0EAE6D-370D-48AD-A27C-E9B837A72277}"/>
                                            </p:graphicEl>
                                          </p:spTgt>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grpId="0" nodeType="clickEffect">
                                  <p:stCondLst>
                                    <p:cond delay="0"/>
                                  </p:stCondLst>
                                  <p:childTnLst>
                                    <p:set>
                                      <p:cBhvr>
                                        <p:cTn id="37" dur="1" fill="hold">
                                          <p:stCondLst>
                                            <p:cond delay="0"/>
                                          </p:stCondLst>
                                        </p:cTn>
                                        <p:tgtEl>
                                          <p:spTgt spid="4">
                                            <p:graphicEl>
                                              <a:dgm id="{889D6539-7F4F-46FD-B7BD-0B92A9FA62E7}"/>
                                            </p:graphicEl>
                                          </p:spTgt>
                                        </p:tgtEl>
                                        <p:attrNameLst>
                                          <p:attrName>style.visibility</p:attrName>
                                        </p:attrNameLst>
                                      </p:cBhvr>
                                      <p:to>
                                        <p:strVal val="visible"/>
                                      </p:to>
                                    </p:set>
                                    <p:animEffect transition="in" filter="fade">
                                      <p:cBhvr>
                                        <p:cTn id="38" dur="1000"/>
                                        <p:tgtEl>
                                          <p:spTgt spid="4">
                                            <p:graphicEl>
                                              <a:dgm id="{889D6539-7F4F-46FD-B7BD-0B92A9FA62E7}"/>
                                            </p:graphicEl>
                                          </p:spTgt>
                                        </p:tgtEl>
                                      </p:cBhvr>
                                    </p:animEffect>
                                    <p:anim calcmode="lin" valueType="num">
                                      <p:cBhvr>
                                        <p:cTn id="39" dur="1000" fill="hold"/>
                                        <p:tgtEl>
                                          <p:spTgt spid="4">
                                            <p:graphicEl>
                                              <a:dgm id="{889D6539-7F4F-46FD-B7BD-0B92A9FA62E7}"/>
                                            </p:graphicEl>
                                          </p:spTgt>
                                        </p:tgtEl>
                                        <p:attrNameLst>
                                          <p:attrName>ppt_x</p:attrName>
                                        </p:attrNameLst>
                                      </p:cBhvr>
                                      <p:tavLst>
                                        <p:tav tm="0">
                                          <p:val>
                                            <p:strVal val="#ppt_x"/>
                                          </p:val>
                                        </p:tav>
                                        <p:tav tm="100000">
                                          <p:val>
                                            <p:strVal val="#ppt_x"/>
                                          </p:val>
                                        </p:tav>
                                      </p:tavLst>
                                    </p:anim>
                                    <p:anim calcmode="lin" valueType="num">
                                      <p:cBhvr>
                                        <p:cTn id="40" dur="1000" fill="hold"/>
                                        <p:tgtEl>
                                          <p:spTgt spid="4">
                                            <p:graphicEl>
                                              <a:dgm id="{889D6539-7F4F-46FD-B7BD-0B92A9FA62E7}"/>
                                            </p:graphicEl>
                                          </p:spTgt>
                                        </p:tgtEl>
                                        <p:attrNameLst>
                                          <p:attrName>ppt_y</p:attrName>
                                        </p:attrNameLst>
                                      </p:cBhvr>
                                      <p:tavLst>
                                        <p:tav tm="0">
                                          <p:val>
                                            <p:strVal val="#ppt_y+.1"/>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42" presetClass="entr" presetSubtype="0" fill="hold" grpId="0" nodeType="clickEffect">
                                  <p:stCondLst>
                                    <p:cond delay="0"/>
                                  </p:stCondLst>
                                  <p:childTnLst>
                                    <p:set>
                                      <p:cBhvr>
                                        <p:cTn id="44" dur="1" fill="hold">
                                          <p:stCondLst>
                                            <p:cond delay="0"/>
                                          </p:stCondLst>
                                        </p:cTn>
                                        <p:tgtEl>
                                          <p:spTgt spid="4">
                                            <p:graphicEl>
                                              <a:dgm id="{830570D3-6418-4DC3-A78D-DFCAE73F7C62}"/>
                                            </p:graphicEl>
                                          </p:spTgt>
                                        </p:tgtEl>
                                        <p:attrNameLst>
                                          <p:attrName>style.visibility</p:attrName>
                                        </p:attrNameLst>
                                      </p:cBhvr>
                                      <p:to>
                                        <p:strVal val="visible"/>
                                      </p:to>
                                    </p:set>
                                    <p:animEffect transition="in" filter="fade">
                                      <p:cBhvr>
                                        <p:cTn id="45" dur="1000"/>
                                        <p:tgtEl>
                                          <p:spTgt spid="4">
                                            <p:graphicEl>
                                              <a:dgm id="{830570D3-6418-4DC3-A78D-DFCAE73F7C62}"/>
                                            </p:graphicEl>
                                          </p:spTgt>
                                        </p:tgtEl>
                                      </p:cBhvr>
                                    </p:animEffect>
                                    <p:anim calcmode="lin" valueType="num">
                                      <p:cBhvr>
                                        <p:cTn id="46" dur="1000" fill="hold"/>
                                        <p:tgtEl>
                                          <p:spTgt spid="4">
                                            <p:graphicEl>
                                              <a:dgm id="{830570D3-6418-4DC3-A78D-DFCAE73F7C62}"/>
                                            </p:graphicEl>
                                          </p:spTgt>
                                        </p:tgtEl>
                                        <p:attrNameLst>
                                          <p:attrName>ppt_x</p:attrName>
                                        </p:attrNameLst>
                                      </p:cBhvr>
                                      <p:tavLst>
                                        <p:tav tm="0">
                                          <p:val>
                                            <p:strVal val="#ppt_x"/>
                                          </p:val>
                                        </p:tav>
                                        <p:tav tm="100000">
                                          <p:val>
                                            <p:strVal val="#ppt_x"/>
                                          </p:val>
                                        </p:tav>
                                      </p:tavLst>
                                    </p:anim>
                                    <p:anim calcmode="lin" valueType="num">
                                      <p:cBhvr>
                                        <p:cTn id="47" dur="1000" fill="hold"/>
                                        <p:tgtEl>
                                          <p:spTgt spid="4">
                                            <p:graphicEl>
                                              <a:dgm id="{830570D3-6418-4DC3-A78D-DFCAE73F7C62}"/>
                                            </p:graphicEl>
                                          </p:spTgt>
                                        </p:tgtEl>
                                        <p:attrNameLst>
                                          <p:attrName>ppt_y</p:attrName>
                                        </p:attrNameLst>
                                      </p:cBhvr>
                                      <p:tavLst>
                                        <p:tav tm="0">
                                          <p:val>
                                            <p:strVal val="#ppt_y+.1"/>
                                          </p:val>
                                        </p:tav>
                                        <p:tav tm="100000">
                                          <p:val>
                                            <p:strVal val="#ppt_y"/>
                                          </p:val>
                                        </p:tav>
                                      </p:tavLst>
                                    </p:anim>
                                  </p:childTnLst>
                                </p:cTn>
                              </p:par>
                              <p:par>
                                <p:cTn id="48" presetID="42" presetClass="entr" presetSubtype="0" fill="hold" grpId="0" nodeType="withEffect">
                                  <p:stCondLst>
                                    <p:cond delay="0"/>
                                  </p:stCondLst>
                                  <p:childTnLst>
                                    <p:set>
                                      <p:cBhvr>
                                        <p:cTn id="49" dur="1" fill="hold">
                                          <p:stCondLst>
                                            <p:cond delay="0"/>
                                          </p:stCondLst>
                                        </p:cTn>
                                        <p:tgtEl>
                                          <p:spTgt spid="4">
                                            <p:graphicEl>
                                              <a:dgm id="{92DE54D3-D808-4D4C-ACDA-1376AEA785E1}"/>
                                            </p:graphicEl>
                                          </p:spTgt>
                                        </p:tgtEl>
                                        <p:attrNameLst>
                                          <p:attrName>style.visibility</p:attrName>
                                        </p:attrNameLst>
                                      </p:cBhvr>
                                      <p:to>
                                        <p:strVal val="visible"/>
                                      </p:to>
                                    </p:set>
                                    <p:animEffect transition="in" filter="fade">
                                      <p:cBhvr>
                                        <p:cTn id="50" dur="1000"/>
                                        <p:tgtEl>
                                          <p:spTgt spid="4">
                                            <p:graphicEl>
                                              <a:dgm id="{92DE54D3-D808-4D4C-ACDA-1376AEA785E1}"/>
                                            </p:graphicEl>
                                          </p:spTgt>
                                        </p:tgtEl>
                                      </p:cBhvr>
                                    </p:animEffect>
                                    <p:anim calcmode="lin" valueType="num">
                                      <p:cBhvr>
                                        <p:cTn id="51" dur="1000" fill="hold"/>
                                        <p:tgtEl>
                                          <p:spTgt spid="4">
                                            <p:graphicEl>
                                              <a:dgm id="{92DE54D3-D808-4D4C-ACDA-1376AEA785E1}"/>
                                            </p:graphicEl>
                                          </p:spTgt>
                                        </p:tgtEl>
                                        <p:attrNameLst>
                                          <p:attrName>ppt_x</p:attrName>
                                        </p:attrNameLst>
                                      </p:cBhvr>
                                      <p:tavLst>
                                        <p:tav tm="0">
                                          <p:val>
                                            <p:strVal val="#ppt_x"/>
                                          </p:val>
                                        </p:tav>
                                        <p:tav tm="100000">
                                          <p:val>
                                            <p:strVal val="#ppt_x"/>
                                          </p:val>
                                        </p:tav>
                                      </p:tavLst>
                                    </p:anim>
                                    <p:anim calcmode="lin" valueType="num">
                                      <p:cBhvr>
                                        <p:cTn id="52" dur="1000" fill="hold"/>
                                        <p:tgtEl>
                                          <p:spTgt spid="4">
                                            <p:graphicEl>
                                              <a:dgm id="{92DE54D3-D808-4D4C-ACDA-1376AEA785E1}"/>
                                            </p:graphicEl>
                                          </p:spTgt>
                                        </p:tgtEl>
                                        <p:attrNameLst>
                                          <p:attrName>ppt_y</p:attrName>
                                        </p:attrNameLst>
                                      </p:cBhvr>
                                      <p:tavLst>
                                        <p:tav tm="0">
                                          <p:val>
                                            <p:strVal val="#ppt_y+.1"/>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42" presetClass="entr" presetSubtype="0" fill="hold" grpId="0" nodeType="clickEffect">
                                  <p:stCondLst>
                                    <p:cond delay="0"/>
                                  </p:stCondLst>
                                  <p:childTnLst>
                                    <p:set>
                                      <p:cBhvr>
                                        <p:cTn id="56" dur="1" fill="hold">
                                          <p:stCondLst>
                                            <p:cond delay="0"/>
                                          </p:stCondLst>
                                        </p:cTn>
                                        <p:tgtEl>
                                          <p:spTgt spid="4">
                                            <p:graphicEl>
                                              <a:dgm id="{3E9B25C0-0ED3-4275-88E1-AF6410AE15DD}"/>
                                            </p:graphicEl>
                                          </p:spTgt>
                                        </p:tgtEl>
                                        <p:attrNameLst>
                                          <p:attrName>style.visibility</p:attrName>
                                        </p:attrNameLst>
                                      </p:cBhvr>
                                      <p:to>
                                        <p:strVal val="visible"/>
                                      </p:to>
                                    </p:set>
                                    <p:animEffect transition="in" filter="fade">
                                      <p:cBhvr>
                                        <p:cTn id="57" dur="1000"/>
                                        <p:tgtEl>
                                          <p:spTgt spid="4">
                                            <p:graphicEl>
                                              <a:dgm id="{3E9B25C0-0ED3-4275-88E1-AF6410AE15DD}"/>
                                            </p:graphicEl>
                                          </p:spTgt>
                                        </p:tgtEl>
                                      </p:cBhvr>
                                    </p:animEffect>
                                    <p:anim calcmode="lin" valueType="num">
                                      <p:cBhvr>
                                        <p:cTn id="58" dur="1000" fill="hold"/>
                                        <p:tgtEl>
                                          <p:spTgt spid="4">
                                            <p:graphicEl>
                                              <a:dgm id="{3E9B25C0-0ED3-4275-88E1-AF6410AE15DD}"/>
                                            </p:graphicEl>
                                          </p:spTgt>
                                        </p:tgtEl>
                                        <p:attrNameLst>
                                          <p:attrName>ppt_x</p:attrName>
                                        </p:attrNameLst>
                                      </p:cBhvr>
                                      <p:tavLst>
                                        <p:tav tm="0">
                                          <p:val>
                                            <p:strVal val="#ppt_x"/>
                                          </p:val>
                                        </p:tav>
                                        <p:tav tm="100000">
                                          <p:val>
                                            <p:strVal val="#ppt_x"/>
                                          </p:val>
                                        </p:tav>
                                      </p:tavLst>
                                    </p:anim>
                                    <p:anim calcmode="lin" valueType="num">
                                      <p:cBhvr>
                                        <p:cTn id="59" dur="1000" fill="hold"/>
                                        <p:tgtEl>
                                          <p:spTgt spid="4">
                                            <p:graphicEl>
                                              <a:dgm id="{3E9B25C0-0ED3-4275-88E1-AF6410AE15DD}"/>
                                            </p:graphicEl>
                                          </p:spTgt>
                                        </p:tgtEl>
                                        <p:attrNameLst>
                                          <p:attrName>ppt_y</p:attrName>
                                        </p:attrNameLst>
                                      </p:cBhvr>
                                      <p:tavLst>
                                        <p:tav tm="0">
                                          <p:val>
                                            <p:strVal val="#ppt_y+.1"/>
                                          </p:val>
                                        </p:tav>
                                        <p:tav tm="100000">
                                          <p:val>
                                            <p:strVal val="#ppt_y"/>
                                          </p:val>
                                        </p:tav>
                                      </p:tavLst>
                                    </p:anim>
                                  </p:childTnLst>
                                </p:cTn>
                              </p:par>
                              <p:par>
                                <p:cTn id="60" presetID="42" presetClass="entr" presetSubtype="0" fill="hold" grpId="0" nodeType="withEffect">
                                  <p:stCondLst>
                                    <p:cond delay="0"/>
                                  </p:stCondLst>
                                  <p:childTnLst>
                                    <p:set>
                                      <p:cBhvr>
                                        <p:cTn id="61" dur="1" fill="hold">
                                          <p:stCondLst>
                                            <p:cond delay="0"/>
                                          </p:stCondLst>
                                        </p:cTn>
                                        <p:tgtEl>
                                          <p:spTgt spid="4">
                                            <p:graphicEl>
                                              <a:dgm id="{3358919C-B43A-4422-AA27-70239D786083}"/>
                                            </p:graphicEl>
                                          </p:spTgt>
                                        </p:tgtEl>
                                        <p:attrNameLst>
                                          <p:attrName>style.visibility</p:attrName>
                                        </p:attrNameLst>
                                      </p:cBhvr>
                                      <p:to>
                                        <p:strVal val="visible"/>
                                      </p:to>
                                    </p:set>
                                    <p:animEffect transition="in" filter="fade">
                                      <p:cBhvr>
                                        <p:cTn id="62" dur="1000"/>
                                        <p:tgtEl>
                                          <p:spTgt spid="4">
                                            <p:graphicEl>
                                              <a:dgm id="{3358919C-B43A-4422-AA27-70239D786083}"/>
                                            </p:graphicEl>
                                          </p:spTgt>
                                        </p:tgtEl>
                                      </p:cBhvr>
                                    </p:animEffect>
                                    <p:anim calcmode="lin" valueType="num">
                                      <p:cBhvr>
                                        <p:cTn id="63" dur="1000" fill="hold"/>
                                        <p:tgtEl>
                                          <p:spTgt spid="4">
                                            <p:graphicEl>
                                              <a:dgm id="{3358919C-B43A-4422-AA27-70239D786083}"/>
                                            </p:graphicEl>
                                          </p:spTgt>
                                        </p:tgtEl>
                                        <p:attrNameLst>
                                          <p:attrName>ppt_x</p:attrName>
                                        </p:attrNameLst>
                                      </p:cBhvr>
                                      <p:tavLst>
                                        <p:tav tm="0">
                                          <p:val>
                                            <p:strVal val="#ppt_x"/>
                                          </p:val>
                                        </p:tav>
                                        <p:tav tm="100000">
                                          <p:val>
                                            <p:strVal val="#ppt_x"/>
                                          </p:val>
                                        </p:tav>
                                      </p:tavLst>
                                    </p:anim>
                                    <p:anim calcmode="lin" valueType="num">
                                      <p:cBhvr>
                                        <p:cTn id="64" dur="1000" fill="hold"/>
                                        <p:tgtEl>
                                          <p:spTgt spid="4">
                                            <p:graphicEl>
                                              <a:dgm id="{3358919C-B43A-4422-AA27-70239D786083}"/>
                                            </p:graphic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0A7404-B427-AEC9-B9A1-B8D1BAFFAD6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2FB10D0-9EC6-7949-1C3D-F98F5E941B7D}"/>
              </a:ext>
            </a:extLst>
          </p:cNvPr>
          <p:cNvSpPr>
            <a:spLocks noGrp="1"/>
          </p:cNvSpPr>
          <p:nvPr>
            <p:ph type="title"/>
          </p:nvPr>
        </p:nvSpPr>
        <p:spPr/>
        <p:txBody>
          <a:bodyPr/>
          <a:lstStyle/>
          <a:p>
            <a:r>
              <a:rPr lang="en-US"/>
              <a:t>Persistent Barcodes using Declarative Analytics</a:t>
            </a:r>
          </a:p>
        </p:txBody>
      </p:sp>
      <p:pic>
        <p:nvPicPr>
          <p:cNvPr id="4" name="Picture 3" descr="A screenshot of a graph&#10;&#10;Description automatically generated">
            <a:extLst>
              <a:ext uri="{FF2B5EF4-FFF2-40B4-BE49-F238E27FC236}">
                <a16:creationId xmlns:a16="http://schemas.microsoft.com/office/drawing/2014/main" id="{20A27F5C-C177-8015-3E25-B21DDDA902B5}"/>
              </a:ext>
            </a:extLst>
          </p:cNvPr>
          <p:cNvPicPr>
            <a:picLocks noChangeAspect="1"/>
          </p:cNvPicPr>
          <p:nvPr/>
        </p:nvPicPr>
        <p:blipFill>
          <a:blip r:embed="rId2"/>
          <a:stretch>
            <a:fillRect/>
          </a:stretch>
        </p:blipFill>
        <p:spPr>
          <a:xfrm>
            <a:off x="3755823" y="832184"/>
            <a:ext cx="4189064" cy="5925553"/>
          </a:xfrm>
          <a:prstGeom prst="rect">
            <a:avLst/>
          </a:prstGeom>
        </p:spPr>
      </p:pic>
      <p:grpSp>
        <p:nvGrpSpPr>
          <p:cNvPr id="8" name="Group 7">
            <a:extLst>
              <a:ext uri="{FF2B5EF4-FFF2-40B4-BE49-F238E27FC236}">
                <a16:creationId xmlns:a16="http://schemas.microsoft.com/office/drawing/2014/main" id="{57397442-28C3-C0D0-A636-6492B3784E85}"/>
              </a:ext>
            </a:extLst>
          </p:cNvPr>
          <p:cNvGrpSpPr/>
          <p:nvPr/>
        </p:nvGrpSpPr>
        <p:grpSpPr>
          <a:xfrm>
            <a:off x="8141367" y="1193131"/>
            <a:ext cx="3479132" cy="369332"/>
            <a:chOff x="8141367" y="1193131"/>
            <a:chExt cx="3479132" cy="369332"/>
          </a:xfrm>
        </p:grpSpPr>
        <p:sp>
          <p:nvSpPr>
            <p:cNvPr id="5" name="TextBox 4">
              <a:extLst>
                <a:ext uri="{FF2B5EF4-FFF2-40B4-BE49-F238E27FC236}">
                  <a16:creationId xmlns:a16="http://schemas.microsoft.com/office/drawing/2014/main" id="{D4D59E82-7BD2-940C-054A-5E5E4B978428}"/>
                </a:ext>
              </a:extLst>
            </p:cNvPr>
            <p:cNvSpPr txBox="1"/>
            <p:nvPr/>
          </p:nvSpPr>
          <p:spPr>
            <a:xfrm>
              <a:off x="8823157" y="1193131"/>
              <a:ext cx="279734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Arial"/>
                </a:rPr>
                <a:t>Construct a filtration</a:t>
              </a:r>
              <a:endParaRPr lang="en-US"/>
            </a:p>
          </p:txBody>
        </p:sp>
        <p:sp>
          <p:nvSpPr>
            <p:cNvPr id="7" name="Arrow: Left 6">
              <a:extLst>
                <a:ext uri="{FF2B5EF4-FFF2-40B4-BE49-F238E27FC236}">
                  <a16:creationId xmlns:a16="http://schemas.microsoft.com/office/drawing/2014/main" id="{4D60EEE1-5FA0-BD44-2754-CD32E4D89D80}"/>
                </a:ext>
              </a:extLst>
            </p:cNvPr>
            <p:cNvSpPr/>
            <p:nvPr/>
          </p:nvSpPr>
          <p:spPr>
            <a:xfrm>
              <a:off x="8141367" y="1243264"/>
              <a:ext cx="681789" cy="260683"/>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 name="Group 8">
            <a:extLst>
              <a:ext uri="{FF2B5EF4-FFF2-40B4-BE49-F238E27FC236}">
                <a16:creationId xmlns:a16="http://schemas.microsoft.com/office/drawing/2014/main" id="{0FBB6E67-9D72-9CEA-70FC-2ED1315BFF93}"/>
              </a:ext>
            </a:extLst>
          </p:cNvPr>
          <p:cNvGrpSpPr/>
          <p:nvPr/>
        </p:nvGrpSpPr>
        <p:grpSpPr>
          <a:xfrm>
            <a:off x="8138300" y="2561664"/>
            <a:ext cx="3479132" cy="923330"/>
            <a:chOff x="8141367" y="1193131"/>
            <a:chExt cx="3479132" cy="923330"/>
          </a:xfrm>
        </p:grpSpPr>
        <p:sp>
          <p:nvSpPr>
            <p:cNvPr id="10" name="TextBox 9">
              <a:extLst>
                <a:ext uri="{FF2B5EF4-FFF2-40B4-BE49-F238E27FC236}">
                  <a16:creationId xmlns:a16="http://schemas.microsoft.com/office/drawing/2014/main" id="{2897205D-6998-C35E-245F-A5F2E7BF81E4}"/>
                </a:ext>
              </a:extLst>
            </p:cNvPr>
            <p:cNvSpPr txBox="1"/>
            <p:nvPr/>
          </p:nvSpPr>
          <p:spPr>
            <a:xfrm>
              <a:off x="8823157" y="1193131"/>
              <a:ext cx="2797342"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Arial"/>
                </a:rPr>
                <a:t>Compute persistence of connected components at each threshold</a:t>
              </a:r>
              <a:endParaRPr lang="en-US"/>
            </a:p>
          </p:txBody>
        </p:sp>
        <p:sp>
          <p:nvSpPr>
            <p:cNvPr id="11" name="Arrow: Left 10">
              <a:extLst>
                <a:ext uri="{FF2B5EF4-FFF2-40B4-BE49-F238E27FC236}">
                  <a16:creationId xmlns:a16="http://schemas.microsoft.com/office/drawing/2014/main" id="{889998F7-9C33-5CBD-38B8-D16F82EEEAAF}"/>
                </a:ext>
              </a:extLst>
            </p:cNvPr>
            <p:cNvSpPr/>
            <p:nvPr/>
          </p:nvSpPr>
          <p:spPr>
            <a:xfrm>
              <a:off x="8141367" y="1521170"/>
              <a:ext cx="681789" cy="260683"/>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 name="Group 11">
            <a:extLst>
              <a:ext uri="{FF2B5EF4-FFF2-40B4-BE49-F238E27FC236}">
                <a16:creationId xmlns:a16="http://schemas.microsoft.com/office/drawing/2014/main" id="{F95D55F0-3082-AF5D-809F-371DAAF279FE}"/>
              </a:ext>
            </a:extLst>
          </p:cNvPr>
          <p:cNvGrpSpPr/>
          <p:nvPr/>
        </p:nvGrpSpPr>
        <p:grpSpPr>
          <a:xfrm>
            <a:off x="8138300" y="5475193"/>
            <a:ext cx="3479132" cy="646331"/>
            <a:chOff x="8141367" y="1193131"/>
            <a:chExt cx="3479132" cy="646331"/>
          </a:xfrm>
        </p:grpSpPr>
        <p:sp>
          <p:nvSpPr>
            <p:cNvPr id="13" name="TextBox 12">
              <a:extLst>
                <a:ext uri="{FF2B5EF4-FFF2-40B4-BE49-F238E27FC236}">
                  <a16:creationId xmlns:a16="http://schemas.microsoft.com/office/drawing/2014/main" id="{64614518-16C4-897D-A807-0DBF4DD52543}"/>
                </a:ext>
              </a:extLst>
            </p:cNvPr>
            <p:cNvSpPr txBox="1"/>
            <p:nvPr/>
          </p:nvSpPr>
          <p:spPr>
            <a:xfrm>
              <a:off x="8823157" y="1193131"/>
              <a:ext cx="2797342"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Arial"/>
                </a:rPr>
                <a:t>Build graph based on the selected threshold</a:t>
              </a:r>
            </a:p>
          </p:txBody>
        </p:sp>
        <p:sp>
          <p:nvSpPr>
            <p:cNvPr id="14" name="Arrow: Left 13">
              <a:extLst>
                <a:ext uri="{FF2B5EF4-FFF2-40B4-BE49-F238E27FC236}">
                  <a16:creationId xmlns:a16="http://schemas.microsoft.com/office/drawing/2014/main" id="{D228A091-8A36-8632-621C-D92CB2AC5801}"/>
                </a:ext>
              </a:extLst>
            </p:cNvPr>
            <p:cNvSpPr/>
            <p:nvPr/>
          </p:nvSpPr>
          <p:spPr>
            <a:xfrm>
              <a:off x="8141367" y="1386699"/>
              <a:ext cx="681789" cy="260683"/>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TextBox 16">
            <a:extLst>
              <a:ext uri="{FF2B5EF4-FFF2-40B4-BE49-F238E27FC236}">
                <a16:creationId xmlns:a16="http://schemas.microsoft.com/office/drawing/2014/main" id="{6DF5AB5D-4556-1739-7FEA-525C3A658AF8}"/>
              </a:ext>
            </a:extLst>
          </p:cNvPr>
          <p:cNvSpPr txBox="1"/>
          <p:nvPr/>
        </p:nvSpPr>
        <p:spPr>
          <a:xfrm>
            <a:off x="573741" y="6606988"/>
            <a:ext cx="4849905" cy="25391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50"/>
              <a:t>Web URL: https://harp-lab.github.io/TDA/</a:t>
            </a:r>
          </a:p>
        </p:txBody>
      </p:sp>
      <p:pic>
        <p:nvPicPr>
          <p:cNvPr id="6" name="Picture 5" descr="A diagram of a brain&#10;&#10;Description automatically generated">
            <a:extLst>
              <a:ext uri="{FF2B5EF4-FFF2-40B4-BE49-F238E27FC236}">
                <a16:creationId xmlns:a16="http://schemas.microsoft.com/office/drawing/2014/main" id="{D56D9ECF-2289-8EBE-D60F-F05BA5684818}"/>
              </a:ext>
            </a:extLst>
          </p:cNvPr>
          <p:cNvPicPr>
            <a:picLocks noChangeAspect="1"/>
          </p:cNvPicPr>
          <p:nvPr/>
        </p:nvPicPr>
        <p:blipFill>
          <a:blip r:embed="rId3"/>
          <a:stretch>
            <a:fillRect/>
          </a:stretch>
        </p:blipFill>
        <p:spPr>
          <a:xfrm>
            <a:off x="574508" y="1248548"/>
            <a:ext cx="2962023" cy="2771670"/>
          </a:xfrm>
          <a:prstGeom prst="rect">
            <a:avLst/>
          </a:prstGeom>
        </p:spPr>
      </p:pic>
      <p:sp>
        <p:nvSpPr>
          <p:cNvPr id="15" name="Rectangle 14">
            <a:extLst>
              <a:ext uri="{FF2B5EF4-FFF2-40B4-BE49-F238E27FC236}">
                <a16:creationId xmlns:a16="http://schemas.microsoft.com/office/drawing/2014/main" id="{992342F2-81FE-ECA8-CDBA-07E78FE62D4B}"/>
              </a:ext>
            </a:extLst>
          </p:cNvPr>
          <p:cNvSpPr/>
          <p:nvPr/>
        </p:nvSpPr>
        <p:spPr>
          <a:xfrm>
            <a:off x="3822699" y="4064000"/>
            <a:ext cx="7620000" cy="27305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4968546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919397-3D37-64C4-BD85-91FACF98D02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C0B9B3B-D0D8-A081-7638-132263975422}"/>
              </a:ext>
            </a:extLst>
          </p:cNvPr>
          <p:cNvSpPr>
            <a:spLocks noGrp="1"/>
          </p:cNvSpPr>
          <p:nvPr>
            <p:ph type="title"/>
          </p:nvPr>
        </p:nvSpPr>
        <p:spPr/>
        <p:txBody>
          <a:bodyPr>
            <a:normAutofit fontScale="90000"/>
          </a:bodyPr>
          <a:lstStyle/>
          <a:p>
            <a:r>
              <a:rPr lang="en-US">
                <a:latin typeface="Arial"/>
                <a:cs typeface="Arial"/>
              </a:rPr>
              <a:t>High-dimensional data analysis using connected components</a:t>
            </a:r>
          </a:p>
        </p:txBody>
      </p:sp>
      <p:sp>
        <p:nvSpPr>
          <p:cNvPr id="11" name="TextBox 10">
            <a:extLst>
              <a:ext uri="{FF2B5EF4-FFF2-40B4-BE49-F238E27FC236}">
                <a16:creationId xmlns:a16="http://schemas.microsoft.com/office/drawing/2014/main" id="{DB772358-EBA4-48EB-FA8C-D4D9A23C0640}"/>
              </a:ext>
            </a:extLst>
          </p:cNvPr>
          <p:cNvSpPr txBox="1"/>
          <p:nvPr/>
        </p:nvSpPr>
        <p:spPr>
          <a:xfrm>
            <a:off x="658585" y="6503652"/>
            <a:ext cx="10131425" cy="215444"/>
          </a:xfrm>
          <a:prstGeom prst="rect">
            <a:avLst/>
          </a:prstGeom>
          <a:noFill/>
        </p:spPr>
        <p:txBody>
          <a:bodyPr wrap="square" lIns="91440" tIns="45720" rIns="91440" bIns="45720" rtlCol="0" anchor="t">
            <a:spAutoFit/>
          </a:bodyPr>
          <a:lstStyle>
            <a:defPPr>
              <a:defRPr lang="en-US"/>
            </a:defPPr>
            <a:lvl1pPr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marL="171450" indent="-171450">
              <a:buFont typeface="Arial"/>
              <a:buChar char="•"/>
            </a:pPr>
            <a:r>
              <a:rPr lang="en-US" sz="800">
                <a:cs typeface="Calibri"/>
              </a:rPr>
              <a:t>Kumar, S., Shovon, A. R., &amp; Deshpande, G. (2023). The robustness of persistent homology of brain networks to data acquisition‐related non‐neural variability in resting state fMRI. Human Brain Mapping, 44(13), 4637-4651.</a:t>
            </a:r>
          </a:p>
        </p:txBody>
      </p:sp>
      <p:graphicFrame>
        <p:nvGraphicFramePr>
          <p:cNvPr id="3" name="Content Placeholder 1">
            <a:extLst>
              <a:ext uri="{FF2B5EF4-FFF2-40B4-BE49-F238E27FC236}">
                <a16:creationId xmlns:a16="http://schemas.microsoft.com/office/drawing/2014/main" id="{3E54A3E8-AD15-B072-C2D7-36F6586A385B}"/>
              </a:ext>
            </a:extLst>
          </p:cNvPr>
          <p:cNvGraphicFramePr>
            <a:graphicFrameLocks noGrp="1"/>
          </p:cNvGraphicFramePr>
          <p:nvPr>
            <p:ph idx="1"/>
          </p:nvPr>
        </p:nvGraphicFramePr>
        <p:xfrm>
          <a:off x="536361" y="1645670"/>
          <a:ext cx="11119283"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3443053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F851B8-AAD2-61B9-66BD-EADEE5986DB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2F14075-D4C7-C713-78B1-B14A17C00DA6}"/>
              </a:ext>
            </a:extLst>
          </p:cNvPr>
          <p:cNvSpPr>
            <a:spLocks noGrp="1"/>
          </p:cNvSpPr>
          <p:nvPr>
            <p:ph type="title"/>
          </p:nvPr>
        </p:nvSpPr>
        <p:spPr>
          <a:xfrm>
            <a:off x="571499" y="427475"/>
            <a:ext cx="11524128" cy="811005"/>
          </a:xfrm>
        </p:spPr>
        <p:txBody>
          <a:bodyPr>
            <a:normAutofit fontScale="90000"/>
          </a:bodyPr>
          <a:lstStyle/>
          <a:p>
            <a:r>
              <a:rPr lang="en-US">
                <a:latin typeface="Arial"/>
                <a:cs typeface="Arial"/>
              </a:rPr>
              <a:t>Temporal dataset analysis using connected component</a:t>
            </a:r>
          </a:p>
        </p:txBody>
      </p:sp>
      <p:sp>
        <p:nvSpPr>
          <p:cNvPr id="11" name="TextBox 10">
            <a:extLst>
              <a:ext uri="{FF2B5EF4-FFF2-40B4-BE49-F238E27FC236}">
                <a16:creationId xmlns:a16="http://schemas.microsoft.com/office/drawing/2014/main" id="{6DC1DF1A-1B14-C5DD-9FC4-AC38E88A7CEE}"/>
              </a:ext>
            </a:extLst>
          </p:cNvPr>
          <p:cNvSpPr txBox="1"/>
          <p:nvPr/>
        </p:nvSpPr>
        <p:spPr>
          <a:xfrm>
            <a:off x="658585" y="6503652"/>
            <a:ext cx="10131425" cy="215444"/>
          </a:xfrm>
          <a:prstGeom prst="rect">
            <a:avLst/>
          </a:prstGeom>
          <a:noFill/>
        </p:spPr>
        <p:txBody>
          <a:bodyPr wrap="square" lIns="91440" tIns="45720" rIns="91440" bIns="45720" rtlCol="0" anchor="t">
            <a:spAutoFit/>
          </a:bodyPr>
          <a:lstStyle>
            <a:defPPr>
              <a:defRPr lang="en-US"/>
            </a:defPPr>
            <a:lvl1pPr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marL="171450" indent="-171450">
              <a:buFont typeface="Arial"/>
              <a:buChar char="•"/>
            </a:pPr>
            <a:r>
              <a:rPr lang="en-US" sz="800">
                <a:cs typeface="Calibri"/>
              </a:rPr>
              <a:t>Shovon, A. R., Kumar, S., &amp; Deshpande, G. Topology assisted clustering of temporal fMRI brain networks with use-case in mitigating non-neural multi-site variability. Manuscript in submission.</a:t>
            </a:r>
          </a:p>
        </p:txBody>
      </p:sp>
      <p:pic>
        <p:nvPicPr>
          <p:cNvPr id="6" name="Picture 5" descr="A diagram of a cluster&#10;&#10;Description automatically generated">
            <a:extLst>
              <a:ext uri="{FF2B5EF4-FFF2-40B4-BE49-F238E27FC236}">
                <a16:creationId xmlns:a16="http://schemas.microsoft.com/office/drawing/2014/main" id="{4A8138AE-570E-9782-0EA6-0E96F771DA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76575" y="947153"/>
            <a:ext cx="6466609" cy="5384774"/>
          </a:xfrm>
          <a:prstGeom prst="rect">
            <a:avLst/>
          </a:prstGeom>
        </p:spPr>
      </p:pic>
      <p:sp>
        <p:nvSpPr>
          <p:cNvPr id="3" name="Oval 2">
            <a:extLst>
              <a:ext uri="{FF2B5EF4-FFF2-40B4-BE49-F238E27FC236}">
                <a16:creationId xmlns:a16="http://schemas.microsoft.com/office/drawing/2014/main" id="{E6F5871A-DA78-7037-7618-6116F80704DC}"/>
              </a:ext>
            </a:extLst>
          </p:cNvPr>
          <p:cNvSpPr/>
          <p:nvPr/>
        </p:nvSpPr>
        <p:spPr>
          <a:xfrm>
            <a:off x="3172178" y="1743193"/>
            <a:ext cx="6318956" cy="425214"/>
          </a:xfrm>
          <a:prstGeom prst="ellipse">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985558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67DA8F-D263-D713-BB1D-B798244B54DF}"/>
            </a:ext>
          </a:extLst>
        </p:cNvPr>
        <p:cNvGrpSpPr/>
        <p:nvPr/>
      </p:nvGrpSpPr>
      <p:grpSpPr>
        <a:xfrm>
          <a:off x="0" y="0"/>
          <a:ext cx="0" cy="0"/>
          <a:chOff x="0" y="0"/>
          <a:chExt cx="0" cy="0"/>
        </a:xfrm>
      </p:grpSpPr>
      <p:sp>
        <p:nvSpPr>
          <p:cNvPr id="259" name="Rectangle: Rounded Corners 258">
            <a:extLst>
              <a:ext uri="{FF2B5EF4-FFF2-40B4-BE49-F238E27FC236}">
                <a16:creationId xmlns:a16="http://schemas.microsoft.com/office/drawing/2014/main" id="{DA35E406-2CC6-8190-D74E-2C2F7F2376B5}"/>
              </a:ext>
            </a:extLst>
          </p:cNvPr>
          <p:cNvSpPr/>
          <p:nvPr/>
        </p:nvSpPr>
        <p:spPr>
          <a:xfrm>
            <a:off x="1311989" y="1245134"/>
            <a:ext cx="9385950" cy="1183341"/>
          </a:xfrm>
          <a:prstGeom prst="roundRect">
            <a:avLst/>
          </a:prstGeom>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pPr algn="ctr"/>
            <a:r>
              <a:rPr lang="en-US">
                <a:cs typeface="Arial"/>
              </a:rPr>
              <a:t>Datalog</a:t>
            </a:r>
            <a:endParaRPr lang="en-US"/>
          </a:p>
        </p:txBody>
      </p:sp>
      <p:grpSp>
        <p:nvGrpSpPr>
          <p:cNvPr id="11" name="Group 10">
            <a:extLst>
              <a:ext uri="{FF2B5EF4-FFF2-40B4-BE49-F238E27FC236}">
                <a16:creationId xmlns:a16="http://schemas.microsoft.com/office/drawing/2014/main" id="{144FD796-523B-8FCC-87EE-57A7B78964E4}"/>
              </a:ext>
            </a:extLst>
          </p:cNvPr>
          <p:cNvGrpSpPr/>
          <p:nvPr/>
        </p:nvGrpSpPr>
        <p:grpSpPr>
          <a:xfrm>
            <a:off x="1313870" y="3798681"/>
            <a:ext cx="9385950" cy="1183341"/>
            <a:chOff x="1283390" y="5282041"/>
            <a:chExt cx="9385950" cy="1183341"/>
          </a:xfrm>
        </p:grpSpPr>
        <p:sp>
          <p:nvSpPr>
            <p:cNvPr id="10" name="Rectangle: Rounded Corners 9">
              <a:extLst>
                <a:ext uri="{FF2B5EF4-FFF2-40B4-BE49-F238E27FC236}">
                  <a16:creationId xmlns:a16="http://schemas.microsoft.com/office/drawing/2014/main" id="{C4891460-ACA0-0CC4-15ED-CCFEC19F8A55}"/>
                </a:ext>
              </a:extLst>
            </p:cNvPr>
            <p:cNvSpPr/>
            <p:nvPr/>
          </p:nvSpPr>
          <p:spPr>
            <a:xfrm>
              <a:off x="1283390" y="5282041"/>
              <a:ext cx="9385950" cy="1183341"/>
            </a:xfrm>
            <a:prstGeom prst="roundRect">
              <a:avLst/>
            </a:prstGeom>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pPr algn="ctr"/>
              <a:r>
                <a:rPr lang="en-US">
                  <a:cs typeface="Arial"/>
                </a:rPr>
                <a:t>Heterogeneous exascale systems</a:t>
              </a:r>
              <a:endParaRPr lang="en-US"/>
            </a:p>
          </p:txBody>
        </p:sp>
        <p:pic>
          <p:nvPicPr>
            <p:cNvPr id="5" name="Picture 12" descr="Graphical user interface, diagram&#10;&#10;Description automatically generated">
              <a:extLst>
                <a:ext uri="{FF2B5EF4-FFF2-40B4-BE49-F238E27FC236}">
                  <a16:creationId xmlns:a16="http://schemas.microsoft.com/office/drawing/2014/main" id="{B84E4302-F64F-03BC-D781-CCC44338C8D4}"/>
                </a:ext>
              </a:extLst>
            </p:cNvPr>
            <p:cNvPicPr>
              <a:picLocks noChangeAspect="1"/>
            </p:cNvPicPr>
            <p:nvPr/>
          </p:nvPicPr>
          <p:blipFill>
            <a:blip r:embed="rId3"/>
            <a:stretch>
              <a:fillRect/>
            </a:stretch>
          </p:blipFill>
          <p:spPr>
            <a:xfrm>
              <a:off x="9516217" y="5350581"/>
              <a:ext cx="834890" cy="426547"/>
            </a:xfrm>
            <a:prstGeom prst="rect">
              <a:avLst/>
            </a:prstGeom>
          </p:spPr>
        </p:pic>
        <p:pic>
          <p:nvPicPr>
            <p:cNvPr id="7" name="Picture 14">
              <a:extLst>
                <a:ext uri="{FF2B5EF4-FFF2-40B4-BE49-F238E27FC236}">
                  <a16:creationId xmlns:a16="http://schemas.microsoft.com/office/drawing/2014/main" id="{10F67B3C-B352-A16A-5A6B-B04D3036C053}"/>
                </a:ext>
              </a:extLst>
            </p:cNvPr>
            <p:cNvPicPr>
              <a:picLocks noChangeAspect="1"/>
            </p:cNvPicPr>
            <p:nvPr/>
          </p:nvPicPr>
          <p:blipFill>
            <a:blip r:embed="rId4"/>
            <a:stretch>
              <a:fillRect/>
            </a:stretch>
          </p:blipFill>
          <p:spPr>
            <a:xfrm>
              <a:off x="9525152" y="6025131"/>
              <a:ext cx="834890" cy="385283"/>
            </a:xfrm>
            <a:prstGeom prst="rect">
              <a:avLst/>
            </a:prstGeom>
          </p:spPr>
        </p:pic>
        <p:pic>
          <p:nvPicPr>
            <p:cNvPr id="8" name="Picture 15" descr="Graphical user interface, diagram&#10;&#10;Description automatically generated">
              <a:extLst>
                <a:ext uri="{FF2B5EF4-FFF2-40B4-BE49-F238E27FC236}">
                  <a16:creationId xmlns:a16="http://schemas.microsoft.com/office/drawing/2014/main" id="{B10162D9-3ABC-96C6-9974-2D20EF3004F5}"/>
                </a:ext>
              </a:extLst>
            </p:cNvPr>
            <p:cNvPicPr>
              <a:picLocks noChangeAspect="1"/>
            </p:cNvPicPr>
            <p:nvPr/>
          </p:nvPicPr>
          <p:blipFill>
            <a:blip r:embed="rId5"/>
            <a:stretch>
              <a:fillRect/>
            </a:stretch>
          </p:blipFill>
          <p:spPr>
            <a:xfrm>
              <a:off x="9516217" y="5739863"/>
              <a:ext cx="834890" cy="337022"/>
            </a:xfrm>
            <a:prstGeom prst="rect">
              <a:avLst/>
            </a:prstGeom>
          </p:spPr>
        </p:pic>
      </p:grpSp>
      <p:grpSp>
        <p:nvGrpSpPr>
          <p:cNvPr id="2" name="Group 1">
            <a:extLst>
              <a:ext uri="{FF2B5EF4-FFF2-40B4-BE49-F238E27FC236}">
                <a16:creationId xmlns:a16="http://schemas.microsoft.com/office/drawing/2014/main" id="{B53D3A66-EF47-7257-9B83-92256105621A}"/>
              </a:ext>
            </a:extLst>
          </p:cNvPr>
          <p:cNvGrpSpPr/>
          <p:nvPr/>
        </p:nvGrpSpPr>
        <p:grpSpPr>
          <a:xfrm>
            <a:off x="1322150" y="2523390"/>
            <a:ext cx="9385950" cy="1183341"/>
            <a:chOff x="1322150" y="3132990"/>
            <a:chExt cx="9385950" cy="1183341"/>
          </a:xfrm>
        </p:grpSpPr>
        <p:sp>
          <p:nvSpPr>
            <p:cNvPr id="260" name="Rectangle: Rounded Corners 259">
              <a:extLst>
                <a:ext uri="{FF2B5EF4-FFF2-40B4-BE49-F238E27FC236}">
                  <a16:creationId xmlns:a16="http://schemas.microsoft.com/office/drawing/2014/main" id="{7B224FD5-7F2B-5B5B-EDCB-C34F8CF60D8B}"/>
                </a:ext>
              </a:extLst>
            </p:cNvPr>
            <p:cNvSpPr/>
            <p:nvPr/>
          </p:nvSpPr>
          <p:spPr>
            <a:xfrm>
              <a:off x="1322150" y="3132990"/>
              <a:ext cx="9385950" cy="1183341"/>
            </a:xfrm>
            <a:prstGeom prst="roundRect">
              <a:avLst/>
            </a:prstGeom>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pPr algn="ctr"/>
              <a:r>
                <a:rPr lang="en-US">
                  <a:cs typeface="Arial"/>
                </a:rPr>
                <a:t>Relational algebra</a:t>
              </a:r>
              <a:endParaRPr lang="en-US"/>
            </a:p>
          </p:txBody>
        </p:sp>
        <p:pic>
          <p:nvPicPr>
            <p:cNvPr id="25" name="Picture 24" descr="A black text with a white background&#10;&#10;Description automatically generated">
              <a:extLst>
                <a:ext uri="{FF2B5EF4-FFF2-40B4-BE49-F238E27FC236}">
                  <a16:creationId xmlns:a16="http://schemas.microsoft.com/office/drawing/2014/main" id="{18EA04DC-4961-9B5C-DD08-894D9AAA36B3}"/>
                </a:ext>
              </a:extLst>
            </p:cNvPr>
            <p:cNvPicPr>
              <a:picLocks noChangeAspect="1"/>
            </p:cNvPicPr>
            <p:nvPr/>
          </p:nvPicPr>
          <p:blipFill>
            <a:blip r:embed="rId6"/>
            <a:stretch>
              <a:fillRect/>
            </a:stretch>
          </p:blipFill>
          <p:spPr>
            <a:xfrm>
              <a:off x="7715505" y="3539253"/>
              <a:ext cx="2982628" cy="377645"/>
            </a:xfrm>
            <a:prstGeom prst="rect">
              <a:avLst/>
            </a:prstGeom>
          </p:spPr>
        </p:pic>
      </p:grpSp>
      <p:sp>
        <p:nvSpPr>
          <p:cNvPr id="12" name="Title 1">
            <a:extLst>
              <a:ext uri="{FF2B5EF4-FFF2-40B4-BE49-F238E27FC236}">
                <a16:creationId xmlns:a16="http://schemas.microsoft.com/office/drawing/2014/main" id="{0607D308-5B4D-04CB-841F-0130B5EE66A6}"/>
              </a:ext>
            </a:extLst>
          </p:cNvPr>
          <p:cNvSpPr txBox="1">
            <a:spLocks/>
          </p:cNvSpPr>
          <p:nvPr/>
        </p:nvSpPr>
        <p:spPr>
          <a:xfrm>
            <a:off x="562207" y="427475"/>
            <a:ext cx="11039944" cy="811005"/>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600" b="1" i="0" kern="1200">
                <a:solidFill>
                  <a:srgbClr val="001E62"/>
                </a:solidFill>
                <a:latin typeface="Arial" panose="020B0604020202020204" pitchFamily="34" charset="0"/>
                <a:ea typeface="+mj-ea"/>
                <a:cs typeface="+mj-cs"/>
              </a:defRPr>
            </a:lvl1pPr>
          </a:lstStyle>
          <a:p>
            <a:r>
              <a:rPr lang="en-US" sz="3000">
                <a:latin typeface="Arial"/>
                <a:cs typeface="Arial"/>
              </a:rPr>
              <a:t>Declarative Analytics on </a:t>
            </a:r>
            <a:r>
              <a:rPr lang="en-US" sz="3000">
                <a:solidFill>
                  <a:schemeClr val="accent1"/>
                </a:solidFill>
                <a:latin typeface="Arial"/>
                <a:cs typeface="Arial"/>
              </a:rPr>
              <a:t>Heterogeneous Exascale Systems</a:t>
            </a:r>
          </a:p>
        </p:txBody>
      </p:sp>
      <p:sp>
        <p:nvSpPr>
          <p:cNvPr id="4" name="Oval 3">
            <a:extLst>
              <a:ext uri="{FF2B5EF4-FFF2-40B4-BE49-F238E27FC236}">
                <a16:creationId xmlns:a16="http://schemas.microsoft.com/office/drawing/2014/main" id="{B4D1D183-68E8-A04C-39B7-582A47A77D26}"/>
              </a:ext>
            </a:extLst>
          </p:cNvPr>
          <p:cNvSpPr/>
          <p:nvPr/>
        </p:nvSpPr>
        <p:spPr>
          <a:xfrm>
            <a:off x="2433320" y="5250180"/>
            <a:ext cx="7317739" cy="1320800"/>
          </a:xfrm>
          <a:prstGeom prst="ellipse">
            <a:avLst/>
          </a:prstGeom>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b="1">
                <a:cs typeface="Arial"/>
              </a:rPr>
              <a:t>High performance implementation for highly expressive language</a:t>
            </a:r>
          </a:p>
        </p:txBody>
      </p:sp>
    </p:spTree>
    <p:extLst>
      <p:ext uri="{BB962C8B-B14F-4D97-AF65-F5344CB8AC3E}">
        <p14:creationId xmlns:p14="http://schemas.microsoft.com/office/powerpoint/2010/main" val="1522510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9" grpId="0" animBg="1"/>
      <p:bldP spid="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67DA8F-D263-D713-BB1D-B798244B54DF}"/>
            </a:ext>
          </a:extLst>
        </p:cNvPr>
        <p:cNvGrpSpPr/>
        <p:nvPr/>
      </p:nvGrpSpPr>
      <p:grpSpPr>
        <a:xfrm>
          <a:off x="0" y="0"/>
          <a:ext cx="0" cy="0"/>
          <a:chOff x="0" y="0"/>
          <a:chExt cx="0" cy="0"/>
        </a:xfrm>
      </p:grpSpPr>
      <p:sp>
        <p:nvSpPr>
          <p:cNvPr id="12" name="Title 1">
            <a:extLst>
              <a:ext uri="{FF2B5EF4-FFF2-40B4-BE49-F238E27FC236}">
                <a16:creationId xmlns:a16="http://schemas.microsoft.com/office/drawing/2014/main" id="{0607D308-5B4D-04CB-841F-0130B5EE66A6}"/>
              </a:ext>
            </a:extLst>
          </p:cNvPr>
          <p:cNvSpPr txBox="1">
            <a:spLocks/>
          </p:cNvSpPr>
          <p:nvPr/>
        </p:nvSpPr>
        <p:spPr>
          <a:xfrm>
            <a:off x="562207" y="427475"/>
            <a:ext cx="11039944" cy="811005"/>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600" b="1" i="0" kern="1200">
                <a:solidFill>
                  <a:srgbClr val="001E62"/>
                </a:solidFill>
                <a:latin typeface="Arial" panose="020B0604020202020204" pitchFamily="34" charset="0"/>
                <a:ea typeface="+mj-ea"/>
                <a:cs typeface="+mj-cs"/>
              </a:defRPr>
            </a:lvl1pPr>
          </a:lstStyle>
          <a:p>
            <a:r>
              <a:rPr lang="en-US" sz="3000">
                <a:latin typeface="Arial"/>
                <a:cs typeface="Arial"/>
              </a:rPr>
              <a:t>Declarative Analytics on </a:t>
            </a:r>
            <a:r>
              <a:rPr lang="en-US" sz="3000">
                <a:solidFill>
                  <a:schemeClr val="accent1"/>
                </a:solidFill>
                <a:latin typeface="Arial"/>
                <a:cs typeface="Arial"/>
              </a:rPr>
              <a:t>Heterogeneous Exascale Systems</a:t>
            </a:r>
          </a:p>
        </p:txBody>
      </p:sp>
      <p:sp>
        <p:nvSpPr>
          <p:cNvPr id="61" name="Right Brace 60">
            <a:extLst>
              <a:ext uri="{FF2B5EF4-FFF2-40B4-BE49-F238E27FC236}">
                <a16:creationId xmlns:a16="http://schemas.microsoft.com/office/drawing/2014/main" id="{C6BAB691-11FB-DA4A-99B0-787A32A0ED56}"/>
              </a:ext>
            </a:extLst>
          </p:cNvPr>
          <p:cNvSpPr/>
          <p:nvPr/>
        </p:nvSpPr>
        <p:spPr>
          <a:xfrm rot="5400000">
            <a:off x="7805399" y="-1952360"/>
            <a:ext cx="688217" cy="6264298"/>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4" name="Group 3">
            <a:extLst>
              <a:ext uri="{FF2B5EF4-FFF2-40B4-BE49-F238E27FC236}">
                <a16:creationId xmlns:a16="http://schemas.microsoft.com/office/drawing/2014/main" id="{106277CD-E441-5B1A-B1A2-3D8050D30007}"/>
              </a:ext>
            </a:extLst>
          </p:cNvPr>
          <p:cNvGrpSpPr/>
          <p:nvPr/>
        </p:nvGrpSpPr>
        <p:grpSpPr>
          <a:xfrm>
            <a:off x="566890" y="3542922"/>
            <a:ext cx="6664582" cy="2960400"/>
            <a:chOff x="557483" y="2865590"/>
            <a:chExt cx="10653322" cy="3691411"/>
          </a:xfrm>
        </p:grpSpPr>
        <p:grpSp>
          <p:nvGrpSpPr>
            <p:cNvPr id="62" name="Group 61">
              <a:extLst>
                <a:ext uri="{FF2B5EF4-FFF2-40B4-BE49-F238E27FC236}">
                  <a16:creationId xmlns:a16="http://schemas.microsoft.com/office/drawing/2014/main" id="{0D6291C1-F2AB-4777-C54C-B85B35EF6A4A}"/>
                </a:ext>
              </a:extLst>
            </p:cNvPr>
            <p:cNvGrpSpPr/>
            <p:nvPr/>
          </p:nvGrpSpPr>
          <p:grpSpPr>
            <a:xfrm>
              <a:off x="572911" y="3240569"/>
              <a:ext cx="2702935" cy="1908857"/>
              <a:chOff x="873948" y="2262199"/>
              <a:chExt cx="4592695" cy="3727497"/>
            </a:xfrm>
          </p:grpSpPr>
          <p:sp>
            <p:nvSpPr>
              <p:cNvPr id="93" name="Rectangle 92">
                <a:extLst>
                  <a:ext uri="{FF2B5EF4-FFF2-40B4-BE49-F238E27FC236}">
                    <a16:creationId xmlns:a16="http://schemas.microsoft.com/office/drawing/2014/main" id="{D7E4040B-389D-E34E-8261-9C1B38A54B26}"/>
                  </a:ext>
                </a:extLst>
              </p:cNvPr>
              <p:cNvSpPr/>
              <p:nvPr/>
            </p:nvSpPr>
            <p:spPr>
              <a:xfrm>
                <a:off x="873948" y="2262199"/>
                <a:ext cx="4592695" cy="3727497"/>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a:p>
            </p:txBody>
          </p:sp>
          <p:pic>
            <p:nvPicPr>
              <p:cNvPr id="94" name="Picture 93" descr="A black and white logo&#10;&#10;Description automatically generated">
                <a:extLst>
                  <a:ext uri="{FF2B5EF4-FFF2-40B4-BE49-F238E27FC236}">
                    <a16:creationId xmlns:a16="http://schemas.microsoft.com/office/drawing/2014/main" id="{7B83BCF0-6B38-F912-518D-E3D2CCCFA696}"/>
                  </a:ext>
                </a:extLst>
              </p:cNvPr>
              <p:cNvPicPr>
                <a:picLocks noChangeAspect="1"/>
              </p:cNvPicPr>
              <p:nvPr/>
            </p:nvPicPr>
            <p:blipFill>
              <a:blip r:embed="rId2"/>
              <a:srcRect r="-3562" b="-2703"/>
              <a:stretch/>
            </p:blipFill>
            <p:spPr>
              <a:xfrm>
                <a:off x="2783627" y="3638141"/>
                <a:ext cx="822872" cy="825712"/>
              </a:xfrm>
              <a:prstGeom prst="rect">
                <a:avLst/>
              </a:prstGeom>
            </p:spPr>
          </p:pic>
          <p:pic>
            <p:nvPicPr>
              <p:cNvPr id="95" name="Picture 94" descr="A black and white logo&#10;&#10;Description automatically generated">
                <a:extLst>
                  <a:ext uri="{FF2B5EF4-FFF2-40B4-BE49-F238E27FC236}">
                    <a16:creationId xmlns:a16="http://schemas.microsoft.com/office/drawing/2014/main" id="{77F9A47B-AC81-4DD8-E5D9-45C5F6E079B0}"/>
                  </a:ext>
                </a:extLst>
              </p:cNvPr>
              <p:cNvPicPr>
                <a:picLocks noChangeAspect="1"/>
              </p:cNvPicPr>
              <p:nvPr/>
            </p:nvPicPr>
            <p:blipFill>
              <a:blip r:embed="rId3"/>
              <a:srcRect r="-2162" b="-800"/>
              <a:stretch/>
            </p:blipFill>
            <p:spPr>
              <a:xfrm>
                <a:off x="1397835" y="3629108"/>
                <a:ext cx="830973" cy="820606"/>
              </a:xfrm>
              <a:prstGeom prst="rect">
                <a:avLst/>
              </a:prstGeom>
            </p:spPr>
          </p:pic>
          <p:pic>
            <p:nvPicPr>
              <p:cNvPr id="96" name="Picture 95" descr="A black and white logo&#10;&#10;Description automatically generated">
                <a:extLst>
                  <a:ext uri="{FF2B5EF4-FFF2-40B4-BE49-F238E27FC236}">
                    <a16:creationId xmlns:a16="http://schemas.microsoft.com/office/drawing/2014/main" id="{5577A99A-C78F-FEFA-F90A-E7CBD85B0A78}"/>
                  </a:ext>
                </a:extLst>
              </p:cNvPr>
              <p:cNvPicPr>
                <a:picLocks noChangeAspect="1"/>
              </p:cNvPicPr>
              <p:nvPr/>
            </p:nvPicPr>
            <p:blipFill>
              <a:blip r:embed="rId3"/>
              <a:srcRect r="-2162" b="-800"/>
              <a:stretch/>
            </p:blipFill>
            <p:spPr>
              <a:xfrm>
                <a:off x="4171515" y="3639268"/>
                <a:ext cx="830973" cy="820606"/>
              </a:xfrm>
              <a:prstGeom prst="rect">
                <a:avLst/>
              </a:prstGeom>
            </p:spPr>
          </p:pic>
          <p:pic>
            <p:nvPicPr>
              <p:cNvPr id="97" name="Picture 96" descr="A black and white logo&#10;&#10;Description automatically generated">
                <a:extLst>
                  <a:ext uri="{FF2B5EF4-FFF2-40B4-BE49-F238E27FC236}">
                    <a16:creationId xmlns:a16="http://schemas.microsoft.com/office/drawing/2014/main" id="{CC84DE35-EB26-B2F5-A926-AE208C0E4E70}"/>
                  </a:ext>
                </a:extLst>
              </p:cNvPr>
              <p:cNvPicPr>
                <a:picLocks noChangeAspect="1"/>
              </p:cNvPicPr>
              <p:nvPr/>
            </p:nvPicPr>
            <p:blipFill>
              <a:blip r:embed="rId3"/>
              <a:srcRect r="-2162" b="-800"/>
              <a:stretch/>
            </p:blipFill>
            <p:spPr>
              <a:xfrm>
                <a:off x="2779595" y="2399748"/>
                <a:ext cx="830973" cy="820606"/>
              </a:xfrm>
              <a:prstGeom prst="rect">
                <a:avLst/>
              </a:prstGeom>
            </p:spPr>
          </p:pic>
          <p:pic>
            <p:nvPicPr>
              <p:cNvPr id="98" name="Picture 97" descr="A black and white logo&#10;&#10;Description automatically generated">
                <a:extLst>
                  <a:ext uri="{FF2B5EF4-FFF2-40B4-BE49-F238E27FC236}">
                    <a16:creationId xmlns:a16="http://schemas.microsoft.com/office/drawing/2014/main" id="{89906821-16B2-F98B-837C-C88FCD3AC963}"/>
                  </a:ext>
                </a:extLst>
              </p:cNvPr>
              <p:cNvPicPr>
                <a:picLocks noChangeAspect="1"/>
              </p:cNvPicPr>
              <p:nvPr/>
            </p:nvPicPr>
            <p:blipFill>
              <a:blip r:embed="rId3"/>
              <a:srcRect r="-2162" b="-800"/>
              <a:stretch/>
            </p:blipFill>
            <p:spPr>
              <a:xfrm>
                <a:off x="2779595" y="4878788"/>
                <a:ext cx="830973" cy="820606"/>
              </a:xfrm>
              <a:prstGeom prst="rect">
                <a:avLst/>
              </a:prstGeom>
            </p:spPr>
          </p:pic>
          <p:cxnSp>
            <p:nvCxnSpPr>
              <p:cNvPr id="99" name="Straight Arrow Connector 98">
                <a:extLst>
                  <a:ext uri="{FF2B5EF4-FFF2-40B4-BE49-F238E27FC236}">
                    <a16:creationId xmlns:a16="http://schemas.microsoft.com/office/drawing/2014/main" id="{AC726BE2-EF63-6B4A-AA1A-D1F16860777F}"/>
                  </a:ext>
                </a:extLst>
              </p:cNvPr>
              <p:cNvCxnSpPr/>
              <p:nvPr/>
            </p:nvCxnSpPr>
            <p:spPr>
              <a:xfrm>
                <a:off x="3164840" y="3106420"/>
                <a:ext cx="2540" cy="617220"/>
              </a:xfrm>
              <a:prstGeom prst="straightConnector1">
                <a:avLst/>
              </a:prstGeom>
              <a:ln w="28575">
                <a:solidFill>
                  <a:schemeClr val="tx1"/>
                </a:solidFill>
              </a:ln>
            </p:spPr>
            <p:style>
              <a:lnRef idx="1">
                <a:schemeClr val="accent2"/>
              </a:lnRef>
              <a:fillRef idx="0">
                <a:schemeClr val="accent2"/>
              </a:fillRef>
              <a:effectRef idx="0">
                <a:schemeClr val="accent2"/>
              </a:effectRef>
              <a:fontRef idx="minor">
                <a:schemeClr val="tx1"/>
              </a:fontRef>
            </p:style>
          </p:cxnSp>
          <p:cxnSp>
            <p:nvCxnSpPr>
              <p:cNvPr id="100" name="Straight Arrow Connector 99">
                <a:extLst>
                  <a:ext uri="{FF2B5EF4-FFF2-40B4-BE49-F238E27FC236}">
                    <a16:creationId xmlns:a16="http://schemas.microsoft.com/office/drawing/2014/main" id="{E3CF28AC-4F95-7F7B-F655-59FACDFBED7B}"/>
                  </a:ext>
                </a:extLst>
              </p:cNvPr>
              <p:cNvCxnSpPr>
                <a:cxnSpLocks/>
              </p:cNvCxnSpPr>
              <p:nvPr/>
            </p:nvCxnSpPr>
            <p:spPr>
              <a:xfrm>
                <a:off x="3185160" y="4335780"/>
                <a:ext cx="2540" cy="617220"/>
              </a:xfrm>
              <a:prstGeom prst="straightConnector1">
                <a:avLst/>
              </a:prstGeom>
              <a:ln w="28575">
                <a:solidFill>
                  <a:schemeClr val="tx1"/>
                </a:solidFill>
              </a:ln>
            </p:spPr>
            <p:style>
              <a:lnRef idx="1">
                <a:schemeClr val="accent2"/>
              </a:lnRef>
              <a:fillRef idx="0">
                <a:schemeClr val="accent2"/>
              </a:fillRef>
              <a:effectRef idx="0">
                <a:schemeClr val="accent2"/>
              </a:effectRef>
              <a:fontRef idx="minor">
                <a:schemeClr val="tx1"/>
              </a:fontRef>
            </p:style>
          </p:cxnSp>
          <p:cxnSp>
            <p:nvCxnSpPr>
              <p:cNvPr id="101" name="Straight Arrow Connector 100">
                <a:extLst>
                  <a:ext uri="{FF2B5EF4-FFF2-40B4-BE49-F238E27FC236}">
                    <a16:creationId xmlns:a16="http://schemas.microsoft.com/office/drawing/2014/main" id="{0E2E1445-2C3C-D959-50C9-46A6EC2BE2B4}"/>
                  </a:ext>
                </a:extLst>
              </p:cNvPr>
              <p:cNvCxnSpPr>
                <a:cxnSpLocks/>
              </p:cNvCxnSpPr>
              <p:nvPr/>
            </p:nvCxnSpPr>
            <p:spPr>
              <a:xfrm flipH="1">
                <a:off x="3484373" y="4041140"/>
                <a:ext cx="787907" cy="7620"/>
              </a:xfrm>
              <a:prstGeom prst="straightConnector1">
                <a:avLst/>
              </a:prstGeom>
              <a:ln w="28575">
                <a:solidFill>
                  <a:schemeClr val="tx1"/>
                </a:solidFill>
              </a:ln>
            </p:spPr>
            <p:style>
              <a:lnRef idx="1">
                <a:schemeClr val="accent2"/>
              </a:lnRef>
              <a:fillRef idx="0">
                <a:schemeClr val="accent2"/>
              </a:fillRef>
              <a:effectRef idx="0">
                <a:schemeClr val="accent2"/>
              </a:effectRef>
              <a:fontRef idx="minor">
                <a:schemeClr val="tx1"/>
              </a:fontRef>
            </p:style>
          </p:cxnSp>
          <p:cxnSp>
            <p:nvCxnSpPr>
              <p:cNvPr id="102" name="Straight Arrow Connector 101">
                <a:extLst>
                  <a:ext uri="{FF2B5EF4-FFF2-40B4-BE49-F238E27FC236}">
                    <a16:creationId xmlns:a16="http://schemas.microsoft.com/office/drawing/2014/main" id="{59EC96B6-BC44-47B9-7BC4-2C9C6396C825}"/>
                  </a:ext>
                </a:extLst>
              </p:cNvPr>
              <p:cNvCxnSpPr>
                <a:cxnSpLocks/>
              </p:cNvCxnSpPr>
              <p:nvPr/>
            </p:nvCxnSpPr>
            <p:spPr>
              <a:xfrm flipH="1">
                <a:off x="2082293" y="4041140"/>
                <a:ext cx="787907" cy="7620"/>
              </a:xfrm>
              <a:prstGeom prst="straightConnector1">
                <a:avLst/>
              </a:prstGeom>
              <a:ln w="28575">
                <a:solidFill>
                  <a:schemeClr val="tx1"/>
                </a:solidFill>
              </a:ln>
            </p:spPr>
            <p:style>
              <a:lnRef idx="1">
                <a:schemeClr val="accent2"/>
              </a:lnRef>
              <a:fillRef idx="0">
                <a:schemeClr val="accent2"/>
              </a:fillRef>
              <a:effectRef idx="0">
                <a:schemeClr val="accent2"/>
              </a:effectRef>
              <a:fontRef idx="minor">
                <a:schemeClr val="tx1"/>
              </a:fontRef>
            </p:style>
          </p:cxnSp>
        </p:grpSp>
        <p:grpSp>
          <p:nvGrpSpPr>
            <p:cNvPr id="63" name="Group 62">
              <a:extLst>
                <a:ext uri="{FF2B5EF4-FFF2-40B4-BE49-F238E27FC236}">
                  <a16:creationId xmlns:a16="http://schemas.microsoft.com/office/drawing/2014/main" id="{D64767E3-E794-34BF-C0AA-9E15DD7704CF}"/>
                </a:ext>
              </a:extLst>
            </p:cNvPr>
            <p:cNvGrpSpPr/>
            <p:nvPr/>
          </p:nvGrpSpPr>
          <p:grpSpPr>
            <a:xfrm>
              <a:off x="3712350" y="3240568"/>
              <a:ext cx="2702935" cy="1908857"/>
              <a:chOff x="4013387" y="2262198"/>
              <a:chExt cx="4592695" cy="3727497"/>
            </a:xfrm>
          </p:grpSpPr>
          <p:sp>
            <p:nvSpPr>
              <p:cNvPr id="83" name="Rectangle 82">
                <a:extLst>
                  <a:ext uri="{FF2B5EF4-FFF2-40B4-BE49-F238E27FC236}">
                    <a16:creationId xmlns:a16="http://schemas.microsoft.com/office/drawing/2014/main" id="{2EA88A76-999B-1928-F975-6EF0E9BACFB5}"/>
                  </a:ext>
                </a:extLst>
              </p:cNvPr>
              <p:cNvSpPr/>
              <p:nvPr/>
            </p:nvSpPr>
            <p:spPr>
              <a:xfrm>
                <a:off x="4013387" y="2262198"/>
                <a:ext cx="4592695" cy="3727497"/>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a:p>
            </p:txBody>
          </p:sp>
          <p:pic>
            <p:nvPicPr>
              <p:cNvPr id="84" name="Picture 83" descr="A black and white logo&#10;&#10;Description automatically generated">
                <a:extLst>
                  <a:ext uri="{FF2B5EF4-FFF2-40B4-BE49-F238E27FC236}">
                    <a16:creationId xmlns:a16="http://schemas.microsoft.com/office/drawing/2014/main" id="{7BFACF25-F390-8581-728C-9B508DA05811}"/>
                  </a:ext>
                </a:extLst>
              </p:cNvPr>
              <p:cNvPicPr>
                <a:picLocks noChangeAspect="1"/>
              </p:cNvPicPr>
              <p:nvPr/>
            </p:nvPicPr>
            <p:blipFill>
              <a:blip r:embed="rId2"/>
              <a:srcRect r="-3562" b="-2703"/>
              <a:stretch/>
            </p:blipFill>
            <p:spPr>
              <a:xfrm>
                <a:off x="5923066" y="3638140"/>
                <a:ext cx="822872" cy="825712"/>
              </a:xfrm>
              <a:prstGeom prst="rect">
                <a:avLst/>
              </a:prstGeom>
            </p:spPr>
          </p:pic>
          <p:pic>
            <p:nvPicPr>
              <p:cNvPr id="85" name="Picture 84" descr="A black and white logo&#10;&#10;Description automatically generated">
                <a:extLst>
                  <a:ext uri="{FF2B5EF4-FFF2-40B4-BE49-F238E27FC236}">
                    <a16:creationId xmlns:a16="http://schemas.microsoft.com/office/drawing/2014/main" id="{CF88E234-933D-55BE-E8E8-9B17586E676A}"/>
                  </a:ext>
                </a:extLst>
              </p:cNvPr>
              <p:cNvPicPr>
                <a:picLocks noChangeAspect="1"/>
              </p:cNvPicPr>
              <p:nvPr/>
            </p:nvPicPr>
            <p:blipFill>
              <a:blip r:embed="rId3"/>
              <a:srcRect r="-2162" b="-800"/>
              <a:stretch/>
            </p:blipFill>
            <p:spPr>
              <a:xfrm>
                <a:off x="4537274" y="3629107"/>
                <a:ext cx="830973" cy="820606"/>
              </a:xfrm>
              <a:prstGeom prst="rect">
                <a:avLst/>
              </a:prstGeom>
            </p:spPr>
          </p:pic>
          <p:pic>
            <p:nvPicPr>
              <p:cNvPr id="86" name="Picture 85" descr="A black and white logo&#10;&#10;Description automatically generated">
                <a:extLst>
                  <a:ext uri="{FF2B5EF4-FFF2-40B4-BE49-F238E27FC236}">
                    <a16:creationId xmlns:a16="http://schemas.microsoft.com/office/drawing/2014/main" id="{9E5811CE-604B-7AC8-B826-98D778048E23}"/>
                  </a:ext>
                </a:extLst>
              </p:cNvPr>
              <p:cNvPicPr>
                <a:picLocks noChangeAspect="1"/>
              </p:cNvPicPr>
              <p:nvPr/>
            </p:nvPicPr>
            <p:blipFill>
              <a:blip r:embed="rId3"/>
              <a:srcRect r="-2162" b="-800"/>
              <a:stretch/>
            </p:blipFill>
            <p:spPr>
              <a:xfrm>
                <a:off x="7310954" y="3639267"/>
                <a:ext cx="830973" cy="820606"/>
              </a:xfrm>
              <a:prstGeom prst="rect">
                <a:avLst/>
              </a:prstGeom>
            </p:spPr>
          </p:pic>
          <p:pic>
            <p:nvPicPr>
              <p:cNvPr id="87" name="Picture 86" descr="A black and white logo&#10;&#10;Description automatically generated">
                <a:extLst>
                  <a:ext uri="{FF2B5EF4-FFF2-40B4-BE49-F238E27FC236}">
                    <a16:creationId xmlns:a16="http://schemas.microsoft.com/office/drawing/2014/main" id="{3BA74B5C-BBFD-3172-4CBF-E4286A1BDFFA}"/>
                  </a:ext>
                </a:extLst>
              </p:cNvPr>
              <p:cNvPicPr>
                <a:picLocks noChangeAspect="1"/>
              </p:cNvPicPr>
              <p:nvPr/>
            </p:nvPicPr>
            <p:blipFill>
              <a:blip r:embed="rId3"/>
              <a:srcRect r="-2162" b="-800"/>
              <a:stretch/>
            </p:blipFill>
            <p:spPr>
              <a:xfrm>
                <a:off x="5919034" y="2399747"/>
                <a:ext cx="830973" cy="820606"/>
              </a:xfrm>
              <a:prstGeom prst="rect">
                <a:avLst/>
              </a:prstGeom>
            </p:spPr>
          </p:pic>
          <p:pic>
            <p:nvPicPr>
              <p:cNvPr id="88" name="Picture 87" descr="A black and white logo&#10;&#10;Description automatically generated">
                <a:extLst>
                  <a:ext uri="{FF2B5EF4-FFF2-40B4-BE49-F238E27FC236}">
                    <a16:creationId xmlns:a16="http://schemas.microsoft.com/office/drawing/2014/main" id="{A8E6AFE0-EFFD-4A9B-F481-9063573A1491}"/>
                  </a:ext>
                </a:extLst>
              </p:cNvPr>
              <p:cNvPicPr>
                <a:picLocks noChangeAspect="1"/>
              </p:cNvPicPr>
              <p:nvPr/>
            </p:nvPicPr>
            <p:blipFill>
              <a:blip r:embed="rId3"/>
              <a:srcRect r="-2162" b="-800"/>
              <a:stretch/>
            </p:blipFill>
            <p:spPr>
              <a:xfrm>
                <a:off x="5919034" y="4878787"/>
                <a:ext cx="830973" cy="820606"/>
              </a:xfrm>
              <a:prstGeom prst="rect">
                <a:avLst/>
              </a:prstGeom>
            </p:spPr>
          </p:pic>
          <p:cxnSp>
            <p:nvCxnSpPr>
              <p:cNvPr id="89" name="Straight Arrow Connector 88">
                <a:extLst>
                  <a:ext uri="{FF2B5EF4-FFF2-40B4-BE49-F238E27FC236}">
                    <a16:creationId xmlns:a16="http://schemas.microsoft.com/office/drawing/2014/main" id="{79CF8743-F30D-DFB7-1450-AE328D712C15}"/>
                  </a:ext>
                </a:extLst>
              </p:cNvPr>
              <p:cNvCxnSpPr>
                <a:cxnSpLocks/>
              </p:cNvCxnSpPr>
              <p:nvPr/>
            </p:nvCxnSpPr>
            <p:spPr>
              <a:xfrm>
                <a:off x="6304279" y="3106419"/>
                <a:ext cx="2540" cy="617220"/>
              </a:xfrm>
              <a:prstGeom prst="straightConnector1">
                <a:avLst/>
              </a:prstGeom>
              <a:ln w="28575">
                <a:solidFill>
                  <a:schemeClr val="tx1"/>
                </a:solidFill>
              </a:ln>
            </p:spPr>
            <p:style>
              <a:lnRef idx="1">
                <a:schemeClr val="accent2"/>
              </a:lnRef>
              <a:fillRef idx="0">
                <a:schemeClr val="accent2"/>
              </a:fillRef>
              <a:effectRef idx="0">
                <a:schemeClr val="accent2"/>
              </a:effectRef>
              <a:fontRef idx="minor">
                <a:schemeClr val="tx1"/>
              </a:fontRef>
            </p:style>
          </p:cxnSp>
          <p:cxnSp>
            <p:nvCxnSpPr>
              <p:cNvPr id="90" name="Straight Arrow Connector 89">
                <a:extLst>
                  <a:ext uri="{FF2B5EF4-FFF2-40B4-BE49-F238E27FC236}">
                    <a16:creationId xmlns:a16="http://schemas.microsoft.com/office/drawing/2014/main" id="{BF91FA2C-36BE-D280-AF4C-14BA77012133}"/>
                  </a:ext>
                </a:extLst>
              </p:cNvPr>
              <p:cNvCxnSpPr>
                <a:cxnSpLocks/>
              </p:cNvCxnSpPr>
              <p:nvPr/>
            </p:nvCxnSpPr>
            <p:spPr>
              <a:xfrm>
                <a:off x="6324599" y="4335779"/>
                <a:ext cx="2540" cy="617220"/>
              </a:xfrm>
              <a:prstGeom prst="straightConnector1">
                <a:avLst/>
              </a:prstGeom>
              <a:ln w="28575">
                <a:solidFill>
                  <a:schemeClr val="tx1"/>
                </a:solidFill>
              </a:ln>
            </p:spPr>
            <p:style>
              <a:lnRef idx="1">
                <a:schemeClr val="accent2"/>
              </a:lnRef>
              <a:fillRef idx="0">
                <a:schemeClr val="accent2"/>
              </a:fillRef>
              <a:effectRef idx="0">
                <a:schemeClr val="accent2"/>
              </a:effectRef>
              <a:fontRef idx="minor">
                <a:schemeClr val="tx1"/>
              </a:fontRef>
            </p:style>
          </p:cxnSp>
          <p:cxnSp>
            <p:nvCxnSpPr>
              <p:cNvPr id="91" name="Straight Arrow Connector 90">
                <a:extLst>
                  <a:ext uri="{FF2B5EF4-FFF2-40B4-BE49-F238E27FC236}">
                    <a16:creationId xmlns:a16="http://schemas.microsoft.com/office/drawing/2014/main" id="{80F3F850-EC07-536D-9C8D-C413E7FBBC4D}"/>
                  </a:ext>
                </a:extLst>
              </p:cNvPr>
              <p:cNvCxnSpPr>
                <a:cxnSpLocks/>
              </p:cNvCxnSpPr>
              <p:nvPr/>
            </p:nvCxnSpPr>
            <p:spPr>
              <a:xfrm flipH="1">
                <a:off x="6623812" y="4041139"/>
                <a:ext cx="787907" cy="7620"/>
              </a:xfrm>
              <a:prstGeom prst="straightConnector1">
                <a:avLst/>
              </a:prstGeom>
              <a:ln w="28575">
                <a:solidFill>
                  <a:schemeClr val="tx1"/>
                </a:solidFill>
              </a:ln>
            </p:spPr>
            <p:style>
              <a:lnRef idx="1">
                <a:schemeClr val="accent2"/>
              </a:lnRef>
              <a:fillRef idx="0">
                <a:schemeClr val="accent2"/>
              </a:fillRef>
              <a:effectRef idx="0">
                <a:schemeClr val="accent2"/>
              </a:effectRef>
              <a:fontRef idx="minor">
                <a:schemeClr val="tx1"/>
              </a:fontRef>
            </p:style>
          </p:cxnSp>
          <p:cxnSp>
            <p:nvCxnSpPr>
              <p:cNvPr id="92" name="Straight Arrow Connector 91">
                <a:extLst>
                  <a:ext uri="{FF2B5EF4-FFF2-40B4-BE49-F238E27FC236}">
                    <a16:creationId xmlns:a16="http://schemas.microsoft.com/office/drawing/2014/main" id="{9D9D1217-5C9E-01EB-3FC2-A595FAEE2B22}"/>
                  </a:ext>
                </a:extLst>
              </p:cNvPr>
              <p:cNvCxnSpPr>
                <a:cxnSpLocks/>
              </p:cNvCxnSpPr>
              <p:nvPr/>
            </p:nvCxnSpPr>
            <p:spPr>
              <a:xfrm flipH="1">
                <a:off x="5221732" y="4041139"/>
                <a:ext cx="787907" cy="7620"/>
              </a:xfrm>
              <a:prstGeom prst="straightConnector1">
                <a:avLst/>
              </a:prstGeom>
              <a:ln w="28575">
                <a:solidFill>
                  <a:schemeClr val="tx1"/>
                </a:solidFill>
              </a:ln>
            </p:spPr>
            <p:style>
              <a:lnRef idx="1">
                <a:schemeClr val="accent2"/>
              </a:lnRef>
              <a:fillRef idx="0">
                <a:schemeClr val="accent2"/>
              </a:fillRef>
              <a:effectRef idx="0">
                <a:schemeClr val="accent2"/>
              </a:effectRef>
              <a:fontRef idx="minor">
                <a:schemeClr val="tx1"/>
              </a:fontRef>
            </p:style>
          </p:cxnSp>
        </p:grpSp>
        <p:grpSp>
          <p:nvGrpSpPr>
            <p:cNvPr id="64" name="Group 63">
              <a:extLst>
                <a:ext uri="{FF2B5EF4-FFF2-40B4-BE49-F238E27FC236}">
                  <a16:creationId xmlns:a16="http://schemas.microsoft.com/office/drawing/2014/main" id="{E240AB20-2025-F149-26D3-049A518E51BA}"/>
                </a:ext>
              </a:extLst>
            </p:cNvPr>
            <p:cNvGrpSpPr/>
            <p:nvPr/>
          </p:nvGrpSpPr>
          <p:grpSpPr>
            <a:xfrm>
              <a:off x="8507870" y="3240568"/>
              <a:ext cx="2702935" cy="1908857"/>
              <a:chOff x="8808907" y="2262198"/>
              <a:chExt cx="4592695" cy="3727497"/>
            </a:xfrm>
          </p:grpSpPr>
          <p:sp>
            <p:nvSpPr>
              <p:cNvPr id="73" name="Rectangle 72">
                <a:extLst>
                  <a:ext uri="{FF2B5EF4-FFF2-40B4-BE49-F238E27FC236}">
                    <a16:creationId xmlns:a16="http://schemas.microsoft.com/office/drawing/2014/main" id="{CFB46D23-C9A7-3CE6-DC7C-3141DFC661B1}"/>
                  </a:ext>
                </a:extLst>
              </p:cNvPr>
              <p:cNvSpPr/>
              <p:nvPr/>
            </p:nvSpPr>
            <p:spPr>
              <a:xfrm>
                <a:off x="8808907" y="2262198"/>
                <a:ext cx="4592695" cy="3727497"/>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a:p>
            </p:txBody>
          </p:sp>
          <p:pic>
            <p:nvPicPr>
              <p:cNvPr id="74" name="Picture 73" descr="A black and white logo&#10;&#10;Description automatically generated">
                <a:extLst>
                  <a:ext uri="{FF2B5EF4-FFF2-40B4-BE49-F238E27FC236}">
                    <a16:creationId xmlns:a16="http://schemas.microsoft.com/office/drawing/2014/main" id="{250573A6-454B-D122-170B-CA31A3396669}"/>
                  </a:ext>
                </a:extLst>
              </p:cNvPr>
              <p:cNvPicPr>
                <a:picLocks noChangeAspect="1"/>
              </p:cNvPicPr>
              <p:nvPr/>
            </p:nvPicPr>
            <p:blipFill>
              <a:blip r:embed="rId2"/>
              <a:srcRect r="-3562" b="-2703"/>
              <a:stretch/>
            </p:blipFill>
            <p:spPr>
              <a:xfrm>
                <a:off x="10718586" y="3638140"/>
                <a:ext cx="822872" cy="825712"/>
              </a:xfrm>
              <a:prstGeom prst="rect">
                <a:avLst/>
              </a:prstGeom>
            </p:spPr>
          </p:pic>
          <p:pic>
            <p:nvPicPr>
              <p:cNvPr id="75" name="Picture 74" descr="A black and white logo&#10;&#10;Description automatically generated">
                <a:extLst>
                  <a:ext uri="{FF2B5EF4-FFF2-40B4-BE49-F238E27FC236}">
                    <a16:creationId xmlns:a16="http://schemas.microsoft.com/office/drawing/2014/main" id="{3801EA73-D6D9-89E6-2E63-C162EC514C96}"/>
                  </a:ext>
                </a:extLst>
              </p:cNvPr>
              <p:cNvPicPr>
                <a:picLocks noChangeAspect="1"/>
              </p:cNvPicPr>
              <p:nvPr/>
            </p:nvPicPr>
            <p:blipFill>
              <a:blip r:embed="rId3"/>
              <a:srcRect r="-2162" b="-800"/>
              <a:stretch/>
            </p:blipFill>
            <p:spPr>
              <a:xfrm>
                <a:off x="9332794" y="3629107"/>
                <a:ext cx="830973" cy="820606"/>
              </a:xfrm>
              <a:prstGeom prst="rect">
                <a:avLst/>
              </a:prstGeom>
            </p:spPr>
          </p:pic>
          <p:pic>
            <p:nvPicPr>
              <p:cNvPr id="76" name="Picture 75" descr="A black and white logo&#10;&#10;Description automatically generated">
                <a:extLst>
                  <a:ext uri="{FF2B5EF4-FFF2-40B4-BE49-F238E27FC236}">
                    <a16:creationId xmlns:a16="http://schemas.microsoft.com/office/drawing/2014/main" id="{CB378D9D-173E-BE03-A260-8064C33CA057}"/>
                  </a:ext>
                </a:extLst>
              </p:cNvPr>
              <p:cNvPicPr>
                <a:picLocks noChangeAspect="1"/>
              </p:cNvPicPr>
              <p:nvPr/>
            </p:nvPicPr>
            <p:blipFill>
              <a:blip r:embed="rId3"/>
              <a:srcRect r="-2162" b="-800"/>
              <a:stretch/>
            </p:blipFill>
            <p:spPr>
              <a:xfrm>
                <a:off x="12106474" y="3639267"/>
                <a:ext cx="830973" cy="820606"/>
              </a:xfrm>
              <a:prstGeom prst="rect">
                <a:avLst/>
              </a:prstGeom>
            </p:spPr>
          </p:pic>
          <p:pic>
            <p:nvPicPr>
              <p:cNvPr id="77" name="Picture 76" descr="A black and white logo&#10;&#10;Description automatically generated">
                <a:extLst>
                  <a:ext uri="{FF2B5EF4-FFF2-40B4-BE49-F238E27FC236}">
                    <a16:creationId xmlns:a16="http://schemas.microsoft.com/office/drawing/2014/main" id="{5A737C7E-D5EB-464E-527E-7B41444FB842}"/>
                  </a:ext>
                </a:extLst>
              </p:cNvPr>
              <p:cNvPicPr>
                <a:picLocks noChangeAspect="1"/>
              </p:cNvPicPr>
              <p:nvPr/>
            </p:nvPicPr>
            <p:blipFill>
              <a:blip r:embed="rId3"/>
              <a:srcRect r="-2162" b="-800"/>
              <a:stretch/>
            </p:blipFill>
            <p:spPr>
              <a:xfrm>
                <a:off x="10714554" y="2399747"/>
                <a:ext cx="830973" cy="820606"/>
              </a:xfrm>
              <a:prstGeom prst="rect">
                <a:avLst/>
              </a:prstGeom>
            </p:spPr>
          </p:pic>
          <p:pic>
            <p:nvPicPr>
              <p:cNvPr id="78" name="Picture 77" descr="A black and white logo&#10;&#10;Description automatically generated">
                <a:extLst>
                  <a:ext uri="{FF2B5EF4-FFF2-40B4-BE49-F238E27FC236}">
                    <a16:creationId xmlns:a16="http://schemas.microsoft.com/office/drawing/2014/main" id="{1F8DF7C3-9779-1A91-F891-79DEA32F77E5}"/>
                  </a:ext>
                </a:extLst>
              </p:cNvPr>
              <p:cNvPicPr>
                <a:picLocks noChangeAspect="1"/>
              </p:cNvPicPr>
              <p:nvPr/>
            </p:nvPicPr>
            <p:blipFill>
              <a:blip r:embed="rId3"/>
              <a:srcRect r="-2162" b="-800"/>
              <a:stretch/>
            </p:blipFill>
            <p:spPr>
              <a:xfrm>
                <a:off x="10714554" y="4878787"/>
                <a:ext cx="830973" cy="820606"/>
              </a:xfrm>
              <a:prstGeom prst="rect">
                <a:avLst/>
              </a:prstGeom>
            </p:spPr>
          </p:pic>
          <p:cxnSp>
            <p:nvCxnSpPr>
              <p:cNvPr id="79" name="Straight Arrow Connector 78">
                <a:extLst>
                  <a:ext uri="{FF2B5EF4-FFF2-40B4-BE49-F238E27FC236}">
                    <a16:creationId xmlns:a16="http://schemas.microsoft.com/office/drawing/2014/main" id="{C0EC68F1-9D8F-6B3A-2F60-3D47266AD926}"/>
                  </a:ext>
                </a:extLst>
              </p:cNvPr>
              <p:cNvCxnSpPr>
                <a:cxnSpLocks/>
              </p:cNvCxnSpPr>
              <p:nvPr/>
            </p:nvCxnSpPr>
            <p:spPr>
              <a:xfrm>
                <a:off x="11099799" y="3106419"/>
                <a:ext cx="2540" cy="617220"/>
              </a:xfrm>
              <a:prstGeom prst="straightConnector1">
                <a:avLst/>
              </a:prstGeom>
              <a:ln w="28575">
                <a:solidFill>
                  <a:schemeClr val="tx1"/>
                </a:solidFill>
              </a:ln>
            </p:spPr>
            <p:style>
              <a:lnRef idx="1">
                <a:schemeClr val="accent2"/>
              </a:lnRef>
              <a:fillRef idx="0">
                <a:schemeClr val="accent2"/>
              </a:fillRef>
              <a:effectRef idx="0">
                <a:schemeClr val="accent2"/>
              </a:effectRef>
              <a:fontRef idx="minor">
                <a:schemeClr val="tx1"/>
              </a:fontRef>
            </p:style>
          </p:cxnSp>
          <p:cxnSp>
            <p:nvCxnSpPr>
              <p:cNvPr id="80" name="Straight Arrow Connector 79">
                <a:extLst>
                  <a:ext uri="{FF2B5EF4-FFF2-40B4-BE49-F238E27FC236}">
                    <a16:creationId xmlns:a16="http://schemas.microsoft.com/office/drawing/2014/main" id="{2B661AB8-EAE9-D447-88E1-C75B5A01F53D}"/>
                  </a:ext>
                </a:extLst>
              </p:cNvPr>
              <p:cNvCxnSpPr>
                <a:cxnSpLocks/>
              </p:cNvCxnSpPr>
              <p:nvPr/>
            </p:nvCxnSpPr>
            <p:spPr>
              <a:xfrm>
                <a:off x="11120119" y="4335779"/>
                <a:ext cx="2540" cy="617220"/>
              </a:xfrm>
              <a:prstGeom prst="straightConnector1">
                <a:avLst/>
              </a:prstGeom>
              <a:ln w="28575">
                <a:solidFill>
                  <a:schemeClr val="tx1"/>
                </a:solidFill>
              </a:ln>
            </p:spPr>
            <p:style>
              <a:lnRef idx="1">
                <a:schemeClr val="accent2"/>
              </a:lnRef>
              <a:fillRef idx="0">
                <a:schemeClr val="accent2"/>
              </a:fillRef>
              <a:effectRef idx="0">
                <a:schemeClr val="accent2"/>
              </a:effectRef>
              <a:fontRef idx="minor">
                <a:schemeClr val="tx1"/>
              </a:fontRef>
            </p:style>
          </p:cxnSp>
          <p:cxnSp>
            <p:nvCxnSpPr>
              <p:cNvPr id="81" name="Straight Arrow Connector 80">
                <a:extLst>
                  <a:ext uri="{FF2B5EF4-FFF2-40B4-BE49-F238E27FC236}">
                    <a16:creationId xmlns:a16="http://schemas.microsoft.com/office/drawing/2014/main" id="{D7F97D21-2E47-58C5-7C60-DCE5679B5168}"/>
                  </a:ext>
                </a:extLst>
              </p:cNvPr>
              <p:cNvCxnSpPr>
                <a:cxnSpLocks/>
              </p:cNvCxnSpPr>
              <p:nvPr/>
            </p:nvCxnSpPr>
            <p:spPr>
              <a:xfrm flipH="1">
                <a:off x="11419332" y="4041139"/>
                <a:ext cx="787907" cy="7620"/>
              </a:xfrm>
              <a:prstGeom prst="straightConnector1">
                <a:avLst/>
              </a:prstGeom>
              <a:ln w="28575">
                <a:solidFill>
                  <a:schemeClr val="tx1"/>
                </a:solidFill>
              </a:ln>
            </p:spPr>
            <p:style>
              <a:lnRef idx="1">
                <a:schemeClr val="accent2"/>
              </a:lnRef>
              <a:fillRef idx="0">
                <a:schemeClr val="accent2"/>
              </a:fillRef>
              <a:effectRef idx="0">
                <a:schemeClr val="accent2"/>
              </a:effectRef>
              <a:fontRef idx="minor">
                <a:schemeClr val="tx1"/>
              </a:fontRef>
            </p:style>
          </p:cxnSp>
          <p:cxnSp>
            <p:nvCxnSpPr>
              <p:cNvPr id="82" name="Straight Arrow Connector 81">
                <a:extLst>
                  <a:ext uri="{FF2B5EF4-FFF2-40B4-BE49-F238E27FC236}">
                    <a16:creationId xmlns:a16="http://schemas.microsoft.com/office/drawing/2014/main" id="{86C6DEC6-ECA1-3582-D6A6-7BA0323F4349}"/>
                  </a:ext>
                </a:extLst>
              </p:cNvPr>
              <p:cNvCxnSpPr>
                <a:cxnSpLocks/>
              </p:cNvCxnSpPr>
              <p:nvPr/>
            </p:nvCxnSpPr>
            <p:spPr>
              <a:xfrm flipH="1">
                <a:off x="10017252" y="4041139"/>
                <a:ext cx="787907" cy="7620"/>
              </a:xfrm>
              <a:prstGeom prst="straightConnector1">
                <a:avLst/>
              </a:prstGeom>
              <a:ln w="28575">
                <a:solidFill>
                  <a:schemeClr val="tx1"/>
                </a:solidFill>
              </a:ln>
            </p:spPr>
            <p:style>
              <a:lnRef idx="1">
                <a:schemeClr val="accent2"/>
              </a:lnRef>
              <a:fillRef idx="0">
                <a:schemeClr val="accent2"/>
              </a:fillRef>
              <a:effectRef idx="0">
                <a:schemeClr val="accent2"/>
              </a:effectRef>
              <a:fontRef idx="minor">
                <a:schemeClr val="tx1"/>
              </a:fontRef>
            </p:style>
          </p:cxnSp>
        </p:grpSp>
        <p:sp>
          <p:nvSpPr>
            <p:cNvPr id="65" name="TextBox 38">
              <a:extLst>
                <a:ext uri="{FF2B5EF4-FFF2-40B4-BE49-F238E27FC236}">
                  <a16:creationId xmlns:a16="http://schemas.microsoft.com/office/drawing/2014/main" id="{36E82B4F-E705-2152-82DF-357E93B04F84}"/>
                </a:ext>
              </a:extLst>
            </p:cNvPr>
            <p:cNvSpPr txBox="1"/>
            <p:nvPr/>
          </p:nvSpPr>
          <p:spPr>
            <a:xfrm>
              <a:off x="557483" y="2875750"/>
              <a:ext cx="2702560" cy="37949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cs typeface="Arial" panose="020B0604020202020204"/>
                </a:rPr>
                <a:t>Node 0</a:t>
              </a:r>
            </a:p>
          </p:txBody>
        </p:sp>
        <p:sp>
          <p:nvSpPr>
            <p:cNvPr id="66" name="TextBox 50">
              <a:extLst>
                <a:ext uri="{FF2B5EF4-FFF2-40B4-BE49-F238E27FC236}">
                  <a16:creationId xmlns:a16="http://schemas.microsoft.com/office/drawing/2014/main" id="{2D15EC3C-9CAC-1329-E1C0-6A813F122EF1}"/>
                </a:ext>
              </a:extLst>
            </p:cNvPr>
            <p:cNvSpPr txBox="1"/>
            <p:nvPr/>
          </p:nvSpPr>
          <p:spPr>
            <a:xfrm>
              <a:off x="3707083" y="2865590"/>
              <a:ext cx="2702560" cy="37949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cs typeface="Arial" panose="020B0604020202020204"/>
                </a:rPr>
                <a:t>Node 1</a:t>
              </a:r>
            </a:p>
          </p:txBody>
        </p:sp>
        <p:sp>
          <p:nvSpPr>
            <p:cNvPr id="67" name="TextBox 51">
              <a:extLst>
                <a:ext uri="{FF2B5EF4-FFF2-40B4-BE49-F238E27FC236}">
                  <a16:creationId xmlns:a16="http://schemas.microsoft.com/office/drawing/2014/main" id="{206297F6-AFB1-B7AE-67A5-ED7147DB94F1}"/>
                </a:ext>
              </a:extLst>
            </p:cNvPr>
            <p:cNvSpPr txBox="1"/>
            <p:nvPr/>
          </p:nvSpPr>
          <p:spPr>
            <a:xfrm>
              <a:off x="8502603" y="2875750"/>
              <a:ext cx="2702560" cy="37949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cs typeface="Arial" panose="020B0604020202020204"/>
                </a:rPr>
                <a:t>Node n</a:t>
              </a:r>
            </a:p>
          </p:txBody>
        </p:sp>
        <p:cxnSp>
          <p:nvCxnSpPr>
            <p:cNvPr id="68" name="Straight Arrow Connector 67">
              <a:extLst>
                <a:ext uri="{FF2B5EF4-FFF2-40B4-BE49-F238E27FC236}">
                  <a16:creationId xmlns:a16="http://schemas.microsoft.com/office/drawing/2014/main" id="{EBFB1082-6B79-8923-0527-C7E31E193859}"/>
                </a:ext>
              </a:extLst>
            </p:cNvPr>
            <p:cNvCxnSpPr/>
            <p:nvPr/>
          </p:nvCxnSpPr>
          <p:spPr>
            <a:xfrm flipV="1">
              <a:off x="2000203" y="6101549"/>
              <a:ext cx="7863839" cy="2540"/>
            </a:xfrm>
            <a:prstGeom prst="straightConnector1">
              <a:avLst/>
            </a:prstGeom>
            <a:ln w="57150"/>
          </p:spPr>
          <p:style>
            <a:lnRef idx="3">
              <a:schemeClr val="dk1"/>
            </a:lnRef>
            <a:fillRef idx="0">
              <a:schemeClr val="dk1"/>
            </a:fillRef>
            <a:effectRef idx="2">
              <a:schemeClr val="dk1"/>
            </a:effectRef>
            <a:fontRef idx="minor">
              <a:schemeClr val="tx1"/>
            </a:fontRef>
          </p:style>
        </p:cxnSp>
        <p:cxnSp>
          <p:nvCxnSpPr>
            <p:cNvPr id="69" name="Straight Arrow Connector 68">
              <a:extLst>
                <a:ext uri="{FF2B5EF4-FFF2-40B4-BE49-F238E27FC236}">
                  <a16:creationId xmlns:a16="http://schemas.microsoft.com/office/drawing/2014/main" id="{ED63F635-265A-4D39-3693-F46262A296B1}"/>
                </a:ext>
              </a:extLst>
            </p:cNvPr>
            <p:cNvCxnSpPr>
              <a:cxnSpLocks/>
            </p:cNvCxnSpPr>
            <p:nvPr/>
          </p:nvCxnSpPr>
          <p:spPr>
            <a:xfrm flipH="1">
              <a:off x="2051001" y="5149048"/>
              <a:ext cx="10161" cy="942340"/>
            </a:xfrm>
            <a:prstGeom prst="straightConnector1">
              <a:avLst/>
            </a:prstGeom>
            <a:ln w="57150"/>
          </p:spPr>
          <p:style>
            <a:lnRef idx="3">
              <a:schemeClr val="dk1"/>
            </a:lnRef>
            <a:fillRef idx="0">
              <a:schemeClr val="dk1"/>
            </a:fillRef>
            <a:effectRef idx="2">
              <a:schemeClr val="dk1"/>
            </a:effectRef>
            <a:fontRef idx="minor">
              <a:schemeClr val="tx1"/>
            </a:fontRef>
          </p:style>
        </p:cxnSp>
        <p:cxnSp>
          <p:nvCxnSpPr>
            <p:cNvPr id="70" name="Straight Arrow Connector 69">
              <a:extLst>
                <a:ext uri="{FF2B5EF4-FFF2-40B4-BE49-F238E27FC236}">
                  <a16:creationId xmlns:a16="http://schemas.microsoft.com/office/drawing/2014/main" id="{8E224FC3-5789-E8DC-6C4D-22E543F2CA33}"/>
                </a:ext>
              </a:extLst>
            </p:cNvPr>
            <p:cNvCxnSpPr>
              <a:cxnSpLocks/>
            </p:cNvCxnSpPr>
            <p:nvPr/>
          </p:nvCxnSpPr>
          <p:spPr>
            <a:xfrm flipH="1">
              <a:off x="5119320" y="5149047"/>
              <a:ext cx="10161" cy="942340"/>
            </a:xfrm>
            <a:prstGeom prst="straightConnector1">
              <a:avLst/>
            </a:prstGeom>
            <a:ln w="57150"/>
          </p:spPr>
          <p:style>
            <a:lnRef idx="3">
              <a:schemeClr val="dk1"/>
            </a:lnRef>
            <a:fillRef idx="0">
              <a:schemeClr val="dk1"/>
            </a:fillRef>
            <a:effectRef idx="2">
              <a:schemeClr val="dk1"/>
            </a:effectRef>
            <a:fontRef idx="minor">
              <a:schemeClr val="tx1"/>
            </a:fontRef>
          </p:style>
        </p:cxnSp>
        <p:cxnSp>
          <p:nvCxnSpPr>
            <p:cNvPr id="71" name="Straight Arrow Connector 70">
              <a:extLst>
                <a:ext uri="{FF2B5EF4-FFF2-40B4-BE49-F238E27FC236}">
                  <a16:creationId xmlns:a16="http://schemas.microsoft.com/office/drawing/2014/main" id="{91BBEF71-10D7-25CE-0D7D-B2D5A856F78D}"/>
                </a:ext>
              </a:extLst>
            </p:cNvPr>
            <p:cNvCxnSpPr>
              <a:cxnSpLocks/>
            </p:cNvCxnSpPr>
            <p:nvPr/>
          </p:nvCxnSpPr>
          <p:spPr>
            <a:xfrm flipH="1">
              <a:off x="9853880" y="5149047"/>
              <a:ext cx="10161" cy="942340"/>
            </a:xfrm>
            <a:prstGeom prst="straightConnector1">
              <a:avLst/>
            </a:prstGeom>
            <a:ln w="57150"/>
          </p:spPr>
          <p:style>
            <a:lnRef idx="3">
              <a:schemeClr val="dk1"/>
            </a:lnRef>
            <a:fillRef idx="0">
              <a:schemeClr val="dk1"/>
            </a:fillRef>
            <a:effectRef idx="2">
              <a:schemeClr val="dk1"/>
            </a:effectRef>
            <a:fontRef idx="minor">
              <a:schemeClr val="tx1"/>
            </a:fontRef>
          </p:style>
        </p:cxnSp>
        <p:sp>
          <p:nvSpPr>
            <p:cNvPr id="72" name="TextBox 56">
              <a:extLst>
                <a:ext uri="{FF2B5EF4-FFF2-40B4-BE49-F238E27FC236}">
                  <a16:creationId xmlns:a16="http://schemas.microsoft.com/office/drawing/2014/main" id="{05E71982-6561-2A43-5673-63423C602EA2}"/>
                </a:ext>
              </a:extLst>
            </p:cNvPr>
            <p:cNvSpPr txBox="1"/>
            <p:nvPr/>
          </p:nvSpPr>
          <p:spPr>
            <a:xfrm>
              <a:off x="2049405" y="6096470"/>
              <a:ext cx="7819339" cy="460531"/>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cs typeface="Arial" panose="020B0604020202020204"/>
                </a:rPr>
                <a:t>High Bandwidth Network</a:t>
              </a:r>
              <a:endParaRPr lang="en-US"/>
            </a:p>
          </p:txBody>
        </p:sp>
      </p:grpSp>
      <p:sp>
        <p:nvSpPr>
          <p:cNvPr id="104" name="Rectangle: Rounded Corners 103">
            <a:extLst>
              <a:ext uri="{FF2B5EF4-FFF2-40B4-BE49-F238E27FC236}">
                <a16:creationId xmlns:a16="http://schemas.microsoft.com/office/drawing/2014/main" id="{931B41AE-1DDA-9291-FC22-F2FC2FC45CB6}"/>
              </a:ext>
            </a:extLst>
          </p:cNvPr>
          <p:cNvSpPr/>
          <p:nvPr/>
        </p:nvSpPr>
        <p:spPr>
          <a:xfrm>
            <a:off x="424465" y="1647430"/>
            <a:ext cx="6958987" cy="693994"/>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a:solidFill>
                  <a:srgbClr val="575757"/>
                </a:solidFill>
                <a:cs typeface="Arial"/>
              </a:rPr>
              <a:t>Ability of a computer system </a:t>
            </a:r>
            <a:r>
              <a:rPr lang="en-US" sz="2000">
                <a:solidFill>
                  <a:schemeClr val="tx1"/>
                </a:solidFill>
                <a:cs typeface="Arial"/>
              </a:rPr>
              <a:t>to perform </a:t>
            </a:r>
            <a:r>
              <a:rPr lang="en-US" sz="2000" b="1">
                <a:solidFill>
                  <a:srgbClr val="FF0000"/>
                </a:solidFill>
                <a:cs typeface="Arial"/>
              </a:rPr>
              <a:t>1 Exaflop</a:t>
            </a:r>
            <a:r>
              <a:rPr lang="en-US" sz="2000">
                <a:solidFill>
                  <a:schemeClr val="tx1"/>
                </a:solidFill>
                <a:cs typeface="Arial"/>
              </a:rPr>
              <a:t> or more </a:t>
            </a:r>
            <a:endParaRPr lang="en-US">
              <a:solidFill>
                <a:schemeClr val="tx1"/>
              </a:solidFill>
              <a:cs typeface="Arial" panose="020B0604020202020204"/>
            </a:endParaRPr>
          </a:p>
          <a:p>
            <a:pPr algn="ctr"/>
            <a:r>
              <a:rPr lang="en-US" sz="2000">
                <a:solidFill>
                  <a:schemeClr val="tx1"/>
                </a:solidFill>
                <a:cs typeface="Arial"/>
              </a:rPr>
              <a:t>1 Exaflop = 1 quintillion flop (10</a:t>
            </a:r>
            <a:r>
              <a:rPr lang="en-US" sz="1300" baseline="30000">
                <a:solidFill>
                  <a:schemeClr val="tx1"/>
                </a:solidFill>
                <a:cs typeface="Arial"/>
              </a:rPr>
              <a:t>18</a:t>
            </a:r>
            <a:r>
              <a:rPr lang="en-US" sz="2000">
                <a:solidFill>
                  <a:schemeClr val="tx1"/>
                </a:solidFill>
                <a:cs typeface="Arial"/>
              </a:rPr>
              <a:t>) or 10</a:t>
            </a:r>
            <a:r>
              <a:rPr lang="en-US" sz="1300" baseline="30000">
                <a:solidFill>
                  <a:schemeClr val="tx1"/>
                </a:solidFill>
                <a:cs typeface="Arial"/>
              </a:rPr>
              <a:t>9 </a:t>
            </a:r>
            <a:r>
              <a:rPr lang="en-US" sz="2000">
                <a:solidFill>
                  <a:schemeClr val="tx1"/>
                </a:solidFill>
                <a:cs typeface="Arial"/>
              </a:rPr>
              <a:t>Gigaflop</a:t>
            </a:r>
          </a:p>
        </p:txBody>
      </p:sp>
      <p:sp>
        <p:nvSpPr>
          <p:cNvPr id="5" name="TextBox 4">
            <a:extLst>
              <a:ext uri="{FF2B5EF4-FFF2-40B4-BE49-F238E27FC236}">
                <a16:creationId xmlns:a16="http://schemas.microsoft.com/office/drawing/2014/main" id="{9FB8B37B-8A1C-1C73-F11B-4E1E5126622F}"/>
              </a:ext>
            </a:extLst>
          </p:cNvPr>
          <p:cNvSpPr txBox="1"/>
          <p:nvPr/>
        </p:nvSpPr>
        <p:spPr>
          <a:xfrm>
            <a:off x="571499" y="6611779"/>
            <a:ext cx="10131425" cy="246221"/>
          </a:xfrm>
          <a:prstGeom prst="rect">
            <a:avLst/>
          </a:prstGeom>
          <a:noFill/>
        </p:spPr>
        <p:txBody>
          <a:bodyPr wrap="square" lIns="91440" tIns="45720" rIns="91440" bIns="45720" rtlCol="0" anchor="t">
            <a:spAutoFit/>
          </a:bodyPr>
          <a:lstStyle>
            <a:defPPr>
              <a:defRPr lang="en-US"/>
            </a:defPPr>
            <a:lvl1pPr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marL="171450" indent="-171450">
              <a:buFont typeface="Arial"/>
              <a:buChar char="•"/>
            </a:pPr>
            <a:r>
              <a:rPr lang="en-US" sz="1000">
                <a:solidFill>
                  <a:srgbClr val="575757"/>
                </a:solidFill>
                <a:latin typeface="Calibri"/>
                <a:ea typeface="Calibri"/>
                <a:cs typeface="Calibri"/>
              </a:rPr>
              <a:t>Top500 Supercomputer Highlights - November 2024 </a:t>
            </a:r>
            <a:r>
              <a:rPr lang="en-US" sz="1000" err="1">
                <a:solidFill>
                  <a:srgbClr val="575757"/>
                </a:solidFill>
                <a:latin typeface="Calibri"/>
                <a:ea typeface="Calibri"/>
                <a:cs typeface="Calibri"/>
              </a:rPr>
              <a:t>retrived</a:t>
            </a:r>
            <a:r>
              <a:rPr lang="en-US" sz="1000">
                <a:solidFill>
                  <a:srgbClr val="575757"/>
                </a:solidFill>
                <a:latin typeface="Calibri"/>
                <a:ea typeface="Calibri"/>
                <a:cs typeface="Calibri"/>
              </a:rPr>
              <a:t> from https://top500.org/lists/top500/2024/11/highs/</a:t>
            </a:r>
            <a:endParaRPr lang="en-US">
              <a:ea typeface="Calibri"/>
              <a:cs typeface="Calibri"/>
            </a:endParaRPr>
          </a:p>
        </p:txBody>
      </p:sp>
      <p:grpSp>
        <p:nvGrpSpPr>
          <p:cNvPr id="16" name="Group 15">
            <a:extLst>
              <a:ext uri="{FF2B5EF4-FFF2-40B4-BE49-F238E27FC236}">
                <a16:creationId xmlns:a16="http://schemas.microsoft.com/office/drawing/2014/main" id="{3714A463-A778-4A39-8333-889B30D1C47E}"/>
              </a:ext>
            </a:extLst>
          </p:cNvPr>
          <p:cNvGrpSpPr/>
          <p:nvPr/>
        </p:nvGrpSpPr>
        <p:grpSpPr>
          <a:xfrm>
            <a:off x="7273806" y="1493771"/>
            <a:ext cx="4330744" cy="3044589"/>
            <a:chOff x="7273806" y="1493771"/>
            <a:chExt cx="4330744" cy="3044589"/>
          </a:xfrm>
        </p:grpSpPr>
        <p:pic>
          <p:nvPicPr>
            <p:cNvPr id="7" name="Picture 12" descr="Graphical user interface, diagram&#10;&#10;Description automatically generated">
              <a:extLst>
                <a:ext uri="{FF2B5EF4-FFF2-40B4-BE49-F238E27FC236}">
                  <a16:creationId xmlns:a16="http://schemas.microsoft.com/office/drawing/2014/main" id="{BC7050FD-3D12-0292-09AF-95B416457E1A}"/>
                </a:ext>
              </a:extLst>
            </p:cNvPr>
            <p:cNvPicPr>
              <a:picLocks noChangeAspect="1"/>
            </p:cNvPicPr>
            <p:nvPr/>
          </p:nvPicPr>
          <p:blipFill>
            <a:blip r:embed="rId4"/>
            <a:stretch>
              <a:fillRect/>
            </a:stretch>
          </p:blipFill>
          <p:spPr>
            <a:xfrm>
              <a:off x="9330327" y="3425073"/>
              <a:ext cx="2274223" cy="1113287"/>
            </a:xfrm>
            <a:prstGeom prst="rect">
              <a:avLst/>
            </a:prstGeom>
          </p:spPr>
        </p:pic>
        <p:pic>
          <p:nvPicPr>
            <p:cNvPr id="9" name="Picture 14">
              <a:extLst>
                <a:ext uri="{FF2B5EF4-FFF2-40B4-BE49-F238E27FC236}">
                  <a16:creationId xmlns:a16="http://schemas.microsoft.com/office/drawing/2014/main" id="{C3A6A4A4-8438-F47A-BF42-60CE74FF5BC1}"/>
                </a:ext>
              </a:extLst>
            </p:cNvPr>
            <p:cNvPicPr>
              <a:picLocks noChangeAspect="1"/>
            </p:cNvPicPr>
            <p:nvPr/>
          </p:nvPicPr>
          <p:blipFill>
            <a:blip r:embed="rId5"/>
            <a:stretch>
              <a:fillRect/>
            </a:stretch>
          </p:blipFill>
          <p:spPr>
            <a:xfrm>
              <a:off x="9329856" y="1493771"/>
              <a:ext cx="2264815" cy="987357"/>
            </a:xfrm>
            <a:prstGeom prst="rect">
              <a:avLst/>
            </a:prstGeom>
          </p:spPr>
        </p:pic>
        <p:pic>
          <p:nvPicPr>
            <p:cNvPr id="11" name="Picture 15" descr="Graphical user interface, diagram&#10;&#10;Description automatically generated">
              <a:extLst>
                <a:ext uri="{FF2B5EF4-FFF2-40B4-BE49-F238E27FC236}">
                  <a16:creationId xmlns:a16="http://schemas.microsoft.com/office/drawing/2014/main" id="{54E44397-8386-8F6D-2A11-6C189B9D0084}"/>
                </a:ext>
              </a:extLst>
            </p:cNvPr>
            <p:cNvPicPr>
              <a:picLocks noChangeAspect="1"/>
            </p:cNvPicPr>
            <p:nvPr/>
          </p:nvPicPr>
          <p:blipFill>
            <a:blip r:embed="rId6"/>
            <a:stretch>
              <a:fillRect/>
            </a:stretch>
          </p:blipFill>
          <p:spPr>
            <a:xfrm>
              <a:off x="9330327" y="2459689"/>
              <a:ext cx="2246001" cy="967318"/>
            </a:xfrm>
            <a:prstGeom prst="rect">
              <a:avLst/>
            </a:prstGeom>
          </p:spPr>
        </p:pic>
        <p:sp>
          <p:nvSpPr>
            <p:cNvPr id="13" name="TextBox 12">
              <a:extLst>
                <a:ext uri="{FF2B5EF4-FFF2-40B4-BE49-F238E27FC236}">
                  <a16:creationId xmlns:a16="http://schemas.microsoft.com/office/drawing/2014/main" id="{C6C0605C-AFFE-08C2-6004-4F447F12255C}"/>
                </a:ext>
              </a:extLst>
            </p:cNvPr>
            <p:cNvSpPr txBox="1"/>
            <p:nvPr/>
          </p:nvSpPr>
          <p:spPr>
            <a:xfrm>
              <a:off x="7386695" y="1836326"/>
              <a:ext cx="2028238"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a:solidFill>
                    <a:srgbClr val="FF0000"/>
                  </a:solidFill>
                  <a:latin typeface="DIN"/>
                  <a:ea typeface="+mn-lt"/>
                  <a:cs typeface="+mn-lt"/>
                </a:rPr>
                <a:t>1.742 Exaflop/s (LLNL)</a:t>
              </a:r>
              <a:endParaRPr lang="en-US" sz="1400">
                <a:solidFill>
                  <a:srgbClr val="FF0000"/>
                </a:solidFill>
                <a:cs typeface="Arial"/>
              </a:endParaRPr>
            </a:p>
          </p:txBody>
        </p:sp>
        <p:sp>
          <p:nvSpPr>
            <p:cNvPr id="14" name="TextBox 13">
              <a:extLst>
                <a:ext uri="{FF2B5EF4-FFF2-40B4-BE49-F238E27FC236}">
                  <a16:creationId xmlns:a16="http://schemas.microsoft.com/office/drawing/2014/main" id="{E7E31C5A-098A-1B22-4F97-62C9C155A54C}"/>
                </a:ext>
              </a:extLst>
            </p:cNvPr>
            <p:cNvSpPr txBox="1"/>
            <p:nvPr/>
          </p:nvSpPr>
          <p:spPr>
            <a:xfrm>
              <a:off x="7273807" y="2786474"/>
              <a:ext cx="2254015"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a:solidFill>
                    <a:srgbClr val="FF0000"/>
                  </a:solidFill>
                  <a:latin typeface="DIN"/>
                  <a:ea typeface="+mn-lt"/>
                  <a:cs typeface="+mn-lt"/>
                </a:rPr>
                <a:t>1.353 Exaflop/s (ORNL)</a:t>
              </a:r>
              <a:endParaRPr lang="en-US" sz="1400">
                <a:solidFill>
                  <a:srgbClr val="FF0000"/>
                </a:solidFill>
                <a:cs typeface="Arial"/>
              </a:endParaRPr>
            </a:p>
          </p:txBody>
        </p:sp>
        <p:sp>
          <p:nvSpPr>
            <p:cNvPr id="15" name="TextBox 14">
              <a:extLst>
                <a:ext uri="{FF2B5EF4-FFF2-40B4-BE49-F238E27FC236}">
                  <a16:creationId xmlns:a16="http://schemas.microsoft.com/office/drawing/2014/main" id="{5F4C1710-EEF0-4A8E-92E1-84DF049B401F}"/>
                </a:ext>
              </a:extLst>
            </p:cNvPr>
            <p:cNvSpPr txBox="1"/>
            <p:nvPr/>
          </p:nvSpPr>
          <p:spPr>
            <a:xfrm>
              <a:off x="7273806" y="3821289"/>
              <a:ext cx="2028238"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a:solidFill>
                    <a:srgbClr val="FF0000"/>
                  </a:solidFill>
                  <a:latin typeface="DIN"/>
                  <a:ea typeface="+mn-lt"/>
                  <a:cs typeface="+mn-lt"/>
                </a:rPr>
                <a:t>1.012 Exaflop/s (ANL)</a:t>
              </a:r>
              <a:endParaRPr lang="en-US" sz="1400">
                <a:solidFill>
                  <a:srgbClr val="FF0000"/>
                </a:solidFill>
                <a:cs typeface="Arial"/>
              </a:endParaRPr>
            </a:p>
          </p:txBody>
        </p:sp>
      </p:grpSp>
    </p:spTree>
    <p:extLst>
      <p:ext uri="{BB962C8B-B14F-4D97-AF65-F5344CB8AC3E}">
        <p14:creationId xmlns:p14="http://schemas.microsoft.com/office/powerpoint/2010/main" val="21042538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1"/>
                                        </p:tgtEl>
                                        <p:attrNameLst>
                                          <p:attrName>style.visibility</p:attrName>
                                        </p:attrNameLst>
                                      </p:cBhvr>
                                      <p:to>
                                        <p:strVal val="visible"/>
                                      </p:to>
                                    </p:set>
                                    <p:anim calcmode="lin" valueType="num">
                                      <p:cBhvr additive="base">
                                        <p:cTn id="7" dur="500" fill="hold"/>
                                        <p:tgtEl>
                                          <p:spTgt spid="61"/>
                                        </p:tgtEl>
                                        <p:attrNameLst>
                                          <p:attrName>ppt_x</p:attrName>
                                        </p:attrNameLst>
                                      </p:cBhvr>
                                      <p:tavLst>
                                        <p:tav tm="0">
                                          <p:val>
                                            <p:strVal val="#ppt_x"/>
                                          </p:val>
                                        </p:tav>
                                        <p:tav tm="100000">
                                          <p:val>
                                            <p:strVal val="#ppt_x"/>
                                          </p:val>
                                        </p:tav>
                                      </p:tavLst>
                                    </p:anim>
                                    <p:anim calcmode="lin" valueType="num">
                                      <p:cBhvr additive="base">
                                        <p:cTn id="8" dur="500" fill="hold"/>
                                        <p:tgtEl>
                                          <p:spTgt spid="6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P spid="10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3E574B-128A-4179-84FC-AC2C7EC812C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FF6C333-1FD9-80E3-321C-BD8B86364AC2}"/>
              </a:ext>
            </a:extLst>
          </p:cNvPr>
          <p:cNvSpPr>
            <a:spLocks noGrp="1"/>
          </p:cNvSpPr>
          <p:nvPr>
            <p:ph type="title"/>
          </p:nvPr>
        </p:nvSpPr>
        <p:spPr>
          <a:xfrm>
            <a:off x="562207" y="427475"/>
            <a:ext cx="11039944" cy="811005"/>
          </a:xfrm>
        </p:spPr>
        <p:txBody>
          <a:bodyPr vert="horz" lIns="0" tIns="0" rIns="0" bIns="0" rtlCol="0" anchor="t">
            <a:noAutofit/>
          </a:bodyPr>
          <a:lstStyle/>
          <a:p>
            <a:r>
              <a:rPr lang="en-US" sz="3000">
                <a:latin typeface="Arial"/>
                <a:cs typeface="Arial"/>
              </a:rPr>
              <a:t>Datalog Implementations</a:t>
            </a:r>
            <a:endParaRPr lang="en-US"/>
          </a:p>
        </p:txBody>
      </p:sp>
      <p:sp>
        <p:nvSpPr>
          <p:cNvPr id="6" name="TextBox 5">
            <a:extLst>
              <a:ext uri="{FF2B5EF4-FFF2-40B4-BE49-F238E27FC236}">
                <a16:creationId xmlns:a16="http://schemas.microsoft.com/office/drawing/2014/main" id="{66347C36-4077-3ABA-F031-3F53D7E7DB4D}"/>
              </a:ext>
            </a:extLst>
          </p:cNvPr>
          <p:cNvSpPr txBox="1"/>
          <p:nvPr/>
        </p:nvSpPr>
        <p:spPr>
          <a:xfrm>
            <a:off x="415903" y="5378326"/>
            <a:ext cx="10838996" cy="1477328"/>
          </a:xfrm>
          <a:prstGeom prst="rect">
            <a:avLst/>
          </a:prstGeom>
          <a:noFill/>
        </p:spPr>
        <p:txBody>
          <a:bodyPr wrap="square" lIns="91440" tIns="45720" rIns="91440" bIns="45720" rtlCol="0" anchor="t">
            <a:spAutoFit/>
          </a:bodyPr>
          <a:lstStyle>
            <a:defPPr>
              <a:defRPr lang="en-US"/>
            </a:defPPr>
            <a:lvl1pPr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marL="228600" indent="-228600">
              <a:buFont typeface="Arial" panose="020B0604020202020204" pitchFamily="34" charset="0"/>
              <a:buChar char="•"/>
            </a:pPr>
            <a:r>
              <a:rPr lang="en-US" sz="1000">
                <a:latin typeface="Calibri"/>
                <a:ea typeface="Calibri"/>
                <a:cs typeface="Calibri"/>
              </a:rPr>
              <a:t>Herbert Jordan, Bernhard Scholz, and Pavle Subotić. 2016. Soufflé: On synthesis of program analyzers. In Computer Aided Verification: 28th International Conference, CAV 2016, Toronto, ON, Canada, July 17-23, 2016, Proceedings, Part II 28, Swarat Chaudhuri and Azadeh Farzan (Eds.). Springer, Springer International Publishing, Cham, 422–430.</a:t>
            </a:r>
          </a:p>
          <a:p>
            <a:pPr marL="228600" indent="-228600">
              <a:buFont typeface="Arial" panose="020B0604020202020204" pitchFamily="34" charset="0"/>
              <a:buChar char="•"/>
            </a:pPr>
            <a:r>
              <a:rPr lang="en-US" sz="1000">
                <a:latin typeface="Calibri"/>
                <a:ea typeface="Calibri"/>
                <a:cs typeface="Calibri"/>
              </a:rPr>
              <a:t>Boris Motik, Yavor </a:t>
            </a:r>
            <a:r>
              <a:rPr lang="en-US" sz="1000" err="1">
                <a:latin typeface="Calibri"/>
                <a:ea typeface="Calibri"/>
                <a:cs typeface="Calibri"/>
              </a:rPr>
              <a:t>Nenov</a:t>
            </a:r>
            <a:r>
              <a:rPr lang="en-US" sz="1000">
                <a:latin typeface="Calibri"/>
                <a:ea typeface="Calibri"/>
                <a:cs typeface="Calibri"/>
              </a:rPr>
              <a:t>, Robert Piro, Ian Horrocks, and Dan Olteanu. 2014. Parallel </a:t>
            </a:r>
            <a:r>
              <a:rPr lang="en-US" sz="1000" err="1">
                <a:latin typeface="Calibri"/>
                <a:ea typeface="Calibri"/>
                <a:cs typeface="Calibri"/>
              </a:rPr>
              <a:t>materialisation</a:t>
            </a:r>
            <a:r>
              <a:rPr lang="en-US" sz="1000">
                <a:latin typeface="Calibri"/>
                <a:ea typeface="Calibri"/>
                <a:cs typeface="Calibri"/>
              </a:rPr>
              <a:t> of </a:t>
            </a:r>
            <a:r>
              <a:rPr lang="en-US" sz="1000" err="1">
                <a:latin typeface="Calibri"/>
                <a:ea typeface="Calibri"/>
                <a:cs typeface="Calibri"/>
              </a:rPr>
              <a:t>datalog</a:t>
            </a:r>
            <a:r>
              <a:rPr lang="en-US" sz="1000">
                <a:latin typeface="Calibri"/>
                <a:ea typeface="Calibri"/>
                <a:cs typeface="Calibri"/>
              </a:rPr>
              <a:t> programs in </a:t>
            </a:r>
            <a:r>
              <a:rPr lang="en-US" sz="1000" err="1">
                <a:latin typeface="Calibri"/>
                <a:ea typeface="Calibri"/>
                <a:cs typeface="Calibri"/>
              </a:rPr>
              <a:t>centralised</a:t>
            </a:r>
            <a:r>
              <a:rPr lang="en-US" sz="1000">
                <a:latin typeface="Calibri"/>
                <a:ea typeface="Calibri"/>
                <a:cs typeface="Calibri"/>
              </a:rPr>
              <a:t>, main-memory RDF systems. In Proceedings of the AAAI Conference on Artificial Intelligence, Vol. 28.</a:t>
            </a:r>
          </a:p>
          <a:p>
            <a:pPr marL="228600" indent="-228600">
              <a:buFont typeface="Arial" panose="020B0604020202020204" pitchFamily="34" charset="0"/>
              <a:buChar char="•"/>
            </a:pPr>
            <a:r>
              <a:rPr lang="en-US" sz="1000" err="1">
                <a:latin typeface="Calibri"/>
                <a:ea typeface="Calibri"/>
                <a:cs typeface="Calibri"/>
              </a:rPr>
              <a:t>Shkapsky</a:t>
            </a:r>
            <a:r>
              <a:rPr lang="en-US" sz="1000">
                <a:latin typeface="Calibri"/>
                <a:ea typeface="Calibri"/>
                <a:cs typeface="Calibri"/>
              </a:rPr>
              <a:t>, A., Yang, M., Interlandi, M., Chiu, H., Condie, T., &amp; </a:t>
            </a:r>
            <a:r>
              <a:rPr lang="en-US" sz="1000" err="1">
                <a:latin typeface="Calibri"/>
                <a:ea typeface="Calibri"/>
                <a:cs typeface="Calibri"/>
              </a:rPr>
              <a:t>Zaniolo</a:t>
            </a:r>
            <a:r>
              <a:rPr lang="en-US" sz="1000">
                <a:latin typeface="Calibri"/>
                <a:ea typeface="Calibri"/>
                <a:cs typeface="Calibri"/>
              </a:rPr>
              <a:t>, C. (2016, June). Big data analytics with </a:t>
            </a:r>
            <a:r>
              <a:rPr lang="en-US" sz="1000" err="1">
                <a:latin typeface="Calibri"/>
                <a:ea typeface="Calibri"/>
                <a:cs typeface="Calibri"/>
              </a:rPr>
              <a:t>datalog</a:t>
            </a:r>
            <a:r>
              <a:rPr lang="en-US" sz="1000">
                <a:latin typeface="Calibri"/>
                <a:ea typeface="Calibri"/>
                <a:cs typeface="Calibri"/>
              </a:rPr>
              <a:t> queries on spark. In Proceedings of the 2016 International Conference on Management of Data (pp. 1135-1149).</a:t>
            </a:r>
          </a:p>
          <a:p>
            <a:pPr marL="228600" indent="-228600">
              <a:buFont typeface="Arial" panose="020B0604020202020204" pitchFamily="34" charset="0"/>
              <a:buChar char="•"/>
            </a:pPr>
            <a:r>
              <a:rPr lang="en-US" sz="1000">
                <a:latin typeface="Calibri"/>
                <a:ea typeface="Calibri"/>
                <a:cs typeface="Calibri"/>
              </a:rPr>
              <a:t>Yavor </a:t>
            </a:r>
            <a:r>
              <a:rPr lang="en-US" sz="1000" err="1">
                <a:latin typeface="Calibri"/>
                <a:ea typeface="Calibri"/>
                <a:cs typeface="Calibri"/>
              </a:rPr>
              <a:t>Nenov</a:t>
            </a:r>
            <a:r>
              <a:rPr lang="en-US" sz="1000">
                <a:latin typeface="Calibri"/>
                <a:ea typeface="Calibri"/>
                <a:cs typeface="Calibri"/>
              </a:rPr>
              <a:t>, Robert Piro, Boris Motik, Ian Horrocks, Zhe Wu, and Jay Banerjee. 2015. </a:t>
            </a:r>
            <a:r>
              <a:rPr lang="en-US" sz="1000" err="1">
                <a:latin typeface="Calibri"/>
                <a:ea typeface="Calibri"/>
                <a:cs typeface="Calibri"/>
              </a:rPr>
              <a:t>RDFox</a:t>
            </a:r>
            <a:r>
              <a:rPr lang="en-US" sz="1000">
                <a:latin typeface="Calibri"/>
                <a:ea typeface="Calibri"/>
                <a:cs typeface="Calibri"/>
              </a:rPr>
              <a:t>: A Highly-Scalable RDF Store. In The Semantic Web - ISWC 2015, Marcelo Arenas, Oscar Corcho, Elen </a:t>
            </a:r>
            <a:r>
              <a:rPr lang="en-US" sz="1000" err="1">
                <a:latin typeface="Calibri"/>
                <a:ea typeface="Calibri"/>
                <a:cs typeface="Calibri"/>
              </a:rPr>
              <a:t>Simperl</a:t>
            </a:r>
            <a:r>
              <a:rPr lang="en-US" sz="1000">
                <a:latin typeface="Calibri"/>
                <a:ea typeface="Calibri"/>
                <a:cs typeface="Calibri"/>
              </a:rPr>
              <a:t>, Markus Strohmaier, Mathieu </a:t>
            </a:r>
            <a:r>
              <a:rPr lang="en-US" sz="1000" err="1">
                <a:latin typeface="Calibri"/>
                <a:ea typeface="Calibri"/>
                <a:cs typeface="Calibri"/>
              </a:rPr>
              <a:t>d’Aquin</a:t>
            </a:r>
            <a:r>
              <a:rPr lang="en-US" sz="1000">
                <a:latin typeface="Calibri"/>
                <a:ea typeface="Calibri"/>
                <a:cs typeface="Calibri"/>
              </a:rPr>
              <a:t>, Kavitha Srinivas, Paul Groth, Michel Dumontier, Jeff Heflin, </a:t>
            </a:r>
            <a:r>
              <a:rPr lang="en-US" sz="1000" err="1">
                <a:latin typeface="Calibri"/>
                <a:ea typeface="Calibri"/>
                <a:cs typeface="Calibri"/>
              </a:rPr>
              <a:t>Krishnaprasad</a:t>
            </a:r>
            <a:r>
              <a:rPr lang="en-US" sz="1000">
                <a:latin typeface="Calibri"/>
                <a:ea typeface="Calibri"/>
                <a:cs typeface="Calibri"/>
              </a:rPr>
              <a:t> Thirunarayan, and Steffen Staab (Eds.). Springer International Publishing, Cham, 3–20.</a:t>
            </a:r>
          </a:p>
          <a:p>
            <a:pPr marL="228600" indent="-228600">
              <a:buFont typeface="Arial" panose="020B0604020202020204" pitchFamily="34" charset="0"/>
              <a:buChar char="•"/>
            </a:pPr>
            <a:r>
              <a:rPr lang="en-US" sz="1000">
                <a:latin typeface="Calibri"/>
                <a:ea typeface="Calibri"/>
                <a:cs typeface="Calibri"/>
              </a:rPr>
              <a:t>Gilray, T., </a:t>
            </a:r>
            <a:r>
              <a:rPr lang="en-US" sz="1000" err="1">
                <a:latin typeface="Calibri"/>
                <a:ea typeface="Calibri"/>
                <a:cs typeface="Calibri"/>
              </a:rPr>
              <a:t>Sahebolamri</a:t>
            </a:r>
            <a:r>
              <a:rPr lang="en-US" sz="1000">
                <a:latin typeface="Calibri"/>
                <a:ea typeface="Calibri"/>
                <a:cs typeface="Calibri"/>
              </a:rPr>
              <a:t>, A., Sun, Y., </a:t>
            </a:r>
            <a:r>
              <a:rPr lang="en-US" sz="1000" err="1">
                <a:latin typeface="Calibri"/>
                <a:ea typeface="Calibri"/>
                <a:cs typeface="Calibri"/>
              </a:rPr>
              <a:t>Kunapaneni</a:t>
            </a:r>
            <a:r>
              <a:rPr lang="en-US" sz="1000">
                <a:latin typeface="Calibri"/>
                <a:ea typeface="Calibri"/>
                <a:cs typeface="Calibri"/>
              </a:rPr>
              <a:t>, S., Kumar, S., &amp; Micinski, K. (2024). Datalog with First-Class Facts. </a:t>
            </a:r>
            <a:r>
              <a:rPr lang="en-US" sz="1000" err="1">
                <a:latin typeface="Calibri"/>
                <a:ea typeface="Calibri"/>
                <a:cs typeface="Calibri"/>
              </a:rPr>
              <a:t>arXiv</a:t>
            </a:r>
            <a:r>
              <a:rPr lang="en-US" sz="1000">
                <a:latin typeface="Calibri"/>
                <a:ea typeface="Calibri"/>
                <a:cs typeface="Calibri"/>
              </a:rPr>
              <a:t> preprint arXiv:2411.14330.</a:t>
            </a:r>
          </a:p>
        </p:txBody>
      </p:sp>
      <p:sp>
        <p:nvSpPr>
          <p:cNvPr id="7" name="Rectangle 6">
            <a:extLst>
              <a:ext uri="{FF2B5EF4-FFF2-40B4-BE49-F238E27FC236}">
                <a16:creationId xmlns:a16="http://schemas.microsoft.com/office/drawing/2014/main" id="{17250676-9A99-7D4C-FC39-9998F55A7267}"/>
              </a:ext>
            </a:extLst>
          </p:cNvPr>
          <p:cNvSpPr/>
          <p:nvPr/>
        </p:nvSpPr>
        <p:spPr>
          <a:xfrm>
            <a:off x="135819" y="1240416"/>
            <a:ext cx="1793565" cy="811005"/>
          </a:xfrm>
          <a:prstGeom prst="rect">
            <a:avLst/>
          </a:prstGeom>
          <a:noFill/>
          <a:ln w="28575">
            <a:solidFill>
              <a:srgbClr val="001E62"/>
            </a:solidFill>
          </a:ln>
        </p:spPr>
        <p:style>
          <a:lnRef idx="2">
            <a:schemeClr val="accent6"/>
          </a:lnRef>
          <a:fillRef idx="1">
            <a:schemeClr val="lt1"/>
          </a:fillRef>
          <a:effectRef idx="0">
            <a:schemeClr val="accent6"/>
          </a:effectRef>
          <a:fontRef idx="minor">
            <a:schemeClr val="dk1"/>
          </a:fontRef>
        </p:style>
        <p:txBody>
          <a:bodyPr lIns="91440" tIns="45720" rIns="91440" bIns="45720" rtlCol="0" anchor="ctr"/>
          <a:lstStyle/>
          <a:p>
            <a:pPr algn="ctr"/>
            <a:r>
              <a:rPr lang="en-US"/>
              <a:t>Multi-threaded</a:t>
            </a:r>
            <a:endParaRPr lang="en-US">
              <a:cs typeface="Arial"/>
            </a:endParaRPr>
          </a:p>
        </p:txBody>
      </p:sp>
      <p:sp>
        <p:nvSpPr>
          <p:cNvPr id="17" name="Rectangle 16">
            <a:extLst>
              <a:ext uri="{FF2B5EF4-FFF2-40B4-BE49-F238E27FC236}">
                <a16:creationId xmlns:a16="http://schemas.microsoft.com/office/drawing/2014/main" id="{4A71687C-ADA3-9962-5DC4-4CD22452E641}"/>
              </a:ext>
            </a:extLst>
          </p:cNvPr>
          <p:cNvSpPr/>
          <p:nvPr/>
        </p:nvSpPr>
        <p:spPr>
          <a:xfrm>
            <a:off x="2619939" y="1240417"/>
            <a:ext cx="1793565" cy="811005"/>
          </a:xfrm>
          <a:prstGeom prst="rect">
            <a:avLst/>
          </a:prstGeom>
          <a:noFill/>
          <a:ln w="28575">
            <a:solidFill>
              <a:srgbClr val="001E62"/>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t>Distributed</a:t>
            </a:r>
          </a:p>
          <a:p>
            <a:pPr algn="ctr"/>
            <a:r>
              <a:rPr lang="en-US"/>
              <a:t>(Apache Spark)</a:t>
            </a:r>
          </a:p>
        </p:txBody>
      </p:sp>
      <p:sp>
        <p:nvSpPr>
          <p:cNvPr id="39" name="Rectangle 38">
            <a:extLst>
              <a:ext uri="{FF2B5EF4-FFF2-40B4-BE49-F238E27FC236}">
                <a16:creationId xmlns:a16="http://schemas.microsoft.com/office/drawing/2014/main" id="{E69F179D-30EE-70E3-BBD5-84A42DEAAE61}"/>
              </a:ext>
            </a:extLst>
          </p:cNvPr>
          <p:cNvSpPr/>
          <p:nvPr/>
        </p:nvSpPr>
        <p:spPr>
          <a:xfrm>
            <a:off x="5125395" y="1240417"/>
            <a:ext cx="1793565" cy="811005"/>
          </a:xfrm>
          <a:prstGeom prst="rect">
            <a:avLst/>
          </a:prstGeom>
          <a:noFill/>
          <a:ln w="28575">
            <a:solidFill>
              <a:srgbClr val="001E62"/>
            </a:solidFill>
          </a:ln>
        </p:spPr>
        <p:style>
          <a:lnRef idx="2">
            <a:schemeClr val="accent6"/>
          </a:lnRef>
          <a:fillRef idx="1">
            <a:schemeClr val="lt1"/>
          </a:fillRef>
          <a:effectRef idx="0">
            <a:schemeClr val="accent6"/>
          </a:effectRef>
          <a:fontRef idx="minor">
            <a:schemeClr val="dk1"/>
          </a:fontRef>
        </p:style>
        <p:txBody>
          <a:bodyPr lIns="91440" tIns="45720" rIns="91440" bIns="45720" rtlCol="0" anchor="ctr"/>
          <a:lstStyle/>
          <a:p>
            <a:pPr algn="ctr"/>
            <a:r>
              <a:rPr lang="en-US"/>
              <a:t>Multi-node</a:t>
            </a:r>
          </a:p>
          <a:p>
            <a:pPr algn="ctr"/>
            <a:r>
              <a:rPr lang="en-US"/>
              <a:t>Multi-threaded</a:t>
            </a:r>
          </a:p>
        </p:txBody>
      </p:sp>
      <p:sp>
        <p:nvSpPr>
          <p:cNvPr id="41" name="Rectangle 40">
            <a:extLst>
              <a:ext uri="{FF2B5EF4-FFF2-40B4-BE49-F238E27FC236}">
                <a16:creationId xmlns:a16="http://schemas.microsoft.com/office/drawing/2014/main" id="{1BDB44C4-6907-23E0-F8E9-FAEB3F9D461D}"/>
              </a:ext>
            </a:extLst>
          </p:cNvPr>
          <p:cNvSpPr/>
          <p:nvPr/>
        </p:nvSpPr>
        <p:spPr>
          <a:xfrm>
            <a:off x="7627803" y="1279553"/>
            <a:ext cx="1793565" cy="811005"/>
          </a:xfrm>
          <a:prstGeom prst="rect">
            <a:avLst/>
          </a:prstGeom>
          <a:noFill/>
          <a:ln w="28575">
            <a:solidFill>
              <a:srgbClr val="001E62"/>
            </a:solidFill>
          </a:ln>
        </p:spPr>
        <p:style>
          <a:lnRef idx="2">
            <a:schemeClr val="accent6"/>
          </a:lnRef>
          <a:fillRef idx="1">
            <a:schemeClr val="lt1"/>
          </a:fillRef>
          <a:effectRef idx="0">
            <a:schemeClr val="accent6"/>
          </a:effectRef>
          <a:fontRef idx="minor">
            <a:schemeClr val="dk1"/>
          </a:fontRef>
        </p:style>
        <p:txBody>
          <a:bodyPr lIns="91440" tIns="45720" rIns="91440" bIns="45720" rtlCol="0" anchor="ctr"/>
          <a:lstStyle/>
          <a:p>
            <a:pPr algn="ctr"/>
            <a:r>
              <a:rPr lang="en-US"/>
              <a:t>Single-GPU</a:t>
            </a:r>
          </a:p>
        </p:txBody>
      </p:sp>
      <p:sp>
        <p:nvSpPr>
          <p:cNvPr id="43" name="Rectangle 42">
            <a:extLst>
              <a:ext uri="{FF2B5EF4-FFF2-40B4-BE49-F238E27FC236}">
                <a16:creationId xmlns:a16="http://schemas.microsoft.com/office/drawing/2014/main" id="{75592A01-766E-AE83-14B0-40C65D7C3BED}"/>
              </a:ext>
            </a:extLst>
          </p:cNvPr>
          <p:cNvSpPr/>
          <p:nvPr/>
        </p:nvSpPr>
        <p:spPr>
          <a:xfrm>
            <a:off x="10126798" y="1279551"/>
            <a:ext cx="1793565" cy="811005"/>
          </a:xfrm>
          <a:prstGeom prst="rect">
            <a:avLst/>
          </a:prstGeom>
          <a:noFill/>
          <a:ln w="28575">
            <a:solidFill>
              <a:srgbClr val="001E62"/>
            </a:solidFill>
          </a:ln>
        </p:spPr>
        <p:style>
          <a:lnRef idx="2">
            <a:schemeClr val="accent6"/>
          </a:lnRef>
          <a:fillRef idx="1">
            <a:schemeClr val="lt1"/>
          </a:fillRef>
          <a:effectRef idx="0">
            <a:schemeClr val="accent6"/>
          </a:effectRef>
          <a:fontRef idx="minor">
            <a:schemeClr val="dk1"/>
          </a:fontRef>
        </p:style>
        <p:txBody>
          <a:bodyPr lIns="91440" tIns="45720" rIns="91440" bIns="45720" rtlCol="0" anchor="ctr"/>
          <a:lstStyle/>
          <a:p>
            <a:pPr algn="ctr"/>
            <a:r>
              <a:rPr lang="en-US"/>
              <a:t>Multi-node </a:t>
            </a:r>
          </a:p>
          <a:p>
            <a:pPr algn="ctr"/>
            <a:r>
              <a:rPr lang="en-US"/>
              <a:t>Multi-GPUs</a:t>
            </a:r>
          </a:p>
        </p:txBody>
      </p:sp>
      <p:sp>
        <p:nvSpPr>
          <p:cNvPr id="44" name="Rectangle: Single Corner Snipped 43">
            <a:extLst>
              <a:ext uri="{FF2B5EF4-FFF2-40B4-BE49-F238E27FC236}">
                <a16:creationId xmlns:a16="http://schemas.microsoft.com/office/drawing/2014/main" id="{432CE542-8DCA-68CA-6F0A-90035E1117BF}"/>
              </a:ext>
            </a:extLst>
          </p:cNvPr>
          <p:cNvSpPr/>
          <p:nvPr/>
        </p:nvSpPr>
        <p:spPr>
          <a:xfrm>
            <a:off x="2634814" y="2302630"/>
            <a:ext cx="1793564" cy="649224"/>
          </a:xfrm>
          <a:prstGeom prst="snip1Rect">
            <a:avLst/>
          </a:prstGeom>
          <a:noFill/>
          <a:ln>
            <a:prstDash val="sysDash"/>
          </a:ln>
        </p:spPr>
        <p:style>
          <a:lnRef idx="2">
            <a:schemeClr val="accent6"/>
          </a:lnRef>
          <a:fillRef idx="1">
            <a:schemeClr val="lt1"/>
          </a:fillRef>
          <a:effectRef idx="0">
            <a:schemeClr val="accent6"/>
          </a:effectRef>
          <a:fontRef idx="minor">
            <a:schemeClr val="dk1"/>
          </a:fontRef>
        </p:style>
        <p:txBody>
          <a:bodyPr rtlCol="0" anchor="ctr"/>
          <a:lstStyle/>
          <a:p>
            <a:pPr algn="ctr"/>
            <a:r>
              <a:rPr lang="en-US" err="1"/>
              <a:t>RDFox</a:t>
            </a:r>
            <a:endParaRPr lang="en-US"/>
          </a:p>
        </p:txBody>
      </p:sp>
      <p:sp>
        <p:nvSpPr>
          <p:cNvPr id="46" name="Rectangle: Single Corner Snipped 45">
            <a:extLst>
              <a:ext uri="{FF2B5EF4-FFF2-40B4-BE49-F238E27FC236}">
                <a16:creationId xmlns:a16="http://schemas.microsoft.com/office/drawing/2014/main" id="{27480AAC-E5D0-7DBB-5ED8-70BDF91B0AA7}"/>
              </a:ext>
            </a:extLst>
          </p:cNvPr>
          <p:cNvSpPr/>
          <p:nvPr/>
        </p:nvSpPr>
        <p:spPr>
          <a:xfrm>
            <a:off x="5125395" y="2307067"/>
            <a:ext cx="1793564" cy="649224"/>
          </a:xfrm>
          <a:prstGeom prst="snip1Rect">
            <a:avLst/>
          </a:prstGeom>
          <a:noFill/>
          <a:ln>
            <a:prstDash val="sysDash"/>
          </a:ln>
        </p:spPr>
        <p:style>
          <a:lnRef idx="2">
            <a:schemeClr val="accent6"/>
          </a:lnRef>
          <a:fillRef idx="1">
            <a:schemeClr val="lt1"/>
          </a:fillRef>
          <a:effectRef idx="0">
            <a:schemeClr val="accent6"/>
          </a:effectRef>
          <a:fontRef idx="minor">
            <a:schemeClr val="dk1"/>
          </a:fontRef>
        </p:style>
        <p:txBody>
          <a:bodyPr rtlCol="0" anchor="ctr"/>
          <a:lstStyle/>
          <a:p>
            <a:pPr algn="ctr"/>
            <a:r>
              <a:rPr lang="en-US"/>
              <a:t>SLOG</a:t>
            </a:r>
          </a:p>
        </p:txBody>
      </p:sp>
      <p:sp>
        <p:nvSpPr>
          <p:cNvPr id="47" name="Rectangle: Single Corner Snipped 46">
            <a:extLst>
              <a:ext uri="{FF2B5EF4-FFF2-40B4-BE49-F238E27FC236}">
                <a16:creationId xmlns:a16="http://schemas.microsoft.com/office/drawing/2014/main" id="{90E01462-261F-F1DD-BB05-0A34B7A98146}"/>
              </a:ext>
            </a:extLst>
          </p:cNvPr>
          <p:cNvSpPr/>
          <p:nvPr/>
        </p:nvSpPr>
        <p:spPr>
          <a:xfrm>
            <a:off x="7615246" y="2320649"/>
            <a:ext cx="1793564" cy="649224"/>
          </a:xfrm>
          <a:prstGeom prst="snip1Rect">
            <a:avLst/>
          </a:prstGeom>
          <a:noFill/>
          <a:ln>
            <a:prstDash val="sysDash"/>
          </a:ln>
        </p:spPr>
        <p:style>
          <a:lnRef idx="2">
            <a:schemeClr val="accent6"/>
          </a:lnRef>
          <a:fillRef idx="1">
            <a:schemeClr val="lt1"/>
          </a:fillRef>
          <a:effectRef idx="0">
            <a:schemeClr val="accent6"/>
          </a:effectRef>
          <a:fontRef idx="minor">
            <a:schemeClr val="dk1"/>
          </a:fontRef>
        </p:style>
        <p:txBody>
          <a:bodyPr rtlCol="0" anchor="ctr"/>
          <a:lstStyle/>
          <a:p>
            <a:pPr algn="ctr"/>
            <a:r>
              <a:rPr lang="en-US" err="1"/>
              <a:t>GPUJoin</a:t>
            </a:r>
            <a:endParaRPr lang="en-US"/>
          </a:p>
        </p:txBody>
      </p:sp>
      <p:sp>
        <p:nvSpPr>
          <p:cNvPr id="48" name="Rectangle: Single Corner Snipped 47">
            <a:extLst>
              <a:ext uri="{FF2B5EF4-FFF2-40B4-BE49-F238E27FC236}">
                <a16:creationId xmlns:a16="http://schemas.microsoft.com/office/drawing/2014/main" id="{D7738E0C-F221-B8A9-405A-D1F2E5918035}"/>
              </a:ext>
            </a:extLst>
          </p:cNvPr>
          <p:cNvSpPr/>
          <p:nvPr/>
        </p:nvSpPr>
        <p:spPr>
          <a:xfrm>
            <a:off x="7615246" y="3202066"/>
            <a:ext cx="1793564" cy="649224"/>
          </a:xfrm>
          <a:prstGeom prst="snip1Rect">
            <a:avLst/>
          </a:prstGeom>
          <a:noFill/>
          <a:ln>
            <a:prstDash val="sysDash"/>
          </a:ln>
        </p:spPr>
        <p:style>
          <a:lnRef idx="2">
            <a:schemeClr val="accent6"/>
          </a:lnRef>
          <a:fillRef idx="1">
            <a:schemeClr val="lt1"/>
          </a:fillRef>
          <a:effectRef idx="0">
            <a:schemeClr val="accent6"/>
          </a:effectRef>
          <a:fontRef idx="minor">
            <a:schemeClr val="dk1"/>
          </a:fontRef>
        </p:style>
        <p:txBody>
          <a:bodyPr rtlCol="0" anchor="ctr"/>
          <a:lstStyle/>
          <a:p>
            <a:pPr algn="ctr"/>
            <a:r>
              <a:rPr lang="en-US" err="1"/>
              <a:t>GPULog</a:t>
            </a:r>
            <a:endParaRPr lang="en-US"/>
          </a:p>
        </p:txBody>
      </p:sp>
      <p:sp>
        <p:nvSpPr>
          <p:cNvPr id="49" name="Rectangle: Single Corner Snipped 48">
            <a:extLst>
              <a:ext uri="{FF2B5EF4-FFF2-40B4-BE49-F238E27FC236}">
                <a16:creationId xmlns:a16="http://schemas.microsoft.com/office/drawing/2014/main" id="{46282063-A5C8-3CE2-CB40-53200BC27FAE}"/>
              </a:ext>
            </a:extLst>
          </p:cNvPr>
          <p:cNvSpPr/>
          <p:nvPr/>
        </p:nvSpPr>
        <p:spPr>
          <a:xfrm>
            <a:off x="135819" y="2302630"/>
            <a:ext cx="1793564" cy="649224"/>
          </a:xfrm>
          <a:prstGeom prst="snip1Rect">
            <a:avLst/>
          </a:prstGeom>
          <a:noFill/>
          <a:ln>
            <a:prstDash val="sysDash"/>
          </a:ln>
        </p:spPr>
        <p:style>
          <a:lnRef idx="2">
            <a:schemeClr val="accent6"/>
          </a:lnRef>
          <a:fillRef idx="1">
            <a:schemeClr val="lt1"/>
          </a:fillRef>
          <a:effectRef idx="0">
            <a:schemeClr val="accent6"/>
          </a:effectRef>
          <a:fontRef idx="minor">
            <a:schemeClr val="dk1"/>
          </a:fontRef>
        </p:style>
        <p:txBody>
          <a:bodyPr rtlCol="0" anchor="ctr"/>
          <a:lstStyle/>
          <a:p>
            <a:pPr algn="ctr"/>
            <a:r>
              <a:rPr lang="en-US"/>
              <a:t>Soufflé</a:t>
            </a:r>
          </a:p>
        </p:txBody>
      </p:sp>
      <p:sp>
        <p:nvSpPr>
          <p:cNvPr id="50" name="Rectangle: Single Corner Snipped 49">
            <a:extLst>
              <a:ext uri="{FF2B5EF4-FFF2-40B4-BE49-F238E27FC236}">
                <a16:creationId xmlns:a16="http://schemas.microsoft.com/office/drawing/2014/main" id="{1E464B12-D296-07C4-4E68-697CFF1F2C08}"/>
              </a:ext>
            </a:extLst>
          </p:cNvPr>
          <p:cNvSpPr/>
          <p:nvPr/>
        </p:nvSpPr>
        <p:spPr>
          <a:xfrm>
            <a:off x="2619939" y="3201233"/>
            <a:ext cx="1793564" cy="649224"/>
          </a:xfrm>
          <a:prstGeom prst="snip1Rect">
            <a:avLst/>
          </a:prstGeom>
          <a:noFill/>
          <a:ln>
            <a:prstDash val="sysDash"/>
          </a:ln>
        </p:spPr>
        <p:style>
          <a:lnRef idx="2">
            <a:schemeClr val="accent6"/>
          </a:lnRef>
          <a:fillRef idx="1">
            <a:schemeClr val="lt1"/>
          </a:fillRef>
          <a:effectRef idx="0">
            <a:schemeClr val="accent6"/>
          </a:effectRef>
          <a:fontRef idx="minor">
            <a:schemeClr val="dk1"/>
          </a:fontRef>
        </p:style>
        <p:txBody>
          <a:bodyPr rtlCol="0" anchor="ctr"/>
          <a:lstStyle/>
          <a:p>
            <a:pPr algn="ctr"/>
            <a:r>
              <a:rPr lang="en-US" err="1"/>
              <a:t>Radlog</a:t>
            </a:r>
            <a:endParaRPr lang="en-US"/>
          </a:p>
        </p:txBody>
      </p:sp>
      <p:sp>
        <p:nvSpPr>
          <p:cNvPr id="51" name="Rectangle: Single Corner Snipped 50">
            <a:extLst>
              <a:ext uri="{FF2B5EF4-FFF2-40B4-BE49-F238E27FC236}">
                <a16:creationId xmlns:a16="http://schemas.microsoft.com/office/drawing/2014/main" id="{831930A7-08C8-1623-FAAD-8CC761DCCF2B}"/>
              </a:ext>
            </a:extLst>
          </p:cNvPr>
          <p:cNvSpPr/>
          <p:nvPr/>
        </p:nvSpPr>
        <p:spPr>
          <a:xfrm>
            <a:off x="2634814" y="4103720"/>
            <a:ext cx="1793564" cy="649224"/>
          </a:xfrm>
          <a:prstGeom prst="snip1Rect">
            <a:avLst/>
          </a:prstGeom>
          <a:noFill/>
          <a:ln>
            <a:prstDash val="sysDash"/>
          </a:ln>
        </p:spPr>
        <p:style>
          <a:lnRef idx="2">
            <a:schemeClr val="accent6"/>
          </a:lnRef>
          <a:fillRef idx="1">
            <a:schemeClr val="lt1"/>
          </a:fillRef>
          <a:effectRef idx="0">
            <a:schemeClr val="accent6"/>
          </a:effectRef>
          <a:fontRef idx="minor">
            <a:schemeClr val="dk1"/>
          </a:fontRef>
        </p:style>
        <p:txBody>
          <a:bodyPr rtlCol="0" anchor="ctr"/>
          <a:lstStyle/>
          <a:p>
            <a:pPr algn="ctr"/>
            <a:r>
              <a:rPr lang="en-US" err="1"/>
              <a:t>BigDatalog</a:t>
            </a:r>
            <a:endParaRPr lang="en-US"/>
          </a:p>
        </p:txBody>
      </p:sp>
      <p:sp>
        <p:nvSpPr>
          <p:cNvPr id="52" name="Rectangle: Single Corner Snipped 51">
            <a:extLst>
              <a:ext uri="{FF2B5EF4-FFF2-40B4-BE49-F238E27FC236}">
                <a16:creationId xmlns:a16="http://schemas.microsoft.com/office/drawing/2014/main" id="{DE5B5D8F-C369-CBE2-83F7-78579B00E097}"/>
              </a:ext>
            </a:extLst>
          </p:cNvPr>
          <p:cNvSpPr/>
          <p:nvPr/>
        </p:nvSpPr>
        <p:spPr>
          <a:xfrm>
            <a:off x="144964" y="3202066"/>
            <a:ext cx="1793564" cy="649224"/>
          </a:xfrm>
          <a:prstGeom prst="snip1Rect">
            <a:avLst/>
          </a:prstGeom>
          <a:noFill/>
          <a:ln>
            <a:prstDash val="sysDash"/>
          </a:ln>
        </p:spPr>
        <p:style>
          <a:lnRef idx="2">
            <a:schemeClr val="accent6"/>
          </a:lnRef>
          <a:fillRef idx="1">
            <a:schemeClr val="lt1"/>
          </a:fillRef>
          <a:effectRef idx="0">
            <a:schemeClr val="accent6"/>
          </a:effectRef>
          <a:fontRef idx="minor">
            <a:schemeClr val="dk1"/>
          </a:fontRef>
        </p:style>
        <p:txBody>
          <a:bodyPr rtlCol="0" anchor="ctr"/>
          <a:lstStyle/>
          <a:p>
            <a:pPr algn="ctr"/>
            <a:r>
              <a:rPr lang="en-US" err="1"/>
              <a:t>LogicBlox</a:t>
            </a:r>
            <a:endParaRPr lang="en-US"/>
          </a:p>
        </p:txBody>
      </p:sp>
      <p:sp>
        <p:nvSpPr>
          <p:cNvPr id="53" name="Rectangle: Single Corner Snipped 52">
            <a:extLst>
              <a:ext uri="{FF2B5EF4-FFF2-40B4-BE49-F238E27FC236}">
                <a16:creationId xmlns:a16="http://schemas.microsoft.com/office/drawing/2014/main" id="{C379FE9A-131E-CF7E-C945-D62974939A6F}"/>
              </a:ext>
            </a:extLst>
          </p:cNvPr>
          <p:cNvSpPr/>
          <p:nvPr/>
        </p:nvSpPr>
        <p:spPr>
          <a:xfrm>
            <a:off x="5125396" y="3210044"/>
            <a:ext cx="1793564" cy="649224"/>
          </a:xfrm>
          <a:prstGeom prst="snip1Rect">
            <a:avLst/>
          </a:prstGeom>
          <a:noFill/>
          <a:ln>
            <a:prstDash val="sysDash"/>
          </a:ln>
        </p:spPr>
        <p:style>
          <a:lnRef idx="2">
            <a:schemeClr val="accent6"/>
          </a:lnRef>
          <a:fillRef idx="1">
            <a:schemeClr val="lt1"/>
          </a:fillRef>
          <a:effectRef idx="0">
            <a:schemeClr val="accent6"/>
          </a:effectRef>
          <a:fontRef idx="minor">
            <a:schemeClr val="dk1"/>
          </a:fontRef>
        </p:style>
        <p:txBody>
          <a:bodyPr rtlCol="0" anchor="ctr"/>
          <a:lstStyle/>
          <a:p>
            <a:pPr algn="ctr"/>
            <a:r>
              <a:rPr lang="en-US"/>
              <a:t>PRAM</a:t>
            </a:r>
          </a:p>
        </p:txBody>
      </p:sp>
      <p:sp>
        <p:nvSpPr>
          <p:cNvPr id="54" name="Rectangle: Single Corner Snipped 53">
            <a:extLst>
              <a:ext uri="{FF2B5EF4-FFF2-40B4-BE49-F238E27FC236}">
                <a16:creationId xmlns:a16="http://schemas.microsoft.com/office/drawing/2014/main" id="{39516850-A17F-B6B5-75A4-884AE17F8A84}"/>
              </a:ext>
            </a:extLst>
          </p:cNvPr>
          <p:cNvSpPr/>
          <p:nvPr/>
        </p:nvSpPr>
        <p:spPr>
          <a:xfrm>
            <a:off x="144964" y="4135862"/>
            <a:ext cx="1793564" cy="649224"/>
          </a:xfrm>
          <a:prstGeom prst="snip1Rect">
            <a:avLst/>
          </a:prstGeom>
          <a:noFill/>
          <a:ln>
            <a:prstDash val="sysDash"/>
          </a:ln>
        </p:spPr>
        <p:style>
          <a:lnRef idx="2">
            <a:schemeClr val="accent6"/>
          </a:lnRef>
          <a:fillRef idx="1">
            <a:schemeClr val="lt1"/>
          </a:fillRef>
          <a:effectRef idx="0">
            <a:schemeClr val="accent6"/>
          </a:effectRef>
          <a:fontRef idx="minor">
            <a:schemeClr val="dk1"/>
          </a:fontRef>
        </p:style>
        <p:txBody>
          <a:bodyPr rtlCol="0" anchor="ctr"/>
          <a:lstStyle/>
          <a:p>
            <a:pPr algn="ctr"/>
            <a:r>
              <a:rPr lang="en-US"/>
              <a:t>Nemo</a:t>
            </a:r>
          </a:p>
        </p:txBody>
      </p:sp>
      <p:sp>
        <p:nvSpPr>
          <p:cNvPr id="55" name="Rectangle: Single Corner Snipped 54">
            <a:extLst>
              <a:ext uri="{FF2B5EF4-FFF2-40B4-BE49-F238E27FC236}">
                <a16:creationId xmlns:a16="http://schemas.microsoft.com/office/drawing/2014/main" id="{12E7BC07-D979-6480-583B-EE8FB6FB7CD4}"/>
              </a:ext>
            </a:extLst>
          </p:cNvPr>
          <p:cNvSpPr/>
          <p:nvPr/>
        </p:nvSpPr>
        <p:spPr>
          <a:xfrm>
            <a:off x="7615246" y="4083483"/>
            <a:ext cx="1793564" cy="649224"/>
          </a:xfrm>
          <a:prstGeom prst="snip1Rect">
            <a:avLst/>
          </a:prstGeom>
          <a:noFill/>
          <a:ln>
            <a:prstDash val="sysDash"/>
          </a:ln>
        </p:spPr>
        <p:style>
          <a:lnRef idx="2">
            <a:schemeClr val="accent6"/>
          </a:lnRef>
          <a:fillRef idx="1">
            <a:schemeClr val="lt1"/>
          </a:fillRef>
          <a:effectRef idx="0">
            <a:schemeClr val="accent6"/>
          </a:effectRef>
          <a:fontRef idx="minor">
            <a:schemeClr val="dk1"/>
          </a:fontRef>
        </p:style>
        <p:txBody>
          <a:bodyPr rtlCol="0" anchor="ctr"/>
          <a:lstStyle/>
          <a:p>
            <a:pPr algn="ctr"/>
            <a:r>
              <a:rPr lang="en-US" err="1"/>
              <a:t>GPUDatalog</a:t>
            </a:r>
            <a:endParaRPr lang="en-US"/>
          </a:p>
        </p:txBody>
      </p:sp>
      <p:sp>
        <p:nvSpPr>
          <p:cNvPr id="56" name="Oval 55">
            <a:extLst>
              <a:ext uri="{FF2B5EF4-FFF2-40B4-BE49-F238E27FC236}">
                <a16:creationId xmlns:a16="http://schemas.microsoft.com/office/drawing/2014/main" id="{8ECA8E0A-59AD-4515-D783-76F642EA8AE1}"/>
              </a:ext>
            </a:extLst>
          </p:cNvPr>
          <p:cNvSpPr/>
          <p:nvPr/>
        </p:nvSpPr>
        <p:spPr>
          <a:xfrm>
            <a:off x="9847966" y="943899"/>
            <a:ext cx="2344034" cy="1482308"/>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27794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7" grpId="0" animBg="1"/>
      <p:bldP spid="39" grpId="0" animBg="1"/>
      <p:bldP spid="41" grpId="0" animBg="1"/>
      <p:bldP spid="43" grpId="0" animBg="1"/>
      <p:bldP spid="44" grpId="0" animBg="1"/>
      <p:bldP spid="46" grpId="0" animBg="1"/>
      <p:bldP spid="47" grpId="0" animBg="1"/>
      <p:bldP spid="48" grpId="0" animBg="1"/>
      <p:bldP spid="49" grpId="0" animBg="1"/>
      <p:bldP spid="50" grpId="0" animBg="1"/>
      <p:bldP spid="51" grpId="0" animBg="1"/>
      <p:bldP spid="52" grpId="0" animBg="1"/>
      <p:bldP spid="53" grpId="0" animBg="1"/>
      <p:bldP spid="54" grpId="0" animBg="1"/>
      <p:bldP spid="55" grpId="0" animBg="1"/>
      <p:bldP spid="5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298BDB-FF57-5F05-029D-5329B73CE5F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1AEADAA-F0D4-E2B2-DD1B-5EBCDB340875}"/>
              </a:ext>
            </a:extLst>
          </p:cNvPr>
          <p:cNvSpPr>
            <a:spLocks noGrp="1"/>
          </p:cNvSpPr>
          <p:nvPr>
            <p:ph type="title"/>
          </p:nvPr>
        </p:nvSpPr>
        <p:spPr>
          <a:xfrm>
            <a:off x="562207" y="427475"/>
            <a:ext cx="11039944" cy="811005"/>
          </a:xfrm>
        </p:spPr>
        <p:txBody>
          <a:bodyPr vert="horz" lIns="0" tIns="0" rIns="0" bIns="0" rtlCol="0" anchor="t">
            <a:noAutofit/>
          </a:bodyPr>
          <a:lstStyle/>
          <a:p>
            <a:r>
              <a:rPr lang="en-US" sz="3000">
                <a:latin typeface="Arial"/>
                <a:cs typeface="Arial"/>
              </a:rPr>
              <a:t>Traditional Graph Mining Applications</a:t>
            </a:r>
          </a:p>
        </p:txBody>
      </p:sp>
      <p:sp>
        <p:nvSpPr>
          <p:cNvPr id="6" name="TextBox 5">
            <a:extLst>
              <a:ext uri="{FF2B5EF4-FFF2-40B4-BE49-F238E27FC236}">
                <a16:creationId xmlns:a16="http://schemas.microsoft.com/office/drawing/2014/main" id="{F78ACCC7-6BCB-C0AD-A44B-A4EBF79EF68E}"/>
              </a:ext>
            </a:extLst>
          </p:cNvPr>
          <p:cNvSpPr txBox="1"/>
          <p:nvPr/>
        </p:nvSpPr>
        <p:spPr>
          <a:xfrm>
            <a:off x="426193" y="5840849"/>
            <a:ext cx="10838996" cy="1015663"/>
          </a:xfrm>
          <a:prstGeom prst="rect">
            <a:avLst/>
          </a:prstGeom>
          <a:noFill/>
        </p:spPr>
        <p:txBody>
          <a:bodyPr wrap="square" lIns="91440" tIns="45720" rIns="91440" bIns="45720" rtlCol="0" anchor="t">
            <a:spAutoFit/>
          </a:bodyPr>
          <a:lstStyle>
            <a:defPPr>
              <a:defRPr lang="en-US"/>
            </a:defPPr>
            <a:lvl1pPr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marL="228600" indent="-228600">
              <a:buFont typeface="Arial" panose="020B0604020202020204" pitchFamily="34" charset="0"/>
              <a:buChar char="•"/>
            </a:pPr>
            <a:r>
              <a:rPr lang="en-US" sz="1000">
                <a:latin typeface="Calibri"/>
                <a:ea typeface="Calibri"/>
                <a:cs typeface="Calibri"/>
              </a:rPr>
              <a:t>De Moor, O., Gottlob, G., Furche, T., &amp; Sellers, A. (Eds.). (2012). Datalog Reloaded: First International Workshop, Datalog 2010, Oxford, UK, March 16-19, 2010. Revised Selected Papers (Vol. 6702). Springer.</a:t>
            </a:r>
          </a:p>
          <a:p>
            <a:pPr marL="228600" indent="-228600">
              <a:buFont typeface="Arial" panose="020B0604020202020204" pitchFamily="34" charset="0"/>
              <a:buChar char="•"/>
            </a:pPr>
            <a:r>
              <a:rPr lang="en-US" sz="1000">
                <a:latin typeface="Calibri"/>
                <a:ea typeface="Calibri"/>
                <a:cs typeface="Calibri"/>
              </a:rPr>
              <a:t>Huang, S. S., Green, T. J., &amp; Loo, B. T. (2011, June). Datalog and emerging applications: an interactive tutorial. In Proceedings of the 2011 ACM SIGMOD International Conference on Management of data (pp. 1213-1216).</a:t>
            </a:r>
          </a:p>
          <a:p>
            <a:pPr marL="228600" indent="-228600">
              <a:buFont typeface="Arial" panose="020B0604020202020204" pitchFamily="34" charset="0"/>
              <a:buChar char="•"/>
            </a:pPr>
            <a:r>
              <a:rPr lang="en-US" sz="1000">
                <a:latin typeface="Calibri"/>
                <a:ea typeface="Calibri"/>
                <a:cs typeface="Calibri"/>
              </a:rPr>
              <a:t>Gilray, T., &amp; Kumar, S. (2017). Toward parallel </a:t>
            </a:r>
            <a:r>
              <a:rPr lang="en-US" sz="1000" err="1">
                <a:latin typeface="Calibri"/>
                <a:ea typeface="Calibri"/>
                <a:cs typeface="Calibri"/>
              </a:rPr>
              <a:t>cfa</a:t>
            </a:r>
            <a:r>
              <a:rPr lang="en-US" sz="1000">
                <a:latin typeface="Calibri"/>
                <a:ea typeface="Calibri"/>
                <a:cs typeface="Calibri"/>
              </a:rPr>
              <a:t> with </a:t>
            </a:r>
            <a:r>
              <a:rPr lang="en-US" sz="1000" err="1">
                <a:latin typeface="Calibri"/>
                <a:ea typeface="Calibri"/>
                <a:cs typeface="Calibri"/>
              </a:rPr>
              <a:t>datalog</a:t>
            </a:r>
            <a:r>
              <a:rPr lang="en-US" sz="1000">
                <a:latin typeface="Calibri"/>
                <a:ea typeface="Calibri"/>
                <a:cs typeface="Calibri"/>
              </a:rPr>
              <a:t>, </a:t>
            </a:r>
            <a:r>
              <a:rPr lang="en-US" sz="1000" err="1">
                <a:latin typeface="Calibri"/>
                <a:ea typeface="Calibri"/>
                <a:cs typeface="Calibri"/>
              </a:rPr>
              <a:t>mpi</a:t>
            </a:r>
            <a:r>
              <a:rPr lang="en-US" sz="1000">
                <a:latin typeface="Calibri"/>
                <a:ea typeface="Calibri"/>
                <a:cs typeface="Calibri"/>
              </a:rPr>
              <a:t>, and </a:t>
            </a:r>
            <a:r>
              <a:rPr lang="en-US" sz="1000" err="1">
                <a:latin typeface="Calibri"/>
                <a:ea typeface="Calibri"/>
                <a:cs typeface="Calibri"/>
              </a:rPr>
              <a:t>cuda</a:t>
            </a:r>
            <a:r>
              <a:rPr lang="en-US" sz="1000">
                <a:latin typeface="Calibri"/>
                <a:ea typeface="Calibri"/>
                <a:cs typeface="Calibri"/>
              </a:rPr>
              <a:t>. In Scheme and Functional Programming Workshop.</a:t>
            </a:r>
          </a:p>
          <a:p>
            <a:pPr marL="228600" indent="-228600">
              <a:buFont typeface="Arial" panose="020B0604020202020204" pitchFamily="34" charset="0"/>
              <a:buChar char="•"/>
            </a:pPr>
            <a:r>
              <a:rPr lang="en-US" sz="1000" err="1"/>
              <a:t>Zomorodian</a:t>
            </a:r>
            <a:r>
              <a:rPr lang="en-US" sz="1000"/>
              <a:t>, A. (2012). Topological data analysis. Advances in applied and computational topology, 70, 1-39.</a:t>
            </a:r>
          </a:p>
        </p:txBody>
      </p:sp>
      <p:graphicFrame>
        <p:nvGraphicFramePr>
          <p:cNvPr id="8" name="Content Placeholder 1">
            <a:extLst>
              <a:ext uri="{FF2B5EF4-FFF2-40B4-BE49-F238E27FC236}">
                <a16:creationId xmlns:a16="http://schemas.microsoft.com/office/drawing/2014/main" id="{7C7585EB-ACB9-84D0-1B8F-26E8F970BC19}"/>
              </a:ext>
            </a:extLst>
          </p:cNvPr>
          <p:cNvGraphicFramePr>
            <a:graphicFrameLocks noGrp="1"/>
          </p:cNvGraphicFramePr>
          <p:nvPr>
            <p:ph idx="1"/>
            <p:extLst>
              <p:ext uri="{D42A27DB-BD31-4B8C-83A1-F6EECF244321}">
                <p14:modId xmlns:p14="http://schemas.microsoft.com/office/powerpoint/2010/main" val="2902525879"/>
              </p:ext>
            </p:extLst>
          </p:nvPr>
        </p:nvGraphicFramePr>
        <p:xfrm>
          <a:off x="426193" y="871920"/>
          <a:ext cx="3600524"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6" name="TextBox 15">
            <a:extLst>
              <a:ext uri="{FF2B5EF4-FFF2-40B4-BE49-F238E27FC236}">
                <a16:creationId xmlns:a16="http://schemas.microsoft.com/office/drawing/2014/main" id="{6EB1C69C-6CBE-DEC3-FF6E-951A2DB963EE}"/>
              </a:ext>
            </a:extLst>
          </p:cNvPr>
          <p:cNvSpPr txBox="1"/>
          <p:nvPr/>
        </p:nvSpPr>
        <p:spPr>
          <a:xfrm>
            <a:off x="4393362" y="1244844"/>
            <a:ext cx="5598121" cy="666651"/>
          </a:xfrm>
          <a:prstGeom prst="rect">
            <a:avLst/>
          </a:prstGeom>
        </p:spPr>
        <p:style>
          <a:lnRef idx="2">
            <a:schemeClr val="dk1"/>
          </a:lnRef>
          <a:fillRef idx="1">
            <a:schemeClr val="lt1"/>
          </a:fillRef>
          <a:effectRef idx="0">
            <a:schemeClr val="dk1"/>
          </a:effectRef>
          <a:fontRef idx="minor">
            <a:schemeClr val="dk1"/>
          </a:fontRef>
        </p:style>
        <p:txBody>
          <a:bodyPr wrap="square" lIns="91440" tIns="45720" rIns="91440" bIns="45720" rtlCol="0" anchor="t">
            <a:spAutoFit/>
          </a:bodyPr>
          <a:lstStyle/>
          <a:p>
            <a:r>
              <a:rPr lang="en-US" b="0" i="0" err="1">
                <a:solidFill>
                  <a:srgbClr val="383A42"/>
                </a:solidFill>
                <a:effectLst/>
                <a:latin typeface="Arial"/>
                <a:cs typeface="Arial"/>
              </a:rPr>
              <a:t>tc</a:t>
            </a:r>
            <a:r>
              <a:rPr lang="en-US" b="0" i="0">
                <a:solidFill>
                  <a:srgbClr val="383A42"/>
                </a:solidFill>
                <a:effectLst/>
                <a:latin typeface="Arial"/>
                <a:cs typeface="Arial"/>
              </a:rPr>
              <a:t>(X, Y) :- edges(X, Y). </a:t>
            </a:r>
          </a:p>
          <a:p>
            <a:r>
              <a:rPr lang="en-US" b="0" i="0" err="1">
                <a:solidFill>
                  <a:srgbClr val="383A42"/>
                </a:solidFill>
                <a:effectLst/>
                <a:latin typeface="Arial"/>
                <a:cs typeface="Arial"/>
              </a:rPr>
              <a:t>tc</a:t>
            </a:r>
            <a:r>
              <a:rPr lang="en-US" b="0" i="0">
                <a:solidFill>
                  <a:srgbClr val="383A42"/>
                </a:solidFill>
                <a:effectLst/>
                <a:latin typeface="Arial"/>
                <a:cs typeface="Arial"/>
              </a:rPr>
              <a:t>(X, Z) :- </a:t>
            </a:r>
            <a:r>
              <a:rPr lang="en-US" b="0" i="0" err="1">
                <a:solidFill>
                  <a:srgbClr val="383A42"/>
                </a:solidFill>
                <a:effectLst/>
                <a:latin typeface="Arial"/>
                <a:cs typeface="Arial"/>
              </a:rPr>
              <a:t>tc</a:t>
            </a:r>
            <a:r>
              <a:rPr lang="en-US" b="0" i="0">
                <a:solidFill>
                  <a:srgbClr val="383A42"/>
                </a:solidFill>
                <a:effectLst/>
                <a:latin typeface="Arial"/>
                <a:cs typeface="Arial"/>
              </a:rPr>
              <a:t>(X, Y), edges(Y, Z).</a:t>
            </a:r>
            <a:endParaRPr lang="en-US">
              <a:latin typeface="Arial"/>
              <a:cs typeface="Arial"/>
            </a:endParaRPr>
          </a:p>
        </p:txBody>
      </p:sp>
      <p:sp>
        <p:nvSpPr>
          <p:cNvPr id="18" name="TextBox 17">
            <a:extLst>
              <a:ext uri="{FF2B5EF4-FFF2-40B4-BE49-F238E27FC236}">
                <a16:creationId xmlns:a16="http://schemas.microsoft.com/office/drawing/2014/main" id="{5CC56380-6827-D2D1-AFFA-45E1366FD4D5}"/>
              </a:ext>
            </a:extLst>
          </p:cNvPr>
          <p:cNvSpPr txBox="1"/>
          <p:nvPr/>
        </p:nvSpPr>
        <p:spPr>
          <a:xfrm>
            <a:off x="4393362" y="2047107"/>
            <a:ext cx="5596240" cy="923330"/>
          </a:xfrm>
          <a:prstGeom prst="rect">
            <a:avLst/>
          </a:prstGeom>
        </p:spPr>
        <p:style>
          <a:lnRef idx="2">
            <a:schemeClr val="dk1"/>
          </a:lnRef>
          <a:fillRef idx="1">
            <a:schemeClr val="lt1"/>
          </a:fillRef>
          <a:effectRef idx="0">
            <a:schemeClr val="dk1"/>
          </a:effectRef>
          <a:fontRef idx="minor">
            <a:schemeClr val="dk1"/>
          </a:fontRef>
        </p:style>
        <p:txBody>
          <a:bodyPr wrap="square" lIns="91440" tIns="45720" rIns="91440" bIns="45720" rtlCol="0" anchor="t">
            <a:spAutoFit/>
          </a:bodyPr>
          <a:lstStyle/>
          <a:p>
            <a:r>
              <a:rPr lang="en-US">
                <a:solidFill>
                  <a:srgbClr val="383A42"/>
                </a:solidFill>
                <a:latin typeface="Arial"/>
                <a:ea typeface="+mn-lt"/>
                <a:cs typeface="+mn-lt"/>
              </a:rPr>
              <a:t>2cl</a:t>
            </a:r>
            <a:r>
              <a:rPr lang="en-US" b="0" i="0">
                <a:solidFill>
                  <a:srgbClr val="383A42"/>
                </a:solidFill>
                <a:effectLst/>
                <a:latin typeface="Arial"/>
                <a:ea typeface="+mn-lt"/>
                <a:cs typeface="+mn-lt"/>
              </a:rPr>
              <a:t>(</a:t>
            </a:r>
            <a:r>
              <a:rPr lang="en-US">
                <a:solidFill>
                  <a:srgbClr val="383A42"/>
                </a:solidFill>
                <a:latin typeface="Arial"/>
                <a:ea typeface="+mn-lt"/>
                <a:cs typeface="+mn-lt"/>
              </a:rPr>
              <a:t>X</a:t>
            </a:r>
            <a:r>
              <a:rPr lang="en-US" b="0" i="0">
                <a:solidFill>
                  <a:srgbClr val="383A42"/>
                </a:solidFill>
                <a:effectLst/>
                <a:latin typeface="Arial"/>
                <a:ea typeface="+mn-lt"/>
                <a:cs typeface="+mn-lt"/>
              </a:rPr>
              <a:t>,</a:t>
            </a:r>
            <a:r>
              <a:rPr lang="en-US">
                <a:solidFill>
                  <a:srgbClr val="383A42"/>
                </a:solidFill>
                <a:latin typeface="Arial"/>
                <a:ea typeface="+mn-lt"/>
                <a:cs typeface="+mn-lt"/>
              </a:rPr>
              <a:t> Y</a:t>
            </a:r>
            <a:r>
              <a:rPr lang="en-US" b="0" i="0">
                <a:solidFill>
                  <a:srgbClr val="383A42"/>
                </a:solidFill>
                <a:effectLst/>
                <a:latin typeface="Arial"/>
                <a:ea typeface="+mn-lt"/>
                <a:cs typeface="+mn-lt"/>
              </a:rPr>
              <a:t>) :- </a:t>
            </a:r>
            <a:r>
              <a:rPr lang="en-US">
                <a:solidFill>
                  <a:srgbClr val="383A42"/>
                </a:solidFill>
                <a:latin typeface="Arial"/>
                <a:ea typeface="+mn-lt"/>
                <a:cs typeface="+mn-lt"/>
              </a:rPr>
              <a:t>edges</a:t>
            </a:r>
            <a:r>
              <a:rPr lang="en-US" b="0" i="0">
                <a:solidFill>
                  <a:srgbClr val="383A42"/>
                </a:solidFill>
                <a:effectLst/>
                <a:latin typeface="Arial"/>
                <a:ea typeface="+mn-lt"/>
                <a:cs typeface="+mn-lt"/>
              </a:rPr>
              <a:t>(</a:t>
            </a:r>
            <a:r>
              <a:rPr lang="en-US">
                <a:solidFill>
                  <a:srgbClr val="383A42"/>
                </a:solidFill>
                <a:latin typeface="Arial"/>
                <a:ea typeface="+mn-lt"/>
                <a:cs typeface="+mn-lt"/>
              </a:rPr>
              <a:t>X</a:t>
            </a:r>
            <a:r>
              <a:rPr lang="en-US" b="0" i="0">
                <a:solidFill>
                  <a:srgbClr val="383A42"/>
                </a:solidFill>
                <a:effectLst/>
                <a:latin typeface="Arial"/>
                <a:ea typeface="+mn-lt"/>
                <a:cs typeface="+mn-lt"/>
              </a:rPr>
              <a:t>,</a:t>
            </a:r>
            <a:r>
              <a:rPr lang="en-US">
                <a:solidFill>
                  <a:srgbClr val="383A42"/>
                </a:solidFill>
                <a:latin typeface="Arial"/>
                <a:ea typeface="+mn-lt"/>
                <a:cs typeface="+mn-lt"/>
              </a:rPr>
              <a:t> Y</a:t>
            </a:r>
            <a:r>
              <a:rPr lang="en-US" b="0" i="0">
                <a:solidFill>
                  <a:srgbClr val="383A42"/>
                </a:solidFill>
                <a:effectLst/>
                <a:latin typeface="Arial"/>
                <a:ea typeface="+mn-lt"/>
                <a:cs typeface="+mn-lt"/>
              </a:rPr>
              <a:t>), </a:t>
            </a:r>
            <a:r>
              <a:rPr lang="en-US">
                <a:solidFill>
                  <a:srgbClr val="383A42"/>
                </a:solidFill>
                <a:latin typeface="Arial"/>
                <a:ea typeface="+mn-lt"/>
                <a:cs typeface="+mn-lt"/>
              </a:rPr>
              <a:t>X &lt; Y.</a:t>
            </a:r>
          </a:p>
          <a:p>
            <a:r>
              <a:rPr lang="en-US">
                <a:solidFill>
                  <a:srgbClr val="383A42"/>
                </a:solidFill>
                <a:latin typeface="Arial"/>
                <a:ea typeface="+mn-lt"/>
                <a:cs typeface="Segoe UI"/>
              </a:rPr>
              <a:t>2cl(X, Y) :- </a:t>
            </a:r>
            <a:r>
              <a:rPr lang="en-US">
                <a:solidFill>
                  <a:srgbClr val="383A42"/>
                </a:solidFill>
                <a:latin typeface="Arial"/>
                <a:ea typeface="+mn-lt"/>
                <a:cs typeface="Arial"/>
              </a:rPr>
              <a:t>edges</a:t>
            </a:r>
            <a:r>
              <a:rPr lang="en-US">
                <a:solidFill>
                  <a:srgbClr val="383A42"/>
                </a:solidFill>
                <a:latin typeface="Arial"/>
                <a:ea typeface="+mn-lt"/>
                <a:cs typeface="Segoe UI"/>
              </a:rPr>
              <a:t>(Y, X), X &lt; Y.</a:t>
            </a:r>
            <a:endParaRPr lang="en-US">
              <a:solidFill>
                <a:srgbClr val="575757"/>
              </a:solidFill>
              <a:latin typeface="Arial"/>
              <a:ea typeface="+mn-lt"/>
              <a:cs typeface="Segoe UI"/>
            </a:endParaRPr>
          </a:p>
          <a:p>
            <a:r>
              <a:rPr lang="en-US">
                <a:solidFill>
                  <a:srgbClr val="383A42"/>
                </a:solidFill>
                <a:latin typeface="Arial"/>
                <a:ea typeface="+mn-lt"/>
                <a:cs typeface="Segoe UI"/>
              </a:rPr>
              <a:t>triangles(X, Y, Z) :- 2cl(X, Y), 2cl(Y, Z), 2cl(X, Z).</a:t>
            </a:r>
            <a:endParaRPr lang="en-US">
              <a:solidFill>
                <a:srgbClr val="575757"/>
              </a:solidFill>
              <a:latin typeface="Arial"/>
              <a:ea typeface="+mn-lt"/>
              <a:cs typeface="Segoe UI"/>
            </a:endParaRPr>
          </a:p>
        </p:txBody>
      </p:sp>
      <p:sp>
        <p:nvSpPr>
          <p:cNvPr id="20" name="TextBox 19">
            <a:extLst>
              <a:ext uri="{FF2B5EF4-FFF2-40B4-BE49-F238E27FC236}">
                <a16:creationId xmlns:a16="http://schemas.microsoft.com/office/drawing/2014/main" id="{BA28F784-2DC5-BB51-FEB2-0CEE9435D115}"/>
              </a:ext>
            </a:extLst>
          </p:cNvPr>
          <p:cNvSpPr txBox="1"/>
          <p:nvPr/>
        </p:nvSpPr>
        <p:spPr>
          <a:xfrm>
            <a:off x="4393362" y="3189919"/>
            <a:ext cx="5598122" cy="646331"/>
          </a:xfrm>
          <a:prstGeom prst="rect">
            <a:avLst/>
          </a:prstGeom>
        </p:spPr>
        <p:style>
          <a:lnRef idx="2">
            <a:schemeClr val="dk1"/>
          </a:lnRef>
          <a:fillRef idx="1">
            <a:schemeClr val="lt1"/>
          </a:fillRef>
          <a:effectRef idx="0">
            <a:schemeClr val="dk1"/>
          </a:effectRef>
          <a:fontRef idx="minor">
            <a:schemeClr val="dk1"/>
          </a:fontRef>
        </p:style>
        <p:txBody>
          <a:bodyPr wrap="square" lIns="91440" tIns="45720" rIns="91440" bIns="45720" rtlCol="0" anchor="t">
            <a:spAutoFit/>
          </a:bodyPr>
          <a:lstStyle/>
          <a:p>
            <a:r>
              <a:rPr lang="en-US">
                <a:solidFill>
                  <a:srgbClr val="383A42"/>
                </a:solidFill>
                <a:latin typeface="Arial"/>
                <a:cs typeface="Arial"/>
              </a:rPr>
              <a:t>cc</a:t>
            </a:r>
            <a:r>
              <a:rPr lang="en-US" b="0" i="0">
                <a:solidFill>
                  <a:srgbClr val="383A42"/>
                </a:solidFill>
                <a:effectLst/>
                <a:latin typeface="Arial"/>
                <a:cs typeface="Arial"/>
              </a:rPr>
              <a:t>(X, </a:t>
            </a:r>
            <a:r>
              <a:rPr lang="en-US">
                <a:solidFill>
                  <a:srgbClr val="383A42"/>
                </a:solidFill>
                <a:latin typeface="Arial"/>
                <a:cs typeface="Arial"/>
              </a:rPr>
              <a:t>X</a:t>
            </a:r>
            <a:r>
              <a:rPr lang="en-US" b="0" i="0">
                <a:solidFill>
                  <a:srgbClr val="383A42"/>
                </a:solidFill>
                <a:effectLst/>
                <a:latin typeface="Arial"/>
                <a:cs typeface="Arial"/>
              </a:rPr>
              <a:t>) :- edges(X, </a:t>
            </a:r>
            <a:r>
              <a:rPr lang="en-US">
                <a:solidFill>
                  <a:srgbClr val="383A42"/>
                </a:solidFill>
                <a:latin typeface="Arial"/>
                <a:cs typeface="Arial"/>
              </a:rPr>
              <a:t>_).</a:t>
            </a:r>
            <a:r>
              <a:rPr lang="en-US" b="0" i="0">
                <a:solidFill>
                  <a:srgbClr val="383A42"/>
                </a:solidFill>
                <a:effectLst/>
                <a:latin typeface="Arial"/>
                <a:cs typeface="Arial"/>
              </a:rPr>
              <a:t> </a:t>
            </a:r>
          </a:p>
          <a:p>
            <a:r>
              <a:rPr lang="en-US">
                <a:solidFill>
                  <a:srgbClr val="383A42"/>
                </a:solidFill>
                <a:latin typeface="Arial"/>
                <a:cs typeface="Arial"/>
              </a:rPr>
              <a:t>cc</a:t>
            </a:r>
            <a:r>
              <a:rPr lang="en-US" b="0" i="0">
                <a:solidFill>
                  <a:srgbClr val="383A42"/>
                </a:solidFill>
                <a:effectLst/>
                <a:latin typeface="Arial"/>
                <a:cs typeface="Arial"/>
              </a:rPr>
              <a:t>(</a:t>
            </a:r>
            <a:r>
              <a:rPr lang="en-US">
                <a:solidFill>
                  <a:srgbClr val="383A42"/>
                </a:solidFill>
                <a:latin typeface="Arial"/>
                <a:cs typeface="Arial"/>
              </a:rPr>
              <a:t>Y</a:t>
            </a:r>
            <a:r>
              <a:rPr lang="en-US" b="0" i="0">
                <a:solidFill>
                  <a:srgbClr val="383A42"/>
                </a:solidFill>
                <a:effectLst/>
                <a:latin typeface="Arial"/>
                <a:cs typeface="Arial"/>
              </a:rPr>
              <a:t>, </a:t>
            </a:r>
            <a:r>
              <a:rPr lang="en-US">
                <a:solidFill>
                  <a:srgbClr val="383A42"/>
                </a:solidFill>
                <a:latin typeface="Arial"/>
                <a:cs typeface="Arial"/>
              </a:rPr>
              <a:t>$MIN(Z))</a:t>
            </a:r>
            <a:r>
              <a:rPr lang="en-US" b="0" i="0">
                <a:solidFill>
                  <a:srgbClr val="383A42"/>
                </a:solidFill>
                <a:effectLst/>
                <a:latin typeface="Arial"/>
                <a:cs typeface="Arial"/>
              </a:rPr>
              <a:t> :- </a:t>
            </a:r>
            <a:r>
              <a:rPr lang="en-US">
                <a:solidFill>
                  <a:srgbClr val="383A42"/>
                </a:solidFill>
                <a:latin typeface="Arial"/>
                <a:cs typeface="Arial"/>
              </a:rPr>
              <a:t>cc(</a:t>
            </a:r>
            <a:r>
              <a:rPr lang="en-US" b="0" i="0">
                <a:solidFill>
                  <a:srgbClr val="383A42"/>
                </a:solidFill>
                <a:effectLst/>
                <a:latin typeface="Arial"/>
                <a:cs typeface="Arial"/>
              </a:rPr>
              <a:t>Y</a:t>
            </a:r>
            <a:r>
              <a:rPr lang="en-US">
                <a:solidFill>
                  <a:srgbClr val="383A42"/>
                </a:solidFill>
                <a:latin typeface="Arial"/>
                <a:cs typeface="Arial"/>
              </a:rPr>
              <a:t>, Z</a:t>
            </a:r>
            <a:r>
              <a:rPr lang="en-US" b="0" i="0">
                <a:solidFill>
                  <a:srgbClr val="383A42"/>
                </a:solidFill>
                <a:effectLst/>
                <a:latin typeface="Arial"/>
                <a:cs typeface="Arial"/>
              </a:rPr>
              <a:t>), edges(</a:t>
            </a:r>
            <a:r>
              <a:rPr lang="en-US">
                <a:solidFill>
                  <a:srgbClr val="383A42"/>
                </a:solidFill>
                <a:latin typeface="Arial"/>
                <a:cs typeface="Arial"/>
              </a:rPr>
              <a:t>X</a:t>
            </a:r>
            <a:r>
              <a:rPr lang="en-US" b="0" i="0">
                <a:solidFill>
                  <a:srgbClr val="383A42"/>
                </a:solidFill>
                <a:effectLst/>
                <a:latin typeface="Arial"/>
                <a:cs typeface="Arial"/>
              </a:rPr>
              <a:t>, </a:t>
            </a:r>
            <a:r>
              <a:rPr lang="en-US">
                <a:solidFill>
                  <a:srgbClr val="383A42"/>
                </a:solidFill>
                <a:latin typeface="Arial"/>
                <a:cs typeface="Arial"/>
              </a:rPr>
              <a:t>Y</a:t>
            </a:r>
            <a:r>
              <a:rPr lang="en-US" b="0" i="0">
                <a:solidFill>
                  <a:srgbClr val="383A42"/>
                </a:solidFill>
                <a:effectLst/>
                <a:latin typeface="Arial"/>
                <a:cs typeface="Arial"/>
              </a:rPr>
              <a:t>).</a:t>
            </a:r>
            <a:endParaRPr lang="en-US">
              <a:latin typeface="Arial"/>
              <a:cs typeface="Arial"/>
            </a:endParaRPr>
          </a:p>
        </p:txBody>
      </p:sp>
      <p:sp>
        <p:nvSpPr>
          <p:cNvPr id="22" name="TextBox 21">
            <a:extLst>
              <a:ext uri="{FF2B5EF4-FFF2-40B4-BE49-F238E27FC236}">
                <a16:creationId xmlns:a16="http://schemas.microsoft.com/office/drawing/2014/main" id="{FE601A5B-84E2-CF6E-012E-623E39294B7E}"/>
              </a:ext>
            </a:extLst>
          </p:cNvPr>
          <p:cNvSpPr txBox="1"/>
          <p:nvPr/>
        </p:nvSpPr>
        <p:spPr>
          <a:xfrm>
            <a:off x="4393362" y="4068571"/>
            <a:ext cx="5598122" cy="646331"/>
          </a:xfrm>
          <a:prstGeom prst="rect">
            <a:avLst/>
          </a:prstGeom>
        </p:spPr>
        <p:style>
          <a:lnRef idx="2">
            <a:schemeClr val="dk1"/>
          </a:lnRef>
          <a:fillRef idx="1">
            <a:schemeClr val="lt1"/>
          </a:fillRef>
          <a:effectRef idx="0">
            <a:schemeClr val="dk1"/>
          </a:effectRef>
          <a:fontRef idx="minor">
            <a:schemeClr val="dk1"/>
          </a:fontRef>
        </p:style>
        <p:txBody>
          <a:bodyPr wrap="square" lIns="91440" tIns="45720" rIns="91440" bIns="45720" rtlCol="0" anchor="t">
            <a:spAutoFit/>
          </a:bodyPr>
          <a:lstStyle/>
          <a:p>
            <a:r>
              <a:rPr lang="en-US">
                <a:solidFill>
                  <a:srgbClr val="383A42"/>
                </a:solidFill>
                <a:latin typeface="Arial"/>
                <a:cs typeface="Arial"/>
              </a:rPr>
              <a:t>sg</a:t>
            </a:r>
            <a:r>
              <a:rPr lang="en-US" b="0" i="0">
                <a:solidFill>
                  <a:srgbClr val="383A42"/>
                </a:solidFill>
                <a:effectLst/>
                <a:latin typeface="Arial"/>
                <a:cs typeface="Arial"/>
              </a:rPr>
              <a:t>(</a:t>
            </a:r>
            <a:r>
              <a:rPr lang="en-US">
                <a:solidFill>
                  <a:srgbClr val="383A42"/>
                </a:solidFill>
                <a:latin typeface="Arial"/>
                <a:cs typeface="Arial"/>
              </a:rPr>
              <a:t>x</a:t>
            </a:r>
            <a:r>
              <a:rPr lang="en-US" b="0" i="0">
                <a:solidFill>
                  <a:srgbClr val="383A42"/>
                </a:solidFill>
                <a:effectLst/>
                <a:latin typeface="Arial"/>
                <a:cs typeface="Arial"/>
              </a:rPr>
              <a:t>, </a:t>
            </a:r>
            <a:r>
              <a:rPr lang="en-US">
                <a:solidFill>
                  <a:srgbClr val="383A42"/>
                </a:solidFill>
                <a:latin typeface="Arial"/>
                <a:cs typeface="Arial"/>
              </a:rPr>
              <a:t>y</a:t>
            </a:r>
            <a:r>
              <a:rPr lang="en-US" b="0" i="0">
                <a:solidFill>
                  <a:srgbClr val="383A42"/>
                </a:solidFill>
                <a:effectLst/>
                <a:latin typeface="Arial"/>
                <a:cs typeface="Arial"/>
              </a:rPr>
              <a:t>) </a:t>
            </a:r>
            <a:r>
              <a:rPr lang="en-US">
                <a:solidFill>
                  <a:srgbClr val="383A42"/>
                </a:solidFill>
                <a:latin typeface="Arial"/>
                <a:cs typeface="Arial"/>
              </a:rPr>
              <a:t>:- edges(p, x), edges</a:t>
            </a:r>
            <a:r>
              <a:rPr lang="en-US" b="0" i="0">
                <a:solidFill>
                  <a:srgbClr val="383A42"/>
                </a:solidFill>
                <a:effectLst/>
                <a:latin typeface="Arial"/>
                <a:cs typeface="Arial"/>
              </a:rPr>
              <a:t>(</a:t>
            </a:r>
            <a:r>
              <a:rPr lang="en-US">
                <a:solidFill>
                  <a:srgbClr val="383A42"/>
                </a:solidFill>
                <a:latin typeface="Arial"/>
                <a:cs typeface="Arial"/>
              </a:rPr>
              <a:t>p</a:t>
            </a:r>
            <a:r>
              <a:rPr lang="en-US" b="0" i="0">
                <a:solidFill>
                  <a:srgbClr val="383A42"/>
                </a:solidFill>
                <a:effectLst/>
                <a:latin typeface="Arial"/>
                <a:cs typeface="Arial"/>
              </a:rPr>
              <a:t>, </a:t>
            </a:r>
            <a:r>
              <a:rPr lang="en-US">
                <a:solidFill>
                  <a:srgbClr val="383A42"/>
                </a:solidFill>
                <a:latin typeface="Arial"/>
                <a:cs typeface="Arial"/>
              </a:rPr>
              <a:t>y), x ≠ y. </a:t>
            </a:r>
            <a:endParaRPr lang="en-US">
              <a:solidFill>
                <a:srgbClr val="575757"/>
              </a:solidFill>
              <a:latin typeface="Arial"/>
              <a:cs typeface="Arial"/>
            </a:endParaRPr>
          </a:p>
          <a:p>
            <a:r>
              <a:rPr lang="en-US">
                <a:solidFill>
                  <a:srgbClr val="383A42"/>
                </a:solidFill>
                <a:latin typeface="Arial"/>
                <a:cs typeface="Arial"/>
              </a:rPr>
              <a:t>sg</a:t>
            </a:r>
            <a:r>
              <a:rPr lang="en-US" b="0" i="0">
                <a:solidFill>
                  <a:srgbClr val="383A42"/>
                </a:solidFill>
                <a:effectLst/>
                <a:latin typeface="Arial"/>
                <a:cs typeface="Arial"/>
              </a:rPr>
              <a:t>(</a:t>
            </a:r>
            <a:r>
              <a:rPr lang="en-US">
                <a:solidFill>
                  <a:srgbClr val="383A42"/>
                </a:solidFill>
                <a:latin typeface="Arial"/>
                <a:cs typeface="Arial"/>
              </a:rPr>
              <a:t>x</a:t>
            </a:r>
            <a:r>
              <a:rPr lang="en-US" b="0" i="0">
                <a:solidFill>
                  <a:srgbClr val="383A42"/>
                </a:solidFill>
                <a:effectLst/>
                <a:latin typeface="Arial"/>
                <a:cs typeface="Arial"/>
              </a:rPr>
              <a:t>, </a:t>
            </a:r>
            <a:r>
              <a:rPr lang="en-US">
                <a:solidFill>
                  <a:srgbClr val="383A42"/>
                </a:solidFill>
                <a:latin typeface="Arial"/>
                <a:cs typeface="Arial"/>
              </a:rPr>
              <a:t>y</a:t>
            </a:r>
            <a:r>
              <a:rPr lang="en-US" b="0" i="0">
                <a:solidFill>
                  <a:srgbClr val="383A42"/>
                </a:solidFill>
                <a:effectLst/>
                <a:latin typeface="Arial"/>
                <a:cs typeface="Arial"/>
              </a:rPr>
              <a:t>) </a:t>
            </a:r>
            <a:r>
              <a:rPr lang="en-US">
                <a:solidFill>
                  <a:srgbClr val="383A42"/>
                </a:solidFill>
                <a:latin typeface="Arial"/>
                <a:cs typeface="Arial"/>
              </a:rPr>
              <a:t>:- edges(a, x), sg</a:t>
            </a:r>
            <a:r>
              <a:rPr lang="en-US" b="0" i="0">
                <a:solidFill>
                  <a:srgbClr val="383A42"/>
                </a:solidFill>
                <a:effectLst/>
                <a:latin typeface="Arial"/>
                <a:cs typeface="Arial"/>
              </a:rPr>
              <a:t>(</a:t>
            </a:r>
            <a:r>
              <a:rPr lang="en-US">
                <a:solidFill>
                  <a:srgbClr val="383A42"/>
                </a:solidFill>
                <a:latin typeface="Arial"/>
                <a:cs typeface="Arial"/>
              </a:rPr>
              <a:t>a</a:t>
            </a:r>
            <a:r>
              <a:rPr lang="en-US" b="0" i="0">
                <a:solidFill>
                  <a:srgbClr val="383A42"/>
                </a:solidFill>
                <a:effectLst/>
                <a:latin typeface="Arial"/>
                <a:cs typeface="Arial"/>
              </a:rPr>
              <a:t>, </a:t>
            </a:r>
            <a:r>
              <a:rPr lang="en-US">
                <a:solidFill>
                  <a:srgbClr val="383A42"/>
                </a:solidFill>
                <a:latin typeface="Arial"/>
                <a:cs typeface="Arial"/>
              </a:rPr>
              <a:t>b</a:t>
            </a:r>
            <a:r>
              <a:rPr lang="en-US" b="0" i="0">
                <a:solidFill>
                  <a:srgbClr val="383A42"/>
                </a:solidFill>
                <a:effectLst/>
                <a:latin typeface="Arial"/>
                <a:cs typeface="Arial"/>
              </a:rPr>
              <a:t>), </a:t>
            </a:r>
            <a:r>
              <a:rPr lang="en-US">
                <a:solidFill>
                  <a:srgbClr val="383A42"/>
                </a:solidFill>
                <a:latin typeface="Arial"/>
                <a:cs typeface="Arial"/>
              </a:rPr>
              <a:t>edges</a:t>
            </a:r>
            <a:r>
              <a:rPr lang="en-US" b="0" i="0">
                <a:solidFill>
                  <a:srgbClr val="383A42"/>
                </a:solidFill>
                <a:effectLst/>
                <a:latin typeface="Arial"/>
                <a:cs typeface="Arial"/>
              </a:rPr>
              <a:t>(</a:t>
            </a:r>
            <a:r>
              <a:rPr lang="en-US">
                <a:solidFill>
                  <a:srgbClr val="383A42"/>
                </a:solidFill>
                <a:latin typeface="Arial"/>
                <a:cs typeface="Arial"/>
              </a:rPr>
              <a:t>b</a:t>
            </a:r>
            <a:r>
              <a:rPr lang="en-US" b="0" i="0">
                <a:solidFill>
                  <a:srgbClr val="383A42"/>
                </a:solidFill>
                <a:effectLst/>
                <a:latin typeface="Arial"/>
                <a:cs typeface="Arial"/>
              </a:rPr>
              <a:t>, </a:t>
            </a:r>
            <a:r>
              <a:rPr lang="en-US">
                <a:solidFill>
                  <a:srgbClr val="383A42"/>
                </a:solidFill>
                <a:latin typeface="Arial"/>
                <a:cs typeface="Arial"/>
              </a:rPr>
              <a:t>y), x ≠ y.</a:t>
            </a:r>
            <a:endParaRPr lang="en-US">
              <a:cs typeface="Arial"/>
            </a:endParaRPr>
          </a:p>
        </p:txBody>
      </p:sp>
    </p:spTree>
    <p:extLst>
      <p:ext uri="{BB962C8B-B14F-4D97-AF65-F5344CB8AC3E}">
        <p14:creationId xmlns:p14="http://schemas.microsoft.com/office/powerpoint/2010/main" val="792977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p:bldAsOne/>
      </p:bldGraphic>
      <p:bldP spid="16" grpId="0" animBg="1"/>
      <p:bldP spid="18" grpId="0" animBg="1"/>
      <p:bldP spid="20" grpId="0" animBg="1"/>
      <p:bldP spid="2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298BDB-FF57-5F05-029D-5329B73CE5F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1AEADAA-F0D4-E2B2-DD1B-5EBCDB340875}"/>
              </a:ext>
            </a:extLst>
          </p:cNvPr>
          <p:cNvSpPr>
            <a:spLocks noGrp="1"/>
          </p:cNvSpPr>
          <p:nvPr>
            <p:ph type="title"/>
          </p:nvPr>
        </p:nvSpPr>
        <p:spPr>
          <a:xfrm>
            <a:off x="562207" y="427475"/>
            <a:ext cx="11039944" cy="811005"/>
          </a:xfrm>
        </p:spPr>
        <p:txBody>
          <a:bodyPr vert="horz" lIns="0" tIns="0" rIns="0" bIns="0" rtlCol="0" anchor="t">
            <a:noAutofit/>
          </a:bodyPr>
          <a:lstStyle/>
          <a:p>
            <a:r>
              <a:rPr lang="en-US" sz="3000">
                <a:latin typeface="Arial"/>
                <a:cs typeface="Arial"/>
              </a:rPr>
              <a:t>Advancing Novel Graph Applications</a:t>
            </a:r>
          </a:p>
        </p:txBody>
      </p:sp>
      <p:sp>
        <p:nvSpPr>
          <p:cNvPr id="6" name="TextBox 5">
            <a:extLst>
              <a:ext uri="{FF2B5EF4-FFF2-40B4-BE49-F238E27FC236}">
                <a16:creationId xmlns:a16="http://schemas.microsoft.com/office/drawing/2014/main" id="{F78ACCC7-6BCB-C0AD-A44B-A4EBF79EF68E}"/>
              </a:ext>
            </a:extLst>
          </p:cNvPr>
          <p:cNvSpPr txBox="1"/>
          <p:nvPr/>
        </p:nvSpPr>
        <p:spPr>
          <a:xfrm>
            <a:off x="426193" y="5840849"/>
            <a:ext cx="10838996" cy="1015663"/>
          </a:xfrm>
          <a:prstGeom prst="rect">
            <a:avLst/>
          </a:prstGeom>
          <a:noFill/>
        </p:spPr>
        <p:txBody>
          <a:bodyPr wrap="square" lIns="91440" tIns="45720" rIns="91440" bIns="45720" rtlCol="0" anchor="t">
            <a:spAutoFit/>
          </a:bodyPr>
          <a:lstStyle>
            <a:defPPr>
              <a:defRPr lang="en-US"/>
            </a:defPPr>
            <a:lvl1pPr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marL="228600" indent="-228600">
              <a:buFont typeface="Arial" panose="020B0604020202020204" pitchFamily="34" charset="0"/>
              <a:buChar char="•"/>
            </a:pPr>
            <a:r>
              <a:rPr lang="en-US" sz="1000">
                <a:latin typeface="Calibri"/>
                <a:ea typeface="Calibri"/>
                <a:cs typeface="Calibri"/>
              </a:rPr>
              <a:t>De Moor, O., Gottlob, G., Furche, T., &amp; Sellers, A. (Eds.). (2012). Datalog Reloaded: First International Workshop, Datalog 2010, Oxford, UK, March 16-19, 2010. Revised Selected Papers (Vol. 6702). Springer.</a:t>
            </a:r>
          </a:p>
          <a:p>
            <a:pPr marL="228600" indent="-228600">
              <a:buFont typeface="Arial" panose="020B0604020202020204" pitchFamily="34" charset="0"/>
              <a:buChar char="•"/>
            </a:pPr>
            <a:r>
              <a:rPr lang="en-US" sz="1000">
                <a:latin typeface="Calibri"/>
                <a:ea typeface="Calibri"/>
                <a:cs typeface="Calibri"/>
              </a:rPr>
              <a:t>Huang, S. S., Green, T. J., &amp; Loo, B. T. (2011, June). Datalog and emerging applications: an interactive tutorial. In Proceedings of the 2011 ACM SIGMOD International Conference on Management of data (pp. 1213-1216).</a:t>
            </a:r>
          </a:p>
          <a:p>
            <a:pPr marL="228600" indent="-228600">
              <a:buFont typeface="Arial" panose="020B0604020202020204" pitchFamily="34" charset="0"/>
              <a:buChar char="•"/>
            </a:pPr>
            <a:r>
              <a:rPr lang="en-US" sz="1000">
                <a:latin typeface="Calibri"/>
                <a:ea typeface="Calibri"/>
                <a:cs typeface="Calibri"/>
              </a:rPr>
              <a:t>Gilray, T., &amp; Kumar, S. (2017). Toward parallel </a:t>
            </a:r>
            <a:r>
              <a:rPr lang="en-US" sz="1000" err="1">
                <a:latin typeface="Calibri"/>
                <a:ea typeface="Calibri"/>
                <a:cs typeface="Calibri"/>
              </a:rPr>
              <a:t>cfa</a:t>
            </a:r>
            <a:r>
              <a:rPr lang="en-US" sz="1000">
                <a:latin typeface="Calibri"/>
                <a:ea typeface="Calibri"/>
                <a:cs typeface="Calibri"/>
              </a:rPr>
              <a:t> with </a:t>
            </a:r>
            <a:r>
              <a:rPr lang="en-US" sz="1000" err="1">
                <a:latin typeface="Calibri"/>
                <a:ea typeface="Calibri"/>
                <a:cs typeface="Calibri"/>
              </a:rPr>
              <a:t>datalog</a:t>
            </a:r>
            <a:r>
              <a:rPr lang="en-US" sz="1000">
                <a:latin typeface="Calibri"/>
                <a:ea typeface="Calibri"/>
                <a:cs typeface="Calibri"/>
              </a:rPr>
              <a:t>, </a:t>
            </a:r>
            <a:r>
              <a:rPr lang="en-US" sz="1000" err="1">
                <a:latin typeface="Calibri"/>
                <a:ea typeface="Calibri"/>
                <a:cs typeface="Calibri"/>
              </a:rPr>
              <a:t>mpi</a:t>
            </a:r>
            <a:r>
              <a:rPr lang="en-US" sz="1000">
                <a:latin typeface="Calibri"/>
                <a:ea typeface="Calibri"/>
                <a:cs typeface="Calibri"/>
              </a:rPr>
              <a:t>, and </a:t>
            </a:r>
            <a:r>
              <a:rPr lang="en-US" sz="1000" err="1">
                <a:latin typeface="Calibri"/>
                <a:ea typeface="Calibri"/>
                <a:cs typeface="Calibri"/>
              </a:rPr>
              <a:t>cuda</a:t>
            </a:r>
            <a:r>
              <a:rPr lang="en-US" sz="1000">
                <a:latin typeface="Calibri"/>
                <a:ea typeface="Calibri"/>
                <a:cs typeface="Calibri"/>
              </a:rPr>
              <a:t>. In Scheme and Functional Programming Workshop.</a:t>
            </a:r>
          </a:p>
          <a:p>
            <a:pPr marL="228600" indent="-228600">
              <a:buFont typeface="Arial" panose="020B0604020202020204" pitchFamily="34" charset="0"/>
              <a:buChar char="•"/>
            </a:pPr>
            <a:r>
              <a:rPr lang="en-US" sz="1000" err="1"/>
              <a:t>Zomorodian</a:t>
            </a:r>
            <a:r>
              <a:rPr lang="en-US" sz="1000"/>
              <a:t>, A. (2012). Topological data analysis. Advances in applied and computational topology, 70, 1-39.</a:t>
            </a:r>
          </a:p>
        </p:txBody>
      </p:sp>
      <p:graphicFrame>
        <p:nvGraphicFramePr>
          <p:cNvPr id="8" name="Content Placeholder 1">
            <a:extLst>
              <a:ext uri="{FF2B5EF4-FFF2-40B4-BE49-F238E27FC236}">
                <a16:creationId xmlns:a16="http://schemas.microsoft.com/office/drawing/2014/main" id="{7C7585EB-ACB9-84D0-1B8F-26E8F970BC19}"/>
              </a:ext>
            </a:extLst>
          </p:cNvPr>
          <p:cNvGraphicFramePr>
            <a:graphicFrameLocks noGrp="1"/>
          </p:cNvGraphicFramePr>
          <p:nvPr>
            <p:ph idx="1"/>
          </p:nvPr>
        </p:nvGraphicFramePr>
        <p:xfrm>
          <a:off x="426193" y="871920"/>
          <a:ext cx="3600524"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Oval 9">
            <a:extLst>
              <a:ext uri="{FF2B5EF4-FFF2-40B4-BE49-F238E27FC236}">
                <a16:creationId xmlns:a16="http://schemas.microsoft.com/office/drawing/2014/main" id="{B882C334-6C5A-46B2-2326-3F6682784B9F}"/>
              </a:ext>
            </a:extLst>
          </p:cNvPr>
          <p:cNvSpPr/>
          <p:nvPr/>
        </p:nvSpPr>
        <p:spPr>
          <a:xfrm>
            <a:off x="8766495" y="2589401"/>
            <a:ext cx="2466363" cy="1923746"/>
          </a:xfrm>
          <a:prstGeom prst="ellipse">
            <a:avLst/>
          </a:prstGeom>
          <a:ln w="28575">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b="1"/>
              <a:t>Declarative Topological Data Analysis?</a:t>
            </a:r>
          </a:p>
        </p:txBody>
      </p:sp>
      <p:sp>
        <p:nvSpPr>
          <p:cNvPr id="4" name="Rectangle 3">
            <a:extLst>
              <a:ext uri="{FF2B5EF4-FFF2-40B4-BE49-F238E27FC236}">
                <a16:creationId xmlns:a16="http://schemas.microsoft.com/office/drawing/2014/main" id="{F82D4529-5B9E-2968-A40C-CF6FEB1401DE}"/>
              </a:ext>
            </a:extLst>
          </p:cNvPr>
          <p:cNvSpPr/>
          <p:nvPr/>
        </p:nvSpPr>
        <p:spPr>
          <a:xfrm>
            <a:off x="4987255" y="3054515"/>
            <a:ext cx="3129093" cy="811005"/>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b="1"/>
              <a:t>Topological Data Analysis</a:t>
            </a:r>
          </a:p>
        </p:txBody>
      </p:sp>
      <p:sp>
        <p:nvSpPr>
          <p:cNvPr id="5" name="Arrow: Right 4">
            <a:extLst>
              <a:ext uri="{FF2B5EF4-FFF2-40B4-BE49-F238E27FC236}">
                <a16:creationId xmlns:a16="http://schemas.microsoft.com/office/drawing/2014/main" id="{6EC0665F-0F76-8D80-CA95-A49450A9964B}"/>
              </a:ext>
            </a:extLst>
          </p:cNvPr>
          <p:cNvSpPr/>
          <p:nvPr/>
        </p:nvSpPr>
        <p:spPr>
          <a:xfrm flipH="1">
            <a:off x="4179815" y="3316055"/>
            <a:ext cx="654342" cy="28703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12953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p:bldAsOne/>
      </p:bldGraphic>
      <p:bldP spid="10" grpId="0" animBg="1"/>
      <p:bldP spid="4" grpId="0" animBg="1"/>
      <p:bldP spid="5"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BF4B7E-C78F-96F3-744A-F0422DEC5BD7}"/>
              </a:ext>
            </a:extLst>
          </p:cNvPr>
          <p:cNvSpPr>
            <a:spLocks noGrp="1"/>
          </p:cNvSpPr>
          <p:nvPr>
            <p:ph type="title"/>
          </p:nvPr>
        </p:nvSpPr>
        <p:spPr>
          <a:xfrm>
            <a:off x="578069" y="838541"/>
            <a:ext cx="11035861" cy="766989"/>
          </a:xfrm>
        </p:spPr>
        <p:txBody>
          <a:bodyPr/>
          <a:lstStyle/>
          <a:p>
            <a:r>
              <a:rPr lang="en-US">
                <a:latin typeface="Arial"/>
                <a:cs typeface="Arial"/>
              </a:rPr>
              <a:t>Research Proposal</a:t>
            </a:r>
            <a:endParaRPr lang="en-US"/>
          </a:p>
        </p:txBody>
      </p:sp>
      <p:sp>
        <p:nvSpPr>
          <p:cNvPr id="4" name="TextBox 3">
            <a:extLst>
              <a:ext uri="{FF2B5EF4-FFF2-40B4-BE49-F238E27FC236}">
                <a16:creationId xmlns:a16="http://schemas.microsoft.com/office/drawing/2014/main" id="{79693A52-A195-9994-AEB3-3DC58764AE78}"/>
              </a:ext>
            </a:extLst>
          </p:cNvPr>
          <p:cNvSpPr txBox="1"/>
          <p:nvPr/>
        </p:nvSpPr>
        <p:spPr>
          <a:xfrm>
            <a:off x="229083" y="2089993"/>
            <a:ext cx="11718501" cy="941258"/>
          </a:xfrm>
          <a:prstGeom prst="rect">
            <a:avLst/>
          </a:prstGeom>
          <a:noFill/>
        </p:spPr>
        <p:txBody>
          <a:bodyPr wrap="square" lIns="91440" tIns="45720" rIns="91440" bIns="45720" anchor="t">
            <a:spAutoFit/>
          </a:bodyPr>
          <a:lstStyle/>
          <a:p>
            <a:r>
              <a:rPr lang="en-US" b="0" i="0" dirty="0">
                <a:solidFill>
                  <a:srgbClr val="0D0D0D"/>
                </a:solidFill>
                <a:effectLst/>
                <a:latin typeface="Arial"/>
                <a:ea typeface="+mn-lt"/>
                <a:cs typeface="+mn-lt"/>
              </a:rPr>
              <a:t>Develop </a:t>
            </a:r>
            <a:r>
              <a:rPr lang="en-US" dirty="0">
                <a:solidFill>
                  <a:srgbClr val="0D0D0D"/>
                </a:solidFill>
                <a:latin typeface="Arial"/>
                <a:cs typeface="Arial"/>
              </a:rPr>
              <a:t>an efficient multi-node, multi-GPU </a:t>
            </a:r>
            <a:r>
              <a:rPr lang="en-US" dirty="0" err="1">
                <a:solidFill>
                  <a:srgbClr val="0D0D0D"/>
                </a:solidFill>
                <a:latin typeface="Arial"/>
                <a:cs typeface="Arial"/>
              </a:rPr>
              <a:t>Datalog</a:t>
            </a:r>
            <a:r>
              <a:rPr lang="en-US" dirty="0">
                <a:solidFill>
                  <a:srgbClr val="0D0D0D"/>
                </a:solidFill>
                <a:latin typeface="Arial"/>
                <a:cs typeface="Arial"/>
              </a:rPr>
              <a:t> backend with optimized iterative relational algebra operations and communication for traditional graph mining tasks like pathfinding and connected components, as well as novel graph applications in declarative topological data analysis</a:t>
            </a:r>
          </a:p>
        </p:txBody>
      </p:sp>
      <p:sp>
        <p:nvSpPr>
          <p:cNvPr id="47" name="Rectangle: Rounded Corners 46">
            <a:extLst>
              <a:ext uri="{FF2B5EF4-FFF2-40B4-BE49-F238E27FC236}">
                <a16:creationId xmlns:a16="http://schemas.microsoft.com/office/drawing/2014/main" id="{1AFD917B-6A54-BE4F-D57A-BC672521FD3B}"/>
              </a:ext>
            </a:extLst>
          </p:cNvPr>
          <p:cNvSpPr/>
          <p:nvPr/>
        </p:nvSpPr>
        <p:spPr>
          <a:xfrm>
            <a:off x="4660500" y="2115169"/>
            <a:ext cx="5976124" cy="329440"/>
          </a:xfrm>
          <a:prstGeom prst="roundRect">
            <a:avLst/>
          </a:prstGeom>
          <a:noFill/>
          <a:ln w="57150"/>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48" name="Rectangle: Rounded Corners 47">
            <a:extLst>
              <a:ext uri="{FF2B5EF4-FFF2-40B4-BE49-F238E27FC236}">
                <a16:creationId xmlns:a16="http://schemas.microsoft.com/office/drawing/2014/main" id="{D3975A3C-56D2-5A7E-36D2-5356DE2130F8}"/>
              </a:ext>
            </a:extLst>
          </p:cNvPr>
          <p:cNvSpPr/>
          <p:nvPr/>
        </p:nvSpPr>
        <p:spPr>
          <a:xfrm>
            <a:off x="233360" y="2683417"/>
            <a:ext cx="6551869" cy="290552"/>
          </a:xfrm>
          <a:prstGeom prst="roundRect">
            <a:avLst/>
          </a:prstGeom>
          <a:noFill/>
          <a:ln w="57150"/>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49" name="Rectangle: Rounded Corners 48">
            <a:extLst>
              <a:ext uri="{FF2B5EF4-FFF2-40B4-BE49-F238E27FC236}">
                <a16:creationId xmlns:a16="http://schemas.microsoft.com/office/drawing/2014/main" id="{0FA87548-F141-FB48-D7BC-7B0360EBC927}"/>
              </a:ext>
            </a:extLst>
          </p:cNvPr>
          <p:cNvSpPr/>
          <p:nvPr/>
        </p:nvSpPr>
        <p:spPr>
          <a:xfrm>
            <a:off x="716513" y="2417715"/>
            <a:ext cx="1615984" cy="308723"/>
          </a:xfrm>
          <a:prstGeom prst="roundRect">
            <a:avLst/>
          </a:prstGeom>
          <a:noFill/>
          <a:ln w="57150"/>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grpSp>
        <p:nvGrpSpPr>
          <p:cNvPr id="21" name="Group 20">
            <a:extLst>
              <a:ext uri="{FF2B5EF4-FFF2-40B4-BE49-F238E27FC236}">
                <a16:creationId xmlns:a16="http://schemas.microsoft.com/office/drawing/2014/main" id="{328E42BD-976F-A6D2-7DFC-3FEA3775AC27}"/>
              </a:ext>
            </a:extLst>
          </p:cNvPr>
          <p:cNvGrpSpPr/>
          <p:nvPr/>
        </p:nvGrpSpPr>
        <p:grpSpPr>
          <a:xfrm>
            <a:off x="699370" y="3819379"/>
            <a:ext cx="5521237" cy="2016151"/>
            <a:chOff x="699370" y="3819379"/>
            <a:chExt cx="5521237" cy="2016151"/>
          </a:xfrm>
        </p:grpSpPr>
        <p:grpSp>
          <p:nvGrpSpPr>
            <p:cNvPr id="9" name="Group 8">
              <a:extLst>
                <a:ext uri="{FF2B5EF4-FFF2-40B4-BE49-F238E27FC236}">
                  <a16:creationId xmlns:a16="http://schemas.microsoft.com/office/drawing/2014/main" id="{9548D63C-AA7F-DC85-E2C4-40A87380451B}"/>
                </a:ext>
              </a:extLst>
            </p:cNvPr>
            <p:cNvGrpSpPr/>
            <p:nvPr/>
          </p:nvGrpSpPr>
          <p:grpSpPr>
            <a:xfrm>
              <a:off x="4499768" y="3819380"/>
              <a:ext cx="1720839" cy="2007958"/>
              <a:chOff x="6736606" y="1049960"/>
              <a:chExt cx="2286193" cy="2007958"/>
            </a:xfrm>
          </p:grpSpPr>
          <p:grpSp>
            <p:nvGrpSpPr>
              <p:cNvPr id="5" name="Group 4">
                <a:extLst>
                  <a:ext uri="{FF2B5EF4-FFF2-40B4-BE49-F238E27FC236}">
                    <a16:creationId xmlns:a16="http://schemas.microsoft.com/office/drawing/2014/main" id="{C4E5392B-0D8C-18AF-7C3A-A59B81A715A9}"/>
                  </a:ext>
                </a:extLst>
              </p:cNvPr>
              <p:cNvGrpSpPr/>
              <p:nvPr/>
            </p:nvGrpSpPr>
            <p:grpSpPr>
              <a:xfrm>
                <a:off x="6736606" y="1049960"/>
                <a:ext cx="2286193" cy="2007958"/>
                <a:chOff x="501316" y="1721831"/>
                <a:chExt cx="2286193" cy="2007958"/>
              </a:xfrm>
            </p:grpSpPr>
            <p:sp>
              <p:nvSpPr>
                <p:cNvPr id="7" name="Rectangle 6">
                  <a:extLst>
                    <a:ext uri="{FF2B5EF4-FFF2-40B4-BE49-F238E27FC236}">
                      <a16:creationId xmlns:a16="http://schemas.microsoft.com/office/drawing/2014/main" id="{063F48A3-9933-BCF0-70A0-AC9B2ECB7CA5}"/>
                    </a:ext>
                  </a:extLst>
                </p:cNvPr>
                <p:cNvSpPr/>
                <p:nvPr/>
              </p:nvSpPr>
              <p:spPr>
                <a:xfrm>
                  <a:off x="501316" y="1721831"/>
                  <a:ext cx="2285352" cy="2007958"/>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 name="TextBox 7">
                  <a:extLst>
                    <a:ext uri="{FF2B5EF4-FFF2-40B4-BE49-F238E27FC236}">
                      <a16:creationId xmlns:a16="http://schemas.microsoft.com/office/drawing/2014/main" id="{DB353A14-97D3-10A9-C657-82CF2AA546D8}"/>
                    </a:ext>
                  </a:extLst>
                </p:cNvPr>
                <p:cNvSpPr txBox="1"/>
                <p:nvPr/>
              </p:nvSpPr>
              <p:spPr>
                <a:xfrm>
                  <a:off x="503149" y="1723016"/>
                  <a:ext cx="228436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rgbClr val="575757"/>
                      </a:solidFill>
                      <a:cs typeface="Arial"/>
                    </a:rPr>
                    <a:t>Optimizing </a:t>
                  </a:r>
                  <a:r>
                    <a:rPr lang="en-US" dirty="0" err="1">
                      <a:solidFill>
                        <a:srgbClr val="575757"/>
                      </a:solidFill>
                      <a:cs typeface="Arial"/>
                    </a:rPr>
                    <a:t>Datalog</a:t>
                  </a:r>
                  <a:r>
                    <a:rPr lang="en-US" dirty="0">
                      <a:solidFill>
                        <a:srgbClr val="575757"/>
                      </a:solidFill>
                      <a:cs typeface="Arial"/>
                    </a:rPr>
                    <a:t> for the GPU</a:t>
                  </a:r>
                  <a:endParaRPr lang="en-US" dirty="0">
                    <a:cs typeface="Arial"/>
                  </a:endParaRPr>
                </a:p>
              </p:txBody>
            </p:sp>
          </p:grpSp>
          <p:pic>
            <p:nvPicPr>
              <p:cNvPr id="6" name="Picture 5" descr="A white text on a gray background&#10;&#10;Description automatically generated">
                <a:extLst>
                  <a:ext uri="{FF2B5EF4-FFF2-40B4-BE49-F238E27FC236}">
                    <a16:creationId xmlns:a16="http://schemas.microsoft.com/office/drawing/2014/main" id="{6286D972-2E51-97F1-D445-B3FB9E540B95}"/>
                  </a:ext>
                </a:extLst>
              </p:cNvPr>
              <p:cNvPicPr>
                <a:picLocks noChangeAspect="1"/>
              </p:cNvPicPr>
              <p:nvPr/>
            </p:nvPicPr>
            <p:blipFill>
              <a:blip r:embed="rId3"/>
              <a:stretch>
                <a:fillRect/>
              </a:stretch>
            </p:blipFill>
            <p:spPr>
              <a:xfrm>
                <a:off x="6848987" y="2658140"/>
                <a:ext cx="2058221" cy="386429"/>
              </a:xfrm>
              <a:prstGeom prst="rect">
                <a:avLst/>
              </a:prstGeom>
            </p:spPr>
          </p:pic>
        </p:grpSp>
        <p:grpSp>
          <p:nvGrpSpPr>
            <p:cNvPr id="14" name="Group 13">
              <a:extLst>
                <a:ext uri="{FF2B5EF4-FFF2-40B4-BE49-F238E27FC236}">
                  <a16:creationId xmlns:a16="http://schemas.microsoft.com/office/drawing/2014/main" id="{39DF6FBC-E40F-C510-718B-CE908316535B}"/>
                </a:ext>
              </a:extLst>
            </p:cNvPr>
            <p:cNvGrpSpPr/>
            <p:nvPr/>
          </p:nvGrpSpPr>
          <p:grpSpPr>
            <a:xfrm>
              <a:off x="2656218" y="3819379"/>
              <a:ext cx="1720839" cy="2007958"/>
              <a:chOff x="501316" y="1721831"/>
              <a:chExt cx="2286193" cy="2007958"/>
            </a:xfrm>
          </p:grpSpPr>
          <p:sp>
            <p:nvSpPr>
              <p:cNvPr id="11" name="Rectangle 10">
                <a:extLst>
                  <a:ext uri="{FF2B5EF4-FFF2-40B4-BE49-F238E27FC236}">
                    <a16:creationId xmlns:a16="http://schemas.microsoft.com/office/drawing/2014/main" id="{48300744-1842-DDBF-BC5D-DC32FF68DE8E}"/>
                  </a:ext>
                </a:extLst>
              </p:cNvPr>
              <p:cNvSpPr/>
              <p:nvPr/>
            </p:nvSpPr>
            <p:spPr>
              <a:xfrm>
                <a:off x="501316" y="1721831"/>
                <a:ext cx="2285352" cy="2007958"/>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2" name="TextBox 11">
                <a:extLst>
                  <a:ext uri="{FF2B5EF4-FFF2-40B4-BE49-F238E27FC236}">
                    <a16:creationId xmlns:a16="http://schemas.microsoft.com/office/drawing/2014/main" id="{6B75C0AB-DA97-1790-CB29-FD488CD96BC9}"/>
                  </a:ext>
                </a:extLst>
              </p:cNvPr>
              <p:cNvSpPr txBox="1"/>
              <p:nvPr/>
            </p:nvSpPr>
            <p:spPr>
              <a:xfrm>
                <a:off x="503149" y="1723016"/>
                <a:ext cx="2284360"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cs typeface="Arial"/>
                  </a:rPr>
                  <a:t>Towards iterative relational algebra on the {GPU}</a:t>
                </a:r>
                <a:endParaRPr lang="en-US" sz="1600">
                  <a:solidFill>
                    <a:srgbClr val="000000"/>
                  </a:solidFill>
                  <a:cs typeface="Arial"/>
                </a:endParaRPr>
              </a:p>
              <a:p>
                <a:pPr algn="l"/>
                <a:endParaRPr lang="en-US" sz="1600">
                  <a:cs typeface="Arial"/>
                </a:endParaRPr>
              </a:p>
            </p:txBody>
          </p:sp>
          <p:pic>
            <p:nvPicPr>
              <p:cNvPr id="13" name="Picture 12" descr="A blue sign with yellow letters&#10;&#10;Description automatically generated">
                <a:extLst>
                  <a:ext uri="{FF2B5EF4-FFF2-40B4-BE49-F238E27FC236}">
                    <a16:creationId xmlns:a16="http://schemas.microsoft.com/office/drawing/2014/main" id="{A7359F91-36E6-946D-D2CD-C22A43571C57}"/>
                  </a:ext>
                </a:extLst>
              </p:cNvPr>
              <p:cNvPicPr>
                <a:picLocks noChangeAspect="1"/>
              </p:cNvPicPr>
              <p:nvPr/>
            </p:nvPicPr>
            <p:blipFill>
              <a:blip r:embed="rId4"/>
              <a:stretch>
                <a:fillRect/>
              </a:stretch>
            </p:blipFill>
            <p:spPr>
              <a:xfrm>
                <a:off x="823717" y="2927147"/>
                <a:ext cx="1632860" cy="798871"/>
              </a:xfrm>
              <a:prstGeom prst="rect">
                <a:avLst/>
              </a:prstGeom>
            </p:spPr>
          </p:pic>
        </p:grpSp>
        <p:grpSp>
          <p:nvGrpSpPr>
            <p:cNvPr id="20" name="Group 19">
              <a:extLst>
                <a:ext uri="{FF2B5EF4-FFF2-40B4-BE49-F238E27FC236}">
                  <a16:creationId xmlns:a16="http://schemas.microsoft.com/office/drawing/2014/main" id="{EFBC1654-189E-6E05-3580-F5392D09C29E}"/>
                </a:ext>
              </a:extLst>
            </p:cNvPr>
            <p:cNvGrpSpPr/>
            <p:nvPr/>
          </p:nvGrpSpPr>
          <p:grpSpPr>
            <a:xfrm>
              <a:off x="812671" y="3819380"/>
              <a:ext cx="1720839" cy="2007958"/>
              <a:chOff x="501316" y="1713638"/>
              <a:chExt cx="1720839" cy="2007958"/>
            </a:xfrm>
          </p:grpSpPr>
          <p:grpSp>
            <p:nvGrpSpPr>
              <p:cNvPr id="16" name="Group 15">
                <a:extLst>
                  <a:ext uri="{FF2B5EF4-FFF2-40B4-BE49-F238E27FC236}">
                    <a16:creationId xmlns:a16="http://schemas.microsoft.com/office/drawing/2014/main" id="{1C73BFD7-B76B-C979-7B2B-71860E89A68A}"/>
                  </a:ext>
                </a:extLst>
              </p:cNvPr>
              <p:cNvGrpSpPr/>
              <p:nvPr/>
            </p:nvGrpSpPr>
            <p:grpSpPr>
              <a:xfrm>
                <a:off x="501316" y="1713638"/>
                <a:ext cx="1720839" cy="2007958"/>
                <a:chOff x="501316" y="1721831"/>
                <a:chExt cx="2286193" cy="2007958"/>
              </a:xfrm>
            </p:grpSpPr>
            <p:sp>
              <p:nvSpPr>
                <p:cNvPr id="18" name="Rectangle 17">
                  <a:extLst>
                    <a:ext uri="{FF2B5EF4-FFF2-40B4-BE49-F238E27FC236}">
                      <a16:creationId xmlns:a16="http://schemas.microsoft.com/office/drawing/2014/main" id="{9FB11500-6F89-F61B-CADC-EEC6F2FCFEDE}"/>
                    </a:ext>
                  </a:extLst>
                </p:cNvPr>
                <p:cNvSpPr/>
                <p:nvPr/>
              </p:nvSpPr>
              <p:spPr>
                <a:xfrm>
                  <a:off x="501316" y="1721831"/>
                  <a:ext cx="2285352" cy="2007958"/>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9" name="TextBox 18">
                  <a:extLst>
                    <a:ext uri="{FF2B5EF4-FFF2-40B4-BE49-F238E27FC236}">
                      <a16:creationId xmlns:a16="http://schemas.microsoft.com/office/drawing/2014/main" id="{C4E17441-1495-5431-7100-0AE5E31EEB56}"/>
                    </a:ext>
                  </a:extLst>
                </p:cNvPr>
                <p:cNvSpPr txBox="1"/>
                <p:nvPr/>
              </p:nvSpPr>
              <p:spPr>
                <a:xfrm>
                  <a:off x="503149" y="1723016"/>
                  <a:ext cx="2284360"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Arial"/>
                    </a:rPr>
                    <a:t>Accelerating Datalog applications with </a:t>
                  </a:r>
                  <a:r>
                    <a:rPr lang="en-US" err="1">
                      <a:cs typeface="Arial"/>
                    </a:rPr>
                    <a:t>cuDF</a:t>
                  </a:r>
                  <a:endParaRPr lang="en-US">
                    <a:cs typeface="Arial"/>
                  </a:endParaRPr>
                </a:p>
              </p:txBody>
            </p:sp>
          </p:grpSp>
          <p:pic>
            <p:nvPicPr>
              <p:cNvPr id="17" name="Picture 16" descr="A number on a white background&#10;&#10;Description automatically generated">
                <a:extLst>
                  <a:ext uri="{FF2B5EF4-FFF2-40B4-BE49-F238E27FC236}">
                    <a16:creationId xmlns:a16="http://schemas.microsoft.com/office/drawing/2014/main" id="{08929628-4615-14CC-D6CD-C35E17D585B1}"/>
                  </a:ext>
                </a:extLst>
              </p:cNvPr>
              <p:cNvPicPr>
                <a:picLocks noChangeAspect="1"/>
              </p:cNvPicPr>
              <p:nvPr/>
            </p:nvPicPr>
            <p:blipFill>
              <a:blip r:embed="rId5"/>
              <a:stretch>
                <a:fillRect/>
              </a:stretch>
            </p:blipFill>
            <p:spPr>
              <a:xfrm>
                <a:off x="681653" y="3208797"/>
                <a:ext cx="1356955" cy="456791"/>
              </a:xfrm>
              <a:prstGeom prst="rect">
                <a:avLst/>
              </a:prstGeom>
            </p:spPr>
          </p:pic>
        </p:grpSp>
        <p:sp>
          <p:nvSpPr>
            <p:cNvPr id="3" name="Rectangle: Rounded Corners 2">
              <a:extLst>
                <a:ext uri="{FF2B5EF4-FFF2-40B4-BE49-F238E27FC236}">
                  <a16:creationId xmlns:a16="http://schemas.microsoft.com/office/drawing/2014/main" id="{64A5E2E2-FC6B-D9E4-36E0-75A87C614D57}"/>
                </a:ext>
              </a:extLst>
            </p:cNvPr>
            <p:cNvSpPr/>
            <p:nvPr/>
          </p:nvSpPr>
          <p:spPr>
            <a:xfrm>
              <a:off x="699370" y="3826750"/>
              <a:ext cx="5520604" cy="2008780"/>
            </a:xfrm>
            <a:prstGeom prst="roundRect">
              <a:avLst/>
            </a:prstGeom>
            <a:noFill/>
            <a:ln w="57150"/>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29" name="Group 28">
            <a:extLst>
              <a:ext uri="{FF2B5EF4-FFF2-40B4-BE49-F238E27FC236}">
                <a16:creationId xmlns:a16="http://schemas.microsoft.com/office/drawing/2014/main" id="{09992A96-06FB-252E-8383-35F57DA9F810}"/>
              </a:ext>
            </a:extLst>
          </p:cNvPr>
          <p:cNvGrpSpPr/>
          <p:nvPr/>
        </p:nvGrpSpPr>
        <p:grpSpPr>
          <a:xfrm>
            <a:off x="6333271" y="3794597"/>
            <a:ext cx="1797595" cy="2045763"/>
            <a:chOff x="6333271" y="3794597"/>
            <a:chExt cx="1797595" cy="2045763"/>
          </a:xfrm>
        </p:grpSpPr>
        <p:grpSp>
          <p:nvGrpSpPr>
            <p:cNvPr id="22" name="Group 21">
              <a:extLst>
                <a:ext uri="{FF2B5EF4-FFF2-40B4-BE49-F238E27FC236}">
                  <a16:creationId xmlns:a16="http://schemas.microsoft.com/office/drawing/2014/main" id="{B7717ADF-9E60-54E9-3958-3004780EB51D}"/>
                </a:ext>
              </a:extLst>
            </p:cNvPr>
            <p:cNvGrpSpPr/>
            <p:nvPr/>
          </p:nvGrpSpPr>
          <p:grpSpPr>
            <a:xfrm>
              <a:off x="6343316" y="3819379"/>
              <a:ext cx="1720839" cy="2016151"/>
              <a:chOff x="501316" y="1721831"/>
              <a:chExt cx="2286193" cy="2007958"/>
            </a:xfrm>
          </p:grpSpPr>
          <p:sp>
            <p:nvSpPr>
              <p:cNvPr id="24" name="Rectangle 23">
                <a:extLst>
                  <a:ext uri="{FF2B5EF4-FFF2-40B4-BE49-F238E27FC236}">
                    <a16:creationId xmlns:a16="http://schemas.microsoft.com/office/drawing/2014/main" id="{BF27293F-D0B7-A33B-B116-C7E730BDBDAE}"/>
                  </a:ext>
                </a:extLst>
              </p:cNvPr>
              <p:cNvSpPr/>
              <p:nvPr/>
            </p:nvSpPr>
            <p:spPr>
              <a:xfrm>
                <a:off x="501316" y="1721831"/>
                <a:ext cx="2285352" cy="2007958"/>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5" name="TextBox 24">
                <a:extLst>
                  <a:ext uri="{FF2B5EF4-FFF2-40B4-BE49-F238E27FC236}">
                    <a16:creationId xmlns:a16="http://schemas.microsoft.com/office/drawing/2014/main" id="{8D2F4605-6233-ACBC-24DA-F657D75DF9A4}"/>
                  </a:ext>
                </a:extLst>
              </p:cNvPr>
              <p:cNvSpPr txBox="1"/>
              <p:nvPr/>
            </p:nvSpPr>
            <p:spPr>
              <a:xfrm>
                <a:off x="503149" y="1723016"/>
                <a:ext cx="2284360" cy="11647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solidFill>
                      <a:srgbClr val="575757"/>
                    </a:solidFill>
                    <a:cs typeface="Arial"/>
                  </a:rPr>
                  <a:t>Bruck Algorithm Performance Analysis for Multi-GPU All-to-All Communication</a:t>
                </a:r>
                <a:endParaRPr lang="en-US" sz="1400">
                  <a:cs typeface="Arial"/>
                </a:endParaRPr>
              </a:p>
            </p:txBody>
          </p:sp>
        </p:grpSp>
        <p:pic>
          <p:nvPicPr>
            <p:cNvPr id="23" name="Picture 22" descr="A green and white text on a black background&#10;&#10;Description automatically generated">
              <a:extLst>
                <a:ext uri="{FF2B5EF4-FFF2-40B4-BE49-F238E27FC236}">
                  <a16:creationId xmlns:a16="http://schemas.microsoft.com/office/drawing/2014/main" id="{13B7524C-B27F-1EBE-E8F1-407B5D6D48D0}"/>
                </a:ext>
              </a:extLst>
            </p:cNvPr>
            <p:cNvPicPr>
              <a:picLocks noChangeAspect="1"/>
            </p:cNvPicPr>
            <p:nvPr/>
          </p:nvPicPr>
          <p:blipFill>
            <a:blip r:embed="rId6"/>
            <a:stretch>
              <a:fillRect/>
            </a:stretch>
          </p:blipFill>
          <p:spPr>
            <a:xfrm>
              <a:off x="6785230" y="5016088"/>
              <a:ext cx="841991" cy="824272"/>
            </a:xfrm>
            <a:prstGeom prst="rect">
              <a:avLst/>
            </a:prstGeom>
          </p:spPr>
        </p:pic>
        <p:sp>
          <p:nvSpPr>
            <p:cNvPr id="10" name="Rectangle: Rounded Corners 9">
              <a:extLst>
                <a:ext uri="{FF2B5EF4-FFF2-40B4-BE49-F238E27FC236}">
                  <a16:creationId xmlns:a16="http://schemas.microsoft.com/office/drawing/2014/main" id="{7000E590-E6AA-3960-DF22-D2F7084C0DBD}"/>
                </a:ext>
              </a:extLst>
            </p:cNvPr>
            <p:cNvSpPr/>
            <p:nvPr/>
          </p:nvSpPr>
          <p:spPr>
            <a:xfrm>
              <a:off x="6333271" y="3794597"/>
              <a:ext cx="1797595" cy="2040933"/>
            </a:xfrm>
            <a:prstGeom prst="roundRect">
              <a:avLst/>
            </a:prstGeom>
            <a:noFill/>
            <a:ln w="57150"/>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grpSp>
      <p:grpSp>
        <p:nvGrpSpPr>
          <p:cNvPr id="28" name="Group 27">
            <a:extLst>
              <a:ext uri="{FF2B5EF4-FFF2-40B4-BE49-F238E27FC236}">
                <a16:creationId xmlns:a16="http://schemas.microsoft.com/office/drawing/2014/main" id="{CBFA47BD-DE54-E3C3-BB5C-AC9272D369E9}"/>
              </a:ext>
            </a:extLst>
          </p:cNvPr>
          <p:cNvGrpSpPr/>
          <p:nvPr/>
        </p:nvGrpSpPr>
        <p:grpSpPr>
          <a:xfrm>
            <a:off x="8176186" y="3819380"/>
            <a:ext cx="3661983" cy="2040932"/>
            <a:chOff x="8176186" y="3819380"/>
            <a:chExt cx="3661983" cy="2040932"/>
          </a:xfrm>
        </p:grpSpPr>
        <p:grpSp>
          <p:nvGrpSpPr>
            <p:cNvPr id="40" name="Group 39">
              <a:extLst>
                <a:ext uri="{FF2B5EF4-FFF2-40B4-BE49-F238E27FC236}">
                  <a16:creationId xmlns:a16="http://schemas.microsoft.com/office/drawing/2014/main" id="{57FF6A94-DE76-9381-648B-538EE8384AEA}"/>
                </a:ext>
              </a:extLst>
            </p:cNvPr>
            <p:cNvGrpSpPr/>
            <p:nvPr/>
          </p:nvGrpSpPr>
          <p:grpSpPr>
            <a:xfrm>
              <a:off x="8252412" y="3819380"/>
              <a:ext cx="1730198" cy="2007958"/>
              <a:chOff x="1074864" y="4663315"/>
              <a:chExt cx="1730198" cy="2007958"/>
            </a:xfrm>
          </p:grpSpPr>
          <p:grpSp>
            <p:nvGrpSpPr>
              <p:cNvPr id="36" name="Group 35">
                <a:extLst>
                  <a:ext uri="{FF2B5EF4-FFF2-40B4-BE49-F238E27FC236}">
                    <a16:creationId xmlns:a16="http://schemas.microsoft.com/office/drawing/2014/main" id="{EF3056E9-A0F4-5A56-ACF9-4CE926E29557}"/>
                  </a:ext>
                </a:extLst>
              </p:cNvPr>
              <p:cNvGrpSpPr/>
              <p:nvPr/>
            </p:nvGrpSpPr>
            <p:grpSpPr>
              <a:xfrm>
                <a:off x="1074864" y="4663315"/>
                <a:ext cx="1720839" cy="2007958"/>
                <a:chOff x="501316" y="1721831"/>
                <a:chExt cx="2286193" cy="2007958"/>
              </a:xfrm>
            </p:grpSpPr>
            <p:sp>
              <p:nvSpPr>
                <p:cNvPr id="38" name="Rectangle 37">
                  <a:extLst>
                    <a:ext uri="{FF2B5EF4-FFF2-40B4-BE49-F238E27FC236}">
                      <a16:creationId xmlns:a16="http://schemas.microsoft.com/office/drawing/2014/main" id="{76528CBF-EA6F-C5B6-AD5E-8E257CA26EE2}"/>
                    </a:ext>
                  </a:extLst>
                </p:cNvPr>
                <p:cNvSpPr/>
                <p:nvPr/>
              </p:nvSpPr>
              <p:spPr>
                <a:xfrm>
                  <a:off x="501316" y="1721831"/>
                  <a:ext cx="2285352" cy="2007958"/>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9" name="TextBox 38">
                  <a:extLst>
                    <a:ext uri="{FF2B5EF4-FFF2-40B4-BE49-F238E27FC236}">
                      <a16:creationId xmlns:a16="http://schemas.microsoft.com/office/drawing/2014/main" id="{F4DBC360-D9D1-DFE3-3A85-0E5ED6C73763}"/>
                    </a:ext>
                  </a:extLst>
                </p:cNvPr>
                <p:cNvSpPr txBox="1"/>
                <p:nvPr/>
              </p:nvSpPr>
              <p:spPr>
                <a:xfrm>
                  <a:off x="503149" y="1723016"/>
                  <a:ext cx="2284360"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cs typeface="Arial"/>
                    </a:rPr>
                    <a:t>The robustness of persistent homology of brain networks to data acquisition‐related non‐neural variability in resting state fMRI</a:t>
                  </a:r>
                </a:p>
              </p:txBody>
            </p:sp>
          </p:grpSp>
          <p:pic>
            <p:nvPicPr>
              <p:cNvPr id="37" name="Picture 36">
                <a:extLst>
                  <a:ext uri="{FF2B5EF4-FFF2-40B4-BE49-F238E27FC236}">
                    <a16:creationId xmlns:a16="http://schemas.microsoft.com/office/drawing/2014/main" id="{5E379BD7-B123-5056-4359-E2EDC1898DB3}"/>
                  </a:ext>
                </a:extLst>
              </p:cNvPr>
              <p:cNvPicPr>
                <a:picLocks noChangeAspect="1"/>
              </p:cNvPicPr>
              <p:nvPr/>
            </p:nvPicPr>
            <p:blipFill>
              <a:blip r:embed="rId7"/>
              <a:stretch>
                <a:fillRect/>
              </a:stretch>
            </p:blipFill>
            <p:spPr>
              <a:xfrm>
                <a:off x="1078681" y="6391119"/>
                <a:ext cx="1726381" cy="253693"/>
              </a:xfrm>
              <a:prstGeom prst="rect">
                <a:avLst/>
              </a:prstGeom>
            </p:spPr>
          </p:pic>
        </p:grpSp>
        <p:grpSp>
          <p:nvGrpSpPr>
            <p:cNvPr id="46" name="Group 45">
              <a:extLst>
                <a:ext uri="{FF2B5EF4-FFF2-40B4-BE49-F238E27FC236}">
                  <a16:creationId xmlns:a16="http://schemas.microsoft.com/office/drawing/2014/main" id="{32B534C4-A7DA-C577-6D71-56459BFE1E59}"/>
                </a:ext>
              </a:extLst>
            </p:cNvPr>
            <p:cNvGrpSpPr/>
            <p:nvPr/>
          </p:nvGrpSpPr>
          <p:grpSpPr>
            <a:xfrm>
              <a:off x="10104155" y="3819380"/>
              <a:ext cx="1725947" cy="2007958"/>
              <a:chOff x="7383897" y="4638734"/>
              <a:chExt cx="1725947" cy="2007958"/>
            </a:xfrm>
          </p:grpSpPr>
          <p:grpSp>
            <p:nvGrpSpPr>
              <p:cNvPr id="42" name="Group 41">
                <a:extLst>
                  <a:ext uri="{FF2B5EF4-FFF2-40B4-BE49-F238E27FC236}">
                    <a16:creationId xmlns:a16="http://schemas.microsoft.com/office/drawing/2014/main" id="{DD438FB1-D8A9-4B8A-D162-40914D9222F9}"/>
                  </a:ext>
                </a:extLst>
              </p:cNvPr>
              <p:cNvGrpSpPr/>
              <p:nvPr/>
            </p:nvGrpSpPr>
            <p:grpSpPr>
              <a:xfrm>
                <a:off x="7383897" y="4638734"/>
                <a:ext cx="1720839" cy="2007958"/>
                <a:chOff x="501316" y="1721831"/>
                <a:chExt cx="2286193" cy="2007958"/>
              </a:xfrm>
            </p:grpSpPr>
            <p:sp>
              <p:nvSpPr>
                <p:cNvPr id="44" name="Rectangle 43">
                  <a:extLst>
                    <a:ext uri="{FF2B5EF4-FFF2-40B4-BE49-F238E27FC236}">
                      <a16:creationId xmlns:a16="http://schemas.microsoft.com/office/drawing/2014/main" id="{91D3F39F-E5F0-AB2B-402B-3A87F378205D}"/>
                    </a:ext>
                  </a:extLst>
                </p:cNvPr>
                <p:cNvSpPr/>
                <p:nvPr/>
              </p:nvSpPr>
              <p:spPr>
                <a:xfrm>
                  <a:off x="501316" y="1721831"/>
                  <a:ext cx="2285352" cy="2007958"/>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5" name="TextBox 44">
                  <a:extLst>
                    <a:ext uri="{FF2B5EF4-FFF2-40B4-BE49-F238E27FC236}">
                      <a16:creationId xmlns:a16="http://schemas.microsoft.com/office/drawing/2014/main" id="{32350DAC-858C-A297-D180-5ADA8A9B20A9}"/>
                    </a:ext>
                  </a:extLst>
                </p:cNvPr>
                <p:cNvSpPr txBox="1"/>
                <p:nvPr/>
              </p:nvSpPr>
              <p:spPr>
                <a:xfrm>
                  <a:off x="503149" y="1723016"/>
                  <a:ext cx="2284360"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cs typeface="Arial"/>
                    </a:rPr>
                    <a:t>Topology assisted clustering of temporal fMRI brain networks with use-case in mitigating non-neural multi-site variability</a:t>
                  </a:r>
                </a:p>
              </p:txBody>
            </p:sp>
          </p:grpSp>
          <p:pic>
            <p:nvPicPr>
              <p:cNvPr id="43" name="Picture 42" descr="A blue letter with a white background&#10;&#10;Description automatically generated">
                <a:extLst>
                  <a:ext uri="{FF2B5EF4-FFF2-40B4-BE49-F238E27FC236}">
                    <a16:creationId xmlns:a16="http://schemas.microsoft.com/office/drawing/2014/main" id="{9EB61C53-14DC-9028-5EF1-A34ECBB5F75E}"/>
                  </a:ext>
                </a:extLst>
              </p:cNvPr>
              <p:cNvPicPr>
                <a:picLocks noChangeAspect="1"/>
              </p:cNvPicPr>
              <p:nvPr/>
            </p:nvPicPr>
            <p:blipFill>
              <a:blip r:embed="rId8"/>
              <a:stretch>
                <a:fillRect/>
              </a:stretch>
            </p:blipFill>
            <p:spPr>
              <a:xfrm>
                <a:off x="7391964" y="6340065"/>
                <a:ext cx="1717880" cy="241097"/>
              </a:xfrm>
              <a:prstGeom prst="rect">
                <a:avLst/>
              </a:prstGeom>
            </p:spPr>
          </p:pic>
        </p:grpSp>
        <p:sp>
          <p:nvSpPr>
            <p:cNvPr id="15" name="Rectangle: Rounded Corners 14">
              <a:extLst>
                <a:ext uri="{FF2B5EF4-FFF2-40B4-BE49-F238E27FC236}">
                  <a16:creationId xmlns:a16="http://schemas.microsoft.com/office/drawing/2014/main" id="{EB29ADFB-E1F6-2474-B893-AE83079E36F2}"/>
                </a:ext>
              </a:extLst>
            </p:cNvPr>
            <p:cNvSpPr/>
            <p:nvPr/>
          </p:nvSpPr>
          <p:spPr>
            <a:xfrm>
              <a:off x="8176186" y="3844160"/>
              <a:ext cx="3661983" cy="2016152"/>
            </a:xfrm>
            <a:prstGeom prst="roundRect">
              <a:avLst/>
            </a:prstGeom>
            <a:noFill/>
            <a:ln w="57150"/>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grpSp>
    </p:spTree>
    <p:extLst>
      <p:ext uri="{BB962C8B-B14F-4D97-AF65-F5344CB8AC3E}">
        <p14:creationId xmlns:p14="http://schemas.microsoft.com/office/powerpoint/2010/main" val="4105555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48" grpId="0" animBg="1"/>
      <p:bldP spid="49"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4DD1C-68FB-6197-3CD4-EBE3477F35E8}"/>
              </a:ext>
            </a:extLst>
          </p:cNvPr>
          <p:cNvSpPr>
            <a:spLocks noGrp="1"/>
          </p:cNvSpPr>
          <p:nvPr>
            <p:ph type="title"/>
          </p:nvPr>
        </p:nvSpPr>
        <p:spPr/>
        <p:txBody>
          <a:bodyPr/>
          <a:lstStyle/>
          <a:p>
            <a:r>
              <a:rPr lang="en-US"/>
              <a:t>List of publications</a:t>
            </a:r>
          </a:p>
        </p:txBody>
      </p:sp>
      <p:grpSp>
        <p:nvGrpSpPr>
          <p:cNvPr id="18" name="Group 17">
            <a:extLst>
              <a:ext uri="{FF2B5EF4-FFF2-40B4-BE49-F238E27FC236}">
                <a16:creationId xmlns:a16="http://schemas.microsoft.com/office/drawing/2014/main" id="{31C62325-70F3-5429-883C-6F3C1B30ED79}"/>
              </a:ext>
            </a:extLst>
          </p:cNvPr>
          <p:cNvGrpSpPr/>
          <p:nvPr/>
        </p:nvGrpSpPr>
        <p:grpSpPr>
          <a:xfrm>
            <a:off x="4868478" y="1656283"/>
            <a:ext cx="1720839" cy="2007958"/>
            <a:chOff x="6736606" y="1049960"/>
            <a:chExt cx="2286193" cy="2007958"/>
          </a:xfrm>
        </p:grpSpPr>
        <p:grpSp>
          <p:nvGrpSpPr>
            <p:cNvPr id="3" name="Group 2">
              <a:extLst>
                <a:ext uri="{FF2B5EF4-FFF2-40B4-BE49-F238E27FC236}">
                  <a16:creationId xmlns:a16="http://schemas.microsoft.com/office/drawing/2014/main" id="{1DA53C45-1C43-5FAC-D84F-C1C1A73C7451}"/>
                </a:ext>
              </a:extLst>
            </p:cNvPr>
            <p:cNvGrpSpPr/>
            <p:nvPr/>
          </p:nvGrpSpPr>
          <p:grpSpPr>
            <a:xfrm>
              <a:off x="6736606" y="1049960"/>
              <a:ext cx="2286193" cy="2007958"/>
              <a:chOff x="501316" y="1721831"/>
              <a:chExt cx="2286193" cy="2007958"/>
            </a:xfrm>
          </p:grpSpPr>
          <p:sp>
            <p:nvSpPr>
              <p:cNvPr id="4" name="Rectangle 3">
                <a:extLst>
                  <a:ext uri="{FF2B5EF4-FFF2-40B4-BE49-F238E27FC236}">
                    <a16:creationId xmlns:a16="http://schemas.microsoft.com/office/drawing/2014/main" id="{0A38A159-B428-775D-E510-7627B42A527D}"/>
                  </a:ext>
                </a:extLst>
              </p:cNvPr>
              <p:cNvSpPr/>
              <p:nvPr/>
            </p:nvSpPr>
            <p:spPr>
              <a:xfrm>
                <a:off x="501316" y="1721831"/>
                <a:ext cx="2285352" cy="2007958"/>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 name="TextBox 4">
                <a:extLst>
                  <a:ext uri="{FF2B5EF4-FFF2-40B4-BE49-F238E27FC236}">
                    <a16:creationId xmlns:a16="http://schemas.microsoft.com/office/drawing/2014/main" id="{5E2B3D65-F40D-D588-667E-3780B836AC6B}"/>
                  </a:ext>
                </a:extLst>
              </p:cNvPr>
              <p:cNvSpPr txBox="1"/>
              <p:nvPr/>
            </p:nvSpPr>
            <p:spPr>
              <a:xfrm>
                <a:off x="503149" y="1723016"/>
                <a:ext cx="228436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solidFill>
                      <a:srgbClr val="575757"/>
                    </a:solidFill>
                    <a:cs typeface="Arial"/>
                  </a:rPr>
                  <a:t>Optimizing Datalog for the GPU</a:t>
                </a:r>
                <a:endParaRPr lang="en-US" sz="1400">
                  <a:cs typeface="Arial"/>
                </a:endParaRPr>
              </a:p>
            </p:txBody>
          </p:sp>
        </p:grpSp>
        <p:pic>
          <p:nvPicPr>
            <p:cNvPr id="10" name="Picture 9" descr="A white text on a gray background&#10;&#10;Description automatically generated">
              <a:extLst>
                <a:ext uri="{FF2B5EF4-FFF2-40B4-BE49-F238E27FC236}">
                  <a16:creationId xmlns:a16="http://schemas.microsoft.com/office/drawing/2014/main" id="{91690802-6D41-35EB-53F5-47FB2653EB22}"/>
                </a:ext>
              </a:extLst>
            </p:cNvPr>
            <p:cNvPicPr>
              <a:picLocks noChangeAspect="1"/>
            </p:cNvPicPr>
            <p:nvPr/>
          </p:nvPicPr>
          <p:blipFill>
            <a:blip r:embed="rId3"/>
            <a:stretch>
              <a:fillRect/>
            </a:stretch>
          </p:blipFill>
          <p:spPr>
            <a:xfrm>
              <a:off x="6848987" y="2658140"/>
              <a:ext cx="2058221" cy="386429"/>
            </a:xfrm>
            <a:prstGeom prst="rect">
              <a:avLst/>
            </a:prstGeom>
          </p:spPr>
        </p:pic>
      </p:grpSp>
      <p:grpSp>
        <p:nvGrpSpPr>
          <p:cNvPr id="11" name="Group 10">
            <a:extLst>
              <a:ext uri="{FF2B5EF4-FFF2-40B4-BE49-F238E27FC236}">
                <a16:creationId xmlns:a16="http://schemas.microsoft.com/office/drawing/2014/main" id="{32EC629A-C279-4544-9F84-0D9287891441}"/>
              </a:ext>
            </a:extLst>
          </p:cNvPr>
          <p:cNvGrpSpPr/>
          <p:nvPr/>
        </p:nvGrpSpPr>
        <p:grpSpPr>
          <a:xfrm>
            <a:off x="1124025" y="1664475"/>
            <a:ext cx="1720839" cy="2014347"/>
            <a:chOff x="501316" y="1721831"/>
            <a:chExt cx="2286193" cy="2014347"/>
          </a:xfrm>
        </p:grpSpPr>
        <p:sp>
          <p:nvSpPr>
            <p:cNvPr id="13" name="Rectangle 12">
              <a:extLst>
                <a:ext uri="{FF2B5EF4-FFF2-40B4-BE49-F238E27FC236}">
                  <a16:creationId xmlns:a16="http://schemas.microsoft.com/office/drawing/2014/main" id="{BC580B61-554E-2453-4BCE-680377D44F48}"/>
                </a:ext>
              </a:extLst>
            </p:cNvPr>
            <p:cNvSpPr/>
            <p:nvPr/>
          </p:nvSpPr>
          <p:spPr>
            <a:xfrm>
              <a:off x="501316" y="1721831"/>
              <a:ext cx="2285352" cy="2007958"/>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6" name="TextBox 15">
              <a:extLst>
                <a:ext uri="{FF2B5EF4-FFF2-40B4-BE49-F238E27FC236}">
                  <a16:creationId xmlns:a16="http://schemas.microsoft.com/office/drawing/2014/main" id="{4A7BABE2-22F7-0526-117A-81332462BBBD}"/>
                </a:ext>
              </a:extLst>
            </p:cNvPr>
            <p:cNvSpPr txBox="1"/>
            <p:nvPr/>
          </p:nvSpPr>
          <p:spPr>
            <a:xfrm>
              <a:off x="503149" y="1723016"/>
              <a:ext cx="2284360"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cs typeface="Arial"/>
                </a:rPr>
                <a:t>Towards iterative relational algebra on the {GPU}</a:t>
              </a:r>
              <a:endParaRPr lang="en-US" sz="1400">
                <a:solidFill>
                  <a:srgbClr val="000000"/>
                </a:solidFill>
                <a:cs typeface="Arial"/>
              </a:endParaRPr>
            </a:p>
            <a:p>
              <a:pPr algn="l"/>
              <a:endParaRPr lang="en-US" sz="1400">
                <a:cs typeface="Arial"/>
              </a:endParaRPr>
            </a:p>
          </p:txBody>
        </p:sp>
        <p:pic>
          <p:nvPicPr>
            <p:cNvPr id="17" name="Picture 16" descr="A blue sign with yellow letters&#10;&#10;Description automatically generated">
              <a:extLst>
                <a:ext uri="{FF2B5EF4-FFF2-40B4-BE49-F238E27FC236}">
                  <a16:creationId xmlns:a16="http://schemas.microsoft.com/office/drawing/2014/main" id="{21D654B8-AC13-A292-3A1C-CA71145FFCB9}"/>
                </a:ext>
              </a:extLst>
            </p:cNvPr>
            <p:cNvPicPr>
              <a:picLocks noChangeAspect="1"/>
            </p:cNvPicPr>
            <p:nvPr/>
          </p:nvPicPr>
          <p:blipFill>
            <a:blip r:embed="rId4"/>
            <a:stretch>
              <a:fillRect/>
            </a:stretch>
          </p:blipFill>
          <p:spPr>
            <a:xfrm>
              <a:off x="918202" y="3018587"/>
              <a:ext cx="1457387" cy="717591"/>
            </a:xfrm>
            <a:prstGeom prst="rect">
              <a:avLst/>
            </a:prstGeom>
          </p:spPr>
        </p:pic>
      </p:grpSp>
      <p:grpSp>
        <p:nvGrpSpPr>
          <p:cNvPr id="36" name="Group 35">
            <a:extLst>
              <a:ext uri="{FF2B5EF4-FFF2-40B4-BE49-F238E27FC236}">
                <a16:creationId xmlns:a16="http://schemas.microsoft.com/office/drawing/2014/main" id="{F85F1334-A89B-3B75-6E37-B37814DFA2C0}"/>
              </a:ext>
            </a:extLst>
          </p:cNvPr>
          <p:cNvGrpSpPr/>
          <p:nvPr/>
        </p:nvGrpSpPr>
        <p:grpSpPr>
          <a:xfrm>
            <a:off x="7375703" y="1664477"/>
            <a:ext cx="1720839" cy="2007958"/>
            <a:chOff x="501316" y="1713638"/>
            <a:chExt cx="1720839" cy="2007958"/>
          </a:xfrm>
        </p:grpSpPr>
        <p:grpSp>
          <p:nvGrpSpPr>
            <p:cNvPr id="14" name="Group 13">
              <a:extLst>
                <a:ext uri="{FF2B5EF4-FFF2-40B4-BE49-F238E27FC236}">
                  <a16:creationId xmlns:a16="http://schemas.microsoft.com/office/drawing/2014/main" id="{46521625-C57B-97D8-DCC2-F0AE3AC3BDAB}"/>
                </a:ext>
              </a:extLst>
            </p:cNvPr>
            <p:cNvGrpSpPr/>
            <p:nvPr/>
          </p:nvGrpSpPr>
          <p:grpSpPr>
            <a:xfrm>
              <a:off x="501316" y="1713638"/>
              <a:ext cx="1720839" cy="2007958"/>
              <a:chOff x="501316" y="1721831"/>
              <a:chExt cx="2286193" cy="2007958"/>
            </a:xfrm>
          </p:grpSpPr>
          <p:sp>
            <p:nvSpPr>
              <p:cNvPr id="6" name="Rectangle 5">
                <a:extLst>
                  <a:ext uri="{FF2B5EF4-FFF2-40B4-BE49-F238E27FC236}">
                    <a16:creationId xmlns:a16="http://schemas.microsoft.com/office/drawing/2014/main" id="{8836C4F4-9ED8-1114-3B2B-6A3E369C3417}"/>
                  </a:ext>
                </a:extLst>
              </p:cNvPr>
              <p:cNvSpPr/>
              <p:nvPr/>
            </p:nvSpPr>
            <p:spPr>
              <a:xfrm>
                <a:off x="501316" y="1721831"/>
                <a:ext cx="2285352" cy="2007958"/>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7" name="TextBox 6">
                <a:extLst>
                  <a:ext uri="{FF2B5EF4-FFF2-40B4-BE49-F238E27FC236}">
                    <a16:creationId xmlns:a16="http://schemas.microsoft.com/office/drawing/2014/main" id="{2DC5831D-C7A7-FEDC-F41C-46AC03950BAA}"/>
                  </a:ext>
                </a:extLst>
              </p:cNvPr>
              <p:cNvSpPr txBox="1"/>
              <p:nvPr/>
            </p:nvSpPr>
            <p:spPr>
              <a:xfrm>
                <a:off x="503149" y="1723016"/>
                <a:ext cx="2284360"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cs typeface="Arial"/>
                  </a:rPr>
                  <a:t>Accelerating Datalog applications with </a:t>
                </a:r>
                <a:r>
                  <a:rPr lang="en-US" sz="1400" err="1">
                    <a:cs typeface="Arial"/>
                  </a:rPr>
                  <a:t>cuDF</a:t>
                </a:r>
                <a:endParaRPr lang="en-US" sz="1400">
                  <a:cs typeface="Arial"/>
                </a:endParaRPr>
              </a:p>
            </p:txBody>
          </p:sp>
        </p:grpSp>
        <p:pic>
          <p:nvPicPr>
            <p:cNvPr id="19" name="Picture 18" descr="A number on a white background&#10;&#10;Description automatically generated">
              <a:extLst>
                <a:ext uri="{FF2B5EF4-FFF2-40B4-BE49-F238E27FC236}">
                  <a16:creationId xmlns:a16="http://schemas.microsoft.com/office/drawing/2014/main" id="{CC611018-18F3-E95A-0F25-CD83C57961C1}"/>
                </a:ext>
              </a:extLst>
            </p:cNvPr>
            <p:cNvPicPr>
              <a:picLocks noChangeAspect="1"/>
            </p:cNvPicPr>
            <p:nvPr/>
          </p:nvPicPr>
          <p:blipFill>
            <a:blip r:embed="rId5"/>
            <a:stretch>
              <a:fillRect/>
            </a:stretch>
          </p:blipFill>
          <p:spPr>
            <a:xfrm>
              <a:off x="681653" y="3208797"/>
              <a:ext cx="1356955" cy="456791"/>
            </a:xfrm>
            <a:prstGeom prst="rect">
              <a:avLst/>
            </a:prstGeom>
          </p:spPr>
        </p:pic>
      </p:grpSp>
      <p:grpSp>
        <p:nvGrpSpPr>
          <p:cNvPr id="37" name="Group 36">
            <a:extLst>
              <a:ext uri="{FF2B5EF4-FFF2-40B4-BE49-F238E27FC236}">
                <a16:creationId xmlns:a16="http://schemas.microsoft.com/office/drawing/2014/main" id="{8CEDAE1A-D710-6014-C26D-8E1AB627E74F}"/>
              </a:ext>
            </a:extLst>
          </p:cNvPr>
          <p:cNvGrpSpPr/>
          <p:nvPr/>
        </p:nvGrpSpPr>
        <p:grpSpPr>
          <a:xfrm>
            <a:off x="3000349" y="1656282"/>
            <a:ext cx="1720839" cy="2016151"/>
            <a:chOff x="4294929" y="1705444"/>
            <a:chExt cx="1720839" cy="2016151"/>
          </a:xfrm>
        </p:grpSpPr>
        <p:grpSp>
          <p:nvGrpSpPr>
            <p:cNvPr id="21" name="Group 20">
              <a:extLst>
                <a:ext uri="{FF2B5EF4-FFF2-40B4-BE49-F238E27FC236}">
                  <a16:creationId xmlns:a16="http://schemas.microsoft.com/office/drawing/2014/main" id="{DC3D4DC1-F229-0FE2-CCBA-97F3C2015FFF}"/>
                </a:ext>
              </a:extLst>
            </p:cNvPr>
            <p:cNvGrpSpPr/>
            <p:nvPr/>
          </p:nvGrpSpPr>
          <p:grpSpPr>
            <a:xfrm>
              <a:off x="4294929" y="1705444"/>
              <a:ext cx="1720839" cy="2016151"/>
              <a:chOff x="501316" y="1721831"/>
              <a:chExt cx="2286193" cy="2007958"/>
            </a:xfrm>
          </p:grpSpPr>
          <p:sp>
            <p:nvSpPr>
              <p:cNvPr id="23" name="Rectangle 22">
                <a:extLst>
                  <a:ext uri="{FF2B5EF4-FFF2-40B4-BE49-F238E27FC236}">
                    <a16:creationId xmlns:a16="http://schemas.microsoft.com/office/drawing/2014/main" id="{DF746D8A-109E-95F7-D57B-0D6E5117F107}"/>
                  </a:ext>
                </a:extLst>
              </p:cNvPr>
              <p:cNvSpPr/>
              <p:nvPr/>
            </p:nvSpPr>
            <p:spPr>
              <a:xfrm>
                <a:off x="501316" y="1721831"/>
                <a:ext cx="2285352" cy="2007958"/>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4" name="TextBox 23">
                <a:extLst>
                  <a:ext uri="{FF2B5EF4-FFF2-40B4-BE49-F238E27FC236}">
                    <a16:creationId xmlns:a16="http://schemas.microsoft.com/office/drawing/2014/main" id="{91EA209A-D034-DEEB-1C08-881CF8CF386B}"/>
                  </a:ext>
                </a:extLst>
              </p:cNvPr>
              <p:cNvSpPr txBox="1"/>
              <p:nvPr/>
            </p:nvSpPr>
            <p:spPr>
              <a:xfrm>
                <a:off x="503149" y="1723016"/>
                <a:ext cx="2284360" cy="8276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solidFill>
                      <a:srgbClr val="575757"/>
                    </a:solidFill>
                    <a:cs typeface="Arial"/>
                  </a:rPr>
                  <a:t>Bruck Algorithm Performance Analysis for Multi-GPU All-to-All Communication</a:t>
                </a:r>
                <a:endParaRPr lang="en-US" sz="1200">
                  <a:cs typeface="Arial"/>
                </a:endParaRPr>
              </a:p>
            </p:txBody>
          </p:sp>
        </p:grpSp>
        <p:pic>
          <p:nvPicPr>
            <p:cNvPr id="25" name="Picture 24" descr="A green and white text on a black background&#10;&#10;Description automatically generated">
              <a:extLst>
                <a:ext uri="{FF2B5EF4-FFF2-40B4-BE49-F238E27FC236}">
                  <a16:creationId xmlns:a16="http://schemas.microsoft.com/office/drawing/2014/main" id="{E15AB603-67A7-F72B-EE1B-9087AA897018}"/>
                </a:ext>
              </a:extLst>
            </p:cNvPr>
            <p:cNvPicPr>
              <a:picLocks noChangeAspect="1"/>
            </p:cNvPicPr>
            <p:nvPr/>
          </p:nvPicPr>
          <p:blipFill>
            <a:blip r:embed="rId6"/>
            <a:stretch>
              <a:fillRect/>
            </a:stretch>
          </p:blipFill>
          <p:spPr>
            <a:xfrm>
              <a:off x="4716523" y="2983433"/>
              <a:ext cx="791191" cy="732832"/>
            </a:xfrm>
            <a:prstGeom prst="rect">
              <a:avLst/>
            </a:prstGeom>
          </p:spPr>
        </p:pic>
      </p:grpSp>
      <p:grpSp>
        <p:nvGrpSpPr>
          <p:cNvPr id="62" name="Group 61">
            <a:extLst>
              <a:ext uri="{FF2B5EF4-FFF2-40B4-BE49-F238E27FC236}">
                <a16:creationId xmlns:a16="http://schemas.microsoft.com/office/drawing/2014/main" id="{AECFD645-DA5D-B05A-AAB8-2F67E5B167B8}"/>
              </a:ext>
            </a:extLst>
          </p:cNvPr>
          <p:cNvGrpSpPr/>
          <p:nvPr/>
        </p:nvGrpSpPr>
        <p:grpSpPr>
          <a:xfrm>
            <a:off x="9252024" y="1656283"/>
            <a:ext cx="1720839" cy="2007958"/>
            <a:chOff x="10202476" y="1705444"/>
            <a:chExt cx="1720839" cy="2007958"/>
          </a:xfrm>
        </p:grpSpPr>
        <p:grpSp>
          <p:nvGrpSpPr>
            <p:cNvPr id="32" name="Group 31">
              <a:extLst>
                <a:ext uri="{FF2B5EF4-FFF2-40B4-BE49-F238E27FC236}">
                  <a16:creationId xmlns:a16="http://schemas.microsoft.com/office/drawing/2014/main" id="{4B277DED-BCE0-EE63-F8BF-9281A2DEBACA}"/>
                </a:ext>
              </a:extLst>
            </p:cNvPr>
            <p:cNvGrpSpPr/>
            <p:nvPr/>
          </p:nvGrpSpPr>
          <p:grpSpPr>
            <a:xfrm>
              <a:off x="10202476" y="1705444"/>
              <a:ext cx="1720839" cy="2007958"/>
              <a:chOff x="501316" y="1721831"/>
              <a:chExt cx="2286193" cy="2007958"/>
            </a:xfrm>
          </p:grpSpPr>
          <p:sp>
            <p:nvSpPr>
              <p:cNvPr id="34" name="Rectangle 33">
                <a:extLst>
                  <a:ext uri="{FF2B5EF4-FFF2-40B4-BE49-F238E27FC236}">
                    <a16:creationId xmlns:a16="http://schemas.microsoft.com/office/drawing/2014/main" id="{940B1954-5FFB-6E47-7DE9-C44E4BAE9F80}"/>
                  </a:ext>
                </a:extLst>
              </p:cNvPr>
              <p:cNvSpPr/>
              <p:nvPr/>
            </p:nvSpPr>
            <p:spPr>
              <a:xfrm>
                <a:off x="501316" y="1721831"/>
                <a:ext cx="2285352" cy="2007958"/>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5" name="TextBox 34">
                <a:extLst>
                  <a:ext uri="{FF2B5EF4-FFF2-40B4-BE49-F238E27FC236}">
                    <a16:creationId xmlns:a16="http://schemas.microsoft.com/office/drawing/2014/main" id="{4FCD9A94-DB54-6A7D-4A01-87E82CFF9E9C}"/>
                  </a:ext>
                </a:extLst>
              </p:cNvPr>
              <p:cNvSpPr txBox="1"/>
              <p:nvPr/>
            </p:nvSpPr>
            <p:spPr>
              <a:xfrm>
                <a:off x="503149" y="1723016"/>
                <a:ext cx="2284360"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solidFill>
                      <a:srgbClr val="575757"/>
                    </a:solidFill>
                    <a:cs typeface="Arial"/>
                  </a:rPr>
                  <a:t>Scalable, interactive and hierarchical visualization of virus taxonomic data</a:t>
                </a:r>
                <a:endParaRPr lang="en-US" sz="1200">
                  <a:cs typeface="Arial"/>
                </a:endParaRPr>
              </a:p>
            </p:txBody>
          </p:sp>
        </p:grpSp>
        <p:pic>
          <p:nvPicPr>
            <p:cNvPr id="38" name="Picture 37">
              <a:extLst>
                <a:ext uri="{FF2B5EF4-FFF2-40B4-BE49-F238E27FC236}">
                  <a16:creationId xmlns:a16="http://schemas.microsoft.com/office/drawing/2014/main" id="{81ADE6DC-DAB9-76AE-6017-B9407F54C70A}"/>
                </a:ext>
              </a:extLst>
            </p:cNvPr>
            <p:cNvPicPr>
              <a:picLocks noChangeAspect="1"/>
            </p:cNvPicPr>
            <p:nvPr/>
          </p:nvPicPr>
          <p:blipFill>
            <a:blip r:embed="rId7"/>
            <a:stretch>
              <a:fillRect/>
            </a:stretch>
          </p:blipFill>
          <p:spPr>
            <a:xfrm>
              <a:off x="10246750" y="3277367"/>
              <a:ext cx="1637276" cy="311457"/>
            </a:xfrm>
            <a:prstGeom prst="rect">
              <a:avLst/>
            </a:prstGeom>
          </p:spPr>
        </p:pic>
      </p:grpSp>
      <p:grpSp>
        <p:nvGrpSpPr>
          <p:cNvPr id="49" name="Group 48">
            <a:extLst>
              <a:ext uri="{FF2B5EF4-FFF2-40B4-BE49-F238E27FC236}">
                <a16:creationId xmlns:a16="http://schemas.microsoft.com/office/drawing/2014/main" id="{497C2B97-71E6-D506-2660-E3C069CE2233}"/>
              </a:ext>
            </a:extLst>
          </p:cNvPr>
          <p:cNvGrpSpPr/>
          <p:nvPr/>
        </p:nvGrpSpPr>
        <p:grpSpPr>
          <a:xfrm>
            <a:off x="2951185" y="4655121"/>
            <a:ext cx="1720839" cy="2007958"/>
            <a:chOff x="501316" y="1721831"/>
            <a:chExt cx="2286193" cy="2007958"/>
          </a:xfrm>
        </p:grpSpPr>
        <p:sp>
          <p:nvSpPr>
            <p:cNvPr id="50" name="Rectangle 49">
              <a:extLst>
                <a:ext uri="{FF2B5EF4-FFF2-40B4-BE49-F238E27FC236}">
                  <a16:creationId xmlns:a16="http://schemas.microsoft.com/office/drawing/2014/main" id="{234DF719-99A9-5B22-6ED1-9E9B9AFB4239}"/>
                </a:ext>
              </a:extLst>
            </p:cNvPr>
            <p:cNvSpPr/>
            <p:nvPr/>
          </p:nvSpPr>
          <p:spPr>
            <a:xfrm>
              <a:off x="501316" y="1721831"/>
              <a:ext cx="2285352" cy="2007958"/>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1" name="TextBox 50">
              <a:extLst>
                <a:ext uri="{FF2B5EF4-FFF2-40B4-BE49-F238E27FC236}">
                  <a16:creationId xmlns:a16="http://schemas.microsoft.com/office/drawing/2014/main" id="{6D15DF01-5ACC-6005-6F7E-2E9E9B31F62A}"/>
                </a:ext>
              </a:extLst>
            </p:cNvPr>
            <p:cNvSpPr txBox="1"/>
            <p:nvPr/>
          </p:nvSpPr>
          <p:spPr>
            <a:xfrm>
              <a:off x="503149" y="1723016"/>
              <a:ext cx="2284360" cy="116955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solidFill>
                    <a:srgbClr val="575757"/>
                  </a:solidFill>
                  <a:cs typeface="Arial"/>
                </a:rPr>
                <a:t>UALCAN: An update to the integrated cancer data analysis platform</a:t>
              </a:r>
              <a:endParaRPr lang="en-US">
                <a:cs typeface="Arial" panose="020B0604020202020204"/>
              </a:endParaRPr>
            </a:p>
          </p:txBody>
        </p:sp>
      </p:grpSp>
      <p:grpSp>
        <p:nvGrpSpPr>
          <p:cNvPr id="69" name="Group 68">
            <a:extLst>
              <a:ext uri="{FF2B5EF4-FFF2-40B4-BE49-F238E27FC236}">
                <a16:creationId xmlns:a16="http://schemas.microsoft.com/office/drawing/2014/main" id="{2AE133E5-E563-C6D1-623B-C4158D38C3FB}"/>
              </a:ext>
            </a:extLst>
          </p:cNvPr>
          <p:cNvGrpSpPr/>
          <p:nvPr/>
        </p:nvGrpSpPr>
        <p:grpSpPr>
          <a:xfrm>
            <a:off x="9260218" y="4630540"/>
            <a:ext cx="1720839" cy="2007958"/>
            <a:chOff x="501316" y="1721831"/>
            <a:chExt cx="2286193" cy="2007958"/>
          </a:xfrm>
        </p:grpSpPr>
        <p:sp>
          <p:nvSpPr>
            <p:cNvPr id="71" name="Rectangle 70">
              <a:extLst>
                <a:ext uri="{FF2B5EF4-FFF2-40B4-BE49-F238E27FC236}">
                  <a16:creationId xmlns:a16="http://schemas.microsoft.com/office/drawing/2014/main" id="{F710D0BC-A9EF-695A-712D-7E5093FA61BD}"/>
                </a:ext>
              </a:extLst>
            </p:cNvPr>
            <p:cNvSpPr/>
            <p:nvPr/>
          </p:nvSpPr>
          <p:spPr>
            <a:xfrm>
              <a:off x="501316" y="1721831"/>
              <a:ext cx="2285352" cy="2007958"/>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72" name="TextBox 71">
              <a:extLst>
                <a:ext uri="{FF2B5EF4-FFF2-40B4-BE49-F238E27FC236}">
                  <a16:creationId xmlns:a16="http://schemas.microsoft.com/office/drawing/2014/main" id="{8A3A60AD-4845-42DB-35FB-201FEDF6CE0B}"/>
                </a:ext>
              </a:extLst>
            </p:cNvPr>
            <p:cNvSpPr txBox="1"/>
            <p:nvPr/>
          </p:nvSpPr>
          <p:spPr>
            <a:xfrm>
              <a:off x="503149" y="1723016"/>
              <a:ext cx="2284360"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solidFill>
                    <a:srgbClr val="575757"/>
                  </a:solidFill>
                  <a:cs typeface="Arial"/>
                </a:rPr>
                <a:t>UALCAN Mobile, an app for cancer gene expression data analysis</a:t>
              </a:r>
              <a:endParaRPr lang="en-US" sz="1400">
                <a:cs typeface="Arial"/>
              </a:endParaRPr>
            </a:p>
          </p:txBody>
        </p:sp>
      </p:grpSp>
      <p:grpSp>
        <p:nvGrpSpPr>
          <p:cNvPr id="83" name="Group 82">
            <a:extLst>
              <a:ext uri="{FF2B5EF4-FFF2-40B4-BE49-F238E27FC236}">
                <a16:creationId xmlns:a16="http://schemas.microsoft.com/office/drawing/2014/main" id="{73371147-6A5A-46FC-DE66-52C0176BD7DE}"/>
              </a:ext>
            </a:extLst>
          </p:cNvPr>
          <p:cNvGrpSpPr/>
          <p:nvPr/>
        </p:nvGrpSpPr>
        <p:grpSpPr>
          <a:xfrm>
            <a:off x="1074864" y="4663315"/>
            <a:ext cx="1730198" cy="2007958"/>
            <a:chOff x="1074864" y="4663315"/>
            <a:chExt cx="1730198" cy="2007958"/>
          </a:xfrm>
        </p:grpSpPr>
        <p:grpSp>
          <p:nvGrpSpPr>
            <p:cNvPr id="45" name="Group 44">
              <a:extLst>
                <a:ext uri="{FF2B5EF4-FFF2-40B4-BE49-F238E27FC236}">
                  <a16:creationId xmlns:a16="http://schemas.microsoft.com/office/drawing/2014/main" id="{836CA77D-E2C3-D477-0818-F66743EF02FB}"/>
                </a:ext>
              </a:extLst>
            </p:cNvPr>
            <p:cNvGrpSpPr/>
            <p:nvPr/>
          </p:nvGrpSpPr>
          <p:grpSpPr>
            <a:xfrm>
              <a:off x="1074864" y="4663315"/>
              <a:ext cx="1720839" cy="2007958"/>
              <a:chOff x="501316" y="1721831"/>
              <a:chExt cx="2286193" cy="2007958"/>
            </a:xfrm>
          </p:grpSpPr>
          <p:sp>
            <p:nvSpPr>
              <p:cNvPr id="47" name="Rectangle 46">
                <a:extLst>
                  <a:ext uri="{FF2B5EF4-FFF2-40B4-BE49-F238E27FC236}">
                    <a16:creationId xmlns:a16="http://schemas.microsoft.com/office/drawing/2014/main" id="{ABA0BDD0-1D10-4C17-4C7D-B2393E95D5BC}"/>
                  </a:ext>
                </a:extLst>
              </p:cNvPr>
              <p:cNvSpPr/>
              <p:nvPr/>
            </p:nvSpPr>
            <p:spPr>
              <a:xfrm>
                <a:off x="501316" y="1721831"/>
                <a:ext cx="2285352" cy="2007958"/>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8" name="TextBox 47">
                <a:extLst>
                  <a:ext uri="{FF2B5EF4-FFF2-40B4-BE49-F238E27FC236}">
                    <a16:creationId xmlns:a16="http://schemas.microsoft.com/office/drawing/2014/main" id="{D265400C-4D5C-600D-A4BB-C4ABF40AD88A}"/>
                  </a:ext>
                </a:extLst>
              </p:cNvPr>
              <p:cNvSpPr txBox="1"/>
              <p:nvPr/>
            </p:nvSpPr>
            <p:spPr>
              <a:xfrm>
                <a:off x="503149" y="1723016"/>
                <a:ext cx="2284360"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cs typeface="Arial"/>
                  </a:rPr>
                  <a:t>The robustness of persistent homology of brain networks to data acquisition‐related non‐neural variability in resting state fMRI</a:t>
                </a:r>
              </a:p>
            </p:txBody>
          </p:sp>
        </p:grpSp>
        <p:pic>
          <p:nvPicPr>
            <p:cNvPr id="74" name="Picture 73">
              <a:extLst>
                <a:ext uri="{FF2B5EF4-FFF2-40B4-BE49-F238E27FC236}">
                  <a16:creationId xmlns:a16="http://schemas.microsoft.com/office/drawing/2014/main" id="{88CBA2AD-266B-32DD-A8EB-6A2FBCD836CC}"/>
                </a:ext>
              </a:extLst>
            </p:cNvPr>
            <p:cNvPicPr>
              <a:picLocks noChangeAspect="1"/>
            </p:cNvPicPr>
            <p:nvPr/>
          </p:nvPicPr>
          <p:blipFill>
            <a:blip r:embed="rId8"/>
            <a:stretch>
              <a:fillRect/>
            </a:stretch>
          </p:blipFill>
          <p:spPr>
            <a:xfrm>
              <a:off x="1078681" y="6391119"/>
              <a:ext cx="1726381" cy="253693"/>
            </a:xfrm>
            <a:prstGeom prst="rect">
              <a:avLst/>
            </a:prstGeom>
          </p:spPr>
        </p:pic>
      </p:grpSp>
      <p:pic>
        <p:nvPicPr>
          <p:cNvPr id="75" name="Picture 74" descr="A logo with white text and orange dots&#10;&#10;Description automatically generated">
            <a:extLst>
              <a:ext uri="{FF2B5EF4-FFF2-40B4-BE49-F238E27FC236}">
                <a16:creationId xmlns:a16="http://schemas.microsoft.com/office/drawing/2014/main" id="{AC086A3F-975E-9F39-681F-4A7B316EC6CD}"/>
              </a:ext>
            </a:extLst>
          </p:cNvPr>
          <p:cNvPicPr>
            <a:picLocks noChangeAspect="1"/>
          </p:cNvPicPr>
          <p:nvPr/>
        </p:nvPicPr>
        <p:blipFill>
          <a:blip r:embed="rId9"/>
          <a:stretch>
            <a:fillRect/>
          </a:stretch>
        </p:blipFill>
        <p:spPr>
          <a:xfrm>
            <a:off x="2949626" y="6116586"/>
            <a:ext cx="1712555" cy="532376"/>
          </a:xfrm>
          <a:prstGeom prst="rect">
            <a:avLst/>
          </a:prstGeom>
        </p:spPr>
      </p:pic>
      <p:pic>
        <p:nvPicPr>
          <p:cNvPr id="76" name="Picture 75" descr="A blue text on a white background&#10;&#10;Description automatically generated">
            <a:extLst>
              <a:ext uri="{FF2B5EF4-FFF2-40B4-BE49-F238E27FC236}">
                <a16:creationId xmlns:a16="http://schemas.microsoft.com/office/drawing/2014/main" id="{BD4897AA-B519-5EBC-C57E-D06F68B564C9}"/>
              </a:ext>
            </a:extLst>
          </p:cNvPr>
          <p:cNvPicPr>
            <a:picLocks noChangeAspect="1"/>
          </p:cNvPicPr>
          <p:nvPr/>
        </p:nvPicPr>
        <p:blipFill>
          <a:blip r:embed="rId10"/>
          <a:stretch>
            <a:fillRect/>
          </a:stretch>
        </p:blipFill>
        <p:spPr>
          <a:xfrm>
            <a:off x="9308589" y="6175066"/>
            <a:ext cx="1620888" cy="407221"/>
          </a:xfrm>
          <a:prstGeom prst="rect">
            <a:avLst/>
          </a:prstGeom>
        </p:spPr>
      </p:pic>
      <p:grpSp>
        <p:nvGrpSpPr>
          <p:cNvPr id="82" name="Group 81">
            <a:extLst>
              <a:ext uri="{FF2B5EF4-FFF2-40B4-BE49-F238E27FC236}">
                <a16:creationId xmlns:a16="http://schemas.microsoft.com/office/drawing/2014/main" id="{6C767C69-1B2C-87E3-48FB-CCA420CF5886}"/>
              </a:ext>
            </a:extLst>
          </p:cNvPr>
          <p:cNvGrpSpPr/>
          <p:nvPr/>
        </p:nvGrpSpPr>
        <p:grpSpPr>
          <a:xfrm>
            <a:off x="7383897" y="4638734"/>
            <a:ext cx="1725947" cy="2007958"/>
            <a:chOff x="7383897" y="4638734"/>
            <a:chExt cx="1725947" cy="2007958"/>
          </a:xfrm>
        </p:grpSpPr>
        <p:grpSp>
          <p:nvGrpSpPr>
            <p:cNvPr id="64" name="Group 63">
              <a:extLst>
                <a:ext uri="{FF2B5EF4-FFF2-40B4-BE49-F238E27FC236}">
                  <a16:creationId xmlns:a16="http://schemas.microsoft.com/office/drawing/2014/main" id="{8362481B-599A-9CD6-B81C-FA8B43387D5C}"/>
                </a:ext>
              </a:extLst>
            </p:cNvPr>
            <p:cNvGrpSpPr/>
            <p:nvPr/>
          </p:nvGrpSpPr>
          <p:grpSpPr>
            <a:xfrm>
              <a:off x="7383897" y="4638734"/>
              <a:ext cx="1720839" cy="2007958"/>
              <a:chOff x="501316" y="1721831"/>
              <a:chExt cx="2286193" cy="2007958"/>
            </a:xfrm>
          </p:grpSpPr>
          <p:sp>
            <p:nvSpPr>
              <p:cNvPr id="66" name="Rectangle 65">
                <a:extLst>
                  <a:ext uri="{FF2B5EF4-FFF2-40B4-BE49-F238E27FC236}">
                    <a16:creationId xmlns:a16="http://schemas.microsoft.com/office/drawing/2014/main" id="{CC7E6320-B64D-9CB7-4E85-E52FE600C424}"/>
                  </a:ext>
                </a:extLst>
              </p:cNvPr>
              <p:cNvSpPr/>
              <p:nvPr/>
            </p:nvSpPr>
            <p:spPr>
              <a:xfrm>
                <a:off x="501316" y="1721831"/>
                <a:ext cx="2285352" cy="2007958"/>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7" name="TextBox 66">
                <a:extLst>
                  <a:ext uri="{FF2B5EF4-FFF2-40B4-BE49-F238E27FC236}">
                    <a16:creationId xmlns:a16="http://schemas.microsoft.com/office/drawing/2014/main" id="{592DD7BC-2677-920F-73C1-C98B69051B1E}"/>
                  </a:ext>
                </a:extLst>
              </p:cNvPr>
              <p:cNvSpPr txBox="1"/>
              <p:nvPr/>
            </p:nvSpPr>
            <p:spPr>
              <a:xfrm>
                <a:off x="503149" y="1723016"/>
                <a:ext cx="2284360"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cs typeface="Arial"/>
                  </a:rPr>
                  <a:t>Topology assisted clustering of temporal fMRI brain networks with use-case in mitigating non-neural multi-site variability</a:t>
                </a:r>
              </a:p>
            </p:txBody>
          </p:sp>
        </p:grpSp>
        <p:pic>
          <p:nvPicPr>
            <p:cNvPr id="77" name="Picture 76" descr="A blue letter with a white background&#10;&#10;Description automatically generated">
              <a:extLst>
                <a:ext uri="{FF2B5EF4-FFF2-40B4-BE49-F238E27FC236}">
                  <a16:creationId xmlns:a16="http://schemas.microsoft.com/office/drawing/2014/main" id="{4F6D5E81-AFC7-6636-FB50-641BA53C8BF0}"/>
                </a:ext>
              </a:extLst>
            </p:cNvPr>
            <p:cNvPicPr>
              <a:picLocks noChangeAspect="1"/>
            </p:cNvPicPr>
            <p:nvPr/>
          </p:nvPicPr>
          <p:blipFill>
            <a:blip r:embed="rId11"/>
            <a:stretch>
              <a:fillRect/>
            </a:stretch>
          </p:blipFill>
          <p:spPr>
            <a:xfrm>
              <a:off x="7391964" y="6340065"/>
              <a:ext cx="1717880" cy="241097"/>
            </a:xfrm>
            <a:prstGeom prst="rect">
              <a:avLst/>
            </a:prstGeom>
          </p:spPr>
        </p:pic>
      </p:grpSp>
      <p:sp>
        <p:nvSpPr>
          <p:cNvPr id="78" name="Rectangle 77">
            <a:extLst>
              <a:ext uri="{FF2B5EF4-FFF2-40B4-BE49-F238E27FC236}">
                <a16:creationId xmlns:a16="http://schemas.microsoft.com/office/drawing/2014/main" id="{264E8B0E-23D5-FD96-1C66-6651239E3634}"/>
              </a:ext>
            </a:extLst>
          </p:cNvPr>
          <p:cNvSpPr/>
          <p:nvPr/>
        </p:nvSpPr>
        <p:spPr>
          <a:xfrm>
            <a:off x="1127583" y="1109579"/>
            <a:ext cx="5469732" cy="408167"/>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b="1">
                <a:cs typeface="Arial"/>
              </a:rPr>
              <a:t>Conference Proceedings</a:t>
            </a:r>
          </a:p>
        </p:txBody>
      </p:sp>
      <p:sp>
        <p:nvSpPr>
          <p:cNvPr id="79" name="Rectangle 78">
            <a:extLst>
              <a:ext uri="{FF2B5EF4-FFF2-40B4-BE49-F238E27FC236}">
                <a16:creationId xmlns:a16="http://schemas.microsoft.com/office/drawing/2014/main" id="{7A7DB242-CD16-456E-02ED-49F8FEC02582}"/>
              </a:ext>
            </a:extLst>
          </p:cNvPr>
          <p:cNvSpPr/>
          <p:nvPr/>
        </p:nvSpPr>
        <p:spPr>
          <a:xfrm>
            <a:off x="1078421" y="4100224"/>
            <a:ext cx="3601603" cy="408167"/>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lIns="91440" tIns="45720" rIns="91440" bIns="45720" rtlCol="0" anchor="ctr"/>
          <a:lstStyle/>
          <a:p>
            <a:pPr algn="ctr"/>
            <a:r>
              <a:rPr lang="en-US" b="1">
                <a:cs typeface="Arial"/>
              </a:rPr>
              <a:t>Journal Articles</a:t>
            </a:r>
            <a:endParaRPr lang="en-US"/>
          </a:p>
        </p:txBody>
      </p:sp>
      <p:sp>
        <p:nvSpPr>
          <p:cNvPr id="80" name="Rectangle 79">
            <a:extLst>
              <a:ext uri="{FF2B5EF4-FFF2-40B4-BE49-F238E27FC236}">
                <a16:creationId xmlns:a16="http://schemas.microsoft.com/office/drawing/2014/main" id="{4C8C98C0-EAF7-75B8-F0DB-62E2478229DE}"/>
              </a:ext>
            </a:extLst>
          </p:cNvPr>
          <p:cNvSpPr/>
          <p:nvPr/>
        </p:nvSpPr>
        <p:spPr>
          <a:xfrm>
            <a:off x="7379259" y="1109579"/>
            <a:ext cx="3601603" cy="408167"/>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lIns="91440" tIns="45720" rIns="91440" bIns="45720" rtlCol="0" anchor="ctr"/>
          <a:lstStyle/>
          <a:p>
            <a:pPr algn="ctr"/>
            <a:r>
              <a:rPr lang="en-US" b="1">
                <a:cs typeface="Arial"/>
              </a:rPr>
              <a:t>Workshop Papers</a:t>
            </a:r>
            <a:endParaRPr lang="en-US"/>
          </a:p>
        </p:txBody>
      </p:sp>
      <p:sp>
        <p:nvSpPr>
          <p:cNvPr id="81" name="Rectangle 80">
            <a:extLst>
              <a:ext uri="{FF2B5EF4-FFF2-40B4-BE49-F238E27FC236}">
                <a16:creationId xmlns:a16="http://schemas.microsoft.com/office/drawing/2014/main" id="{CA573336-72CA-1D85-093D-3D0310106793}"/>
              </a:ext>
            </a:extLst>
          </p:cNvPr>
          <p:cNvSpPr/>
          <p:nvPr/>
        </p:nvSpPr>
        <p:spPr>
          <a:xfrm>
            <a:off x="7395646" y="4100223"/>
            <a:ext cx="3601603" cy="408167"/>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lIns="91440" tIns="45720" rIns="91440" bIns="45720" rtlCol="0" anchor="ctr"/>
          <a:lstStyle/>
          <a:p>
            <a:pPr algn="ctr"/>
            <a:r>
              <a:rPr lang="en-US" b="1">
                <a:cs typeface="Arial"/>
              </a:rPr>
              <a:t>Under Submission</a:t>
            </a:r>
            <a:endParaRPr lang="en-US"/>
          </a:p>
        </p:txBody>
      </p:sp>
      <p:sp>
        <p:nvSpPr>
          <p:cNvPr id="8" name="TextBox 7">
            <a:extLst>
              <a:ext uri="{FF2B5EF4-FFF2-40B4-BE49-F238E27FC236}">
                <a16:creationId xmlns:a16="http://schemas.microsoft.com/office/drawing/2014/main" id="{FFF64DCA-F7A1-D5E5-E1AE-B5519432FEE7}"/>
              </a:ext>
            </a:extLst>
          </p:cNvPr>
          <p:cNvSpPr txBox="1"/>
          <p:nvPr/>
        </p:nvSpPr>
        <p:spPr>
          <a:xfrm>
            <a:off x="1076960" y="5842000"/>
            <a:ext cx="171704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a:solidFill>
                  <a:schemeClr val="accent2"/>
                </a:solidFill>
              </a:rPr>
              <a:t>Impact factor: 5.038</a:t>
            </a:r>
            <a:endParaRPr lang="en-US" sz="1200">
              <a:solidFill>
                <a:schemeClr val="accent2"/>
              </a:solidFill>
              <a:cs typeface="Arial"/>
            </a:endParaRPr>
          </a:p>
        </p:txBody>
      </p:sp>
      <p:sp>
        <p:nvSpPr>
          <p:cNvPr id="9" name="TextBox 8">
            <a:extLst>
              <a:ext uri="{FF2B5EF4-FFF2-40B4-BE49-F238E27FC236}">
                <a16:creationId xmlns:a16="http://schemas.microsoft.com/office/drawing/2014/main" id="{E6FD3EC2-4F68-BE9D-E1D1-AC12DDB61EFD}"/>
              </a:ext>
            </a:extLst>
          </p:cNvPr>
          <p:cNvSpPr txBox="1"/>
          <p:nvPr/>
        </p:nvSpPr>
        <p:spPr>
          <a:xfrm>
            <a:off x="2956560" y="5831840"/>
            <a:ext cx="171704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a:solidFill>
                  <a:schemeClr val="accent2"/>
                </a:solidFill>
              </a:rPr>
              <a:t>Impact factor: 6.318</a:t>
            </a:r>
            <a:endParaRPr lang="en-US" sz="1200">
              <a:solidFill>
                <a:schemeClr val="accent2"/>
              </a:solidFill>
              <a:cs typeface="Arial"/>
            </a:endParaRPr>
          </a:p>
        </p:txBody>
      </p:sp>
      <p:sp>
        <p:nvSpPr>
          <p:cNvPr id="12" name="TextBox 11">
            <a:extLst>
              <a:ext uri="{FF2B5EF4-FFF2-40B4-BE49-F238E27FC236}">
                <a16:creationId xmlns:a16="http://schemas.microsoft.com/office/drawing/2014/main" id="{8F61F342-871C-9F49-3843-5200BD1ED696}"/>
              </a:ext>
            </a:extLst>
          </p:cNvPr>
          <p:cNvSpPr txBox="1"/>
          <p:nvPr/>
        </p:nvSpPr>
        <p:spPr>
          <a:xfrm>
            <a:off x="1127760" y="2672080"/>
            <a:ext cx="171704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a:solidFill>
                  <a:schemeClr val="accent2"/>
                </a:solidFill>
              </a:rPr>
              <a:t>Acceptance rate: 19%</a:t>
            </a:r>
            <a:endParaRPr lang="en-US">
              <a:solidFill>
                <a:schemeClr val="accent2"/>
              </a:solidFill>
              <a:cs typeface="Arial" panose="020B0604020202020204"/>
            </a:endParaRPr>
          </a:p>
        </p:txBody>
      </p:sp>
      <p:sp>
        <p:nvSpPr>
          <p:cNvPr id="15" name="TextBox 14">
            <a:extLst>
              <a:ext uri="{FF2B5EF4-FFF2-40B4-BE49-F238E27FC236}">
                <a16:creationId xmlns:a16="http://schemas.microsoft.com/office/drawing/2014/main" id="{23DF7BD0-7CDB-858A-2C1F-3170D244CABD}"/>
              </a:ext>
            </a:extLst>
          </p:cNvPr>
          <p:cNvSpPr txBox="1"/>
          <p:nvPr/>
        </p:nvSpPr>
        <p:spPr>
          <a:xfrm>
            <a:off x="3007360" y="2672079"/>
            <a:ext cx="171704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a:solidFill>
                  <a:schemeClr val="accent2"/>
                </a:solidFill>
              </a:rPr>
              <a:t>Acceptance rate: 44%</a:t>
            </a:r>
            <a:endParaRPr lang="en-US">
              <a:solidFill>
                <a:schemeClr val="accent2"/>
              </a:solidFill>
            </a:endParaRPr>
          </a:p>
        </p:txBody>
      </p:sp>
      <p:sp>
        <p:nvSpPr>
          <p:cNvPr id="20" name="TextBox 19">
            <a:extLst>
              <a:ext uri="{FF2B5EF4-FFF2-40B4-BE49-F238E27FC236}">
                <a16:creationId xmlns:a16="http://schemas.microsoft.com/office/drawing/2014/main" id="{ECAA8E7C-59C9-8D05-C511-5902F1875D08}"/>
              </a:ext>
            </a:extLst>
          </p:cNvPr>
          <p:cNvSpPr txBox="1"/>
          <p:nvPr/>
        </p:nvSpPr>
        <p:spPr>
          <a:xfrm>
            <a:off x="4876800" y="2672079"/>
            <a:ext cx="171704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a:solidFill>
                  <a:schemeClr val="accent2"/>
                </a:solidFill>
              </a:rPr>
              <a:t>Acceptance rate: 15%</a:t>
            </a:r>
            <a:endParaRPr lang="en-US">
              <a:solidFill>
                <a:schemeClr val="accent2"/>
              </a:solidFill>
            </a:endParaRPr>
          </a:p>
        </p:txBody>
      </p:sp>
      <p:sp>
        <p:nvSpPr>
          <p:cNvPr id="22" name="TextBox 21">
            <a:extLst>
              <a:ext uri="{FF2B5EF4-FFF2-40B4-BE49-F238E27FC236}">
                <a16:creationId xmlns:a16="http://schemas.microsoft.com/office/drawing/2014/main" id="{5C3B9ACD-AC96-5B2A-BAC1-7992BA5DF5F1}"/>
              </a:ext>
            </a:extLst>
          </p:cNvPr>
          <p:cNvSpPr txBox="1"/>
          <p:nvPr/>
        </p:nvSpPr>
        <p:spPr>
          <a:xfrm>
            <a:off x="7376160" y="2672079"/>
            <a:ext cx="171704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a:solidFill>
                  <a:schemeClr val="accent2"/>
                </a:solidFill>
              </a:rPr>
              <a:t>Acceptance rate: 42%</a:t>
            </a:r>
            <a:endParaRPr lang="en-US">
              <a:solidFill>
                <a:schemeClr val="accent2"/>
              </a:solidFill>
            </a:endParaRPr>
          </a:p>
        </p:txBody>
      </p:sp>
    </p:spTree>
    <p:extLst>
      <p:ext uri="{BB962C8B-B14F-4D97-AF65-F5344CB8AC3E}">
        <p14:creationId xmlns:p14="http://schemas.microsoft.com/office/powerpoint/2010/main" val="15520681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90D0DA-7950-6A7E-6F5D-4423FCEE8778}"/>
              </a:ext>
            </a:extLst>
          </p:cNvPr>
          <p:cNvSpPr>
            <a:spLocks noGrp="1"/>
          </p:cNvSpPr>
          <p:nvPr>
            <p:ph type="title"/>
          </p:nvPr>
        </p:nvSpPr>
        <p:spPr/>
        <p:txBody>
          <a:bodyPr/>
          <a:lstStyle/>
          <a:p>
            <a:r>
              <a:rPr lang="en-US">
                <a:latin typeface="Arial"/>
                <a:cs typeface="Arial"/>
              </a:rPr>
              <a:t>Roadmap</a:t>
            </a:r>
            <a:endParaRPr lang="en-US"/>
          </a:p>
        </p:txBody>
      </p:sp>
      <p:sp>
        <p:nvSpPr>
          <p:cNvPr id="3" name="Content Placeholder 2">
            <a:extLst>
              <a:ext uri="{FF2B5EF4-FFF2-40B4-BE49-F238E27FC236}">
                <a16:creationId xmlns:a16="http://schemas.microsoft.com/office/drawing/2014/main" id="{9687BD75-CE91-4CD5-14F1-181FF1F911A0}"/>
              </a:ext>
            </a:extLst>
          </p:cNvPr>
          <p:cNvSpPr>
            <a:spLocks noGrp="1"/>
          </p:cNvSpPr>
          <p:nvPr>
            <p:ph idx="1"/>
          </p:nvPr>
        </p:nvSpPr>
        <p:spPr>
          <a:xfrm>
            <a:off x="571500" y="1437126"/>
            <a:ext cx="11049000" cy="5342837"/>
          </a:xfrm>
        </p:spPr>
        <p:txBody>
          <a:bodyPr vert="horz" lIns="0" tIns="0" rIns="0" bIns="0" rtlCol="0" anchor="t">
            <a:normAutofit/>
          </a:bodyPr>
          <a:lstStyle/>
          <a:p>
            <a:pPr marL="457200" indent="-457200">
              <a:buAutoNum type="arabicPeriod"/>
            </a:pPr>
            <a:r>
              <a:rPr lang="en-US">
                <a:solidFill>
                  <a:srgbClr val="001E62"/>
                </a:solidFill>
                <a:latin typeface="Arial"/>
                <a:cs typeface="Arial"/>
              </a:rPr>
              <a:t>Introduction and motivation</a:t>
            </a:r>
            <a:endParaRPr lang="en-US">
              <a:solidFill>
                <a:srgbClr val="001E62"/>
              </a:solidFill>
              <a:cs typeface="Arial" panose="020B0604020202020204" pitchFamily="34" charset="0"/>
            </a:endParaRPr>
          </a:p>
          <a:p>
            <a:pPr marL="457200" indent="-457200">
              <a:buAutoNum type="arabicPeriod"/>
            </a:pPr>
            <a:r>
              <a:rPr lang="en-US" b="1">
                <a:solidFill>
                  <a:srgbClr val="FF0000"/>
                </a:solidFill>
                <a:latin typeface="Arial"/>
                <a:cs typeface="Arial"/>
              </a:rPr>
              <a:t>Background</a:t>
            </a:r>
            <a:endParaRPr lang="en-US" b="1">
              <a:solidFill>
                <a:srgbClr val="FF0000"/>
              </a:solidFill>
              <a:cs typeface="Arial" panose="020B0604020202020204" pitchFamily="34" charset="0"/>
            </a:endParaRPr>
          </a:p>
          <a:p>
            <a:pPr marL="457200" indent="-457200">
              <a:buAutoNum type="arabicPeriod"/>
            </a:pPr>
            <a:r>
              <a:rPr lang="en-US">
                <a:solidFill>
                  <a:schemeClr val="tx2"/>
                </a:solidFill>
                <a:latin typeface="Arial"/>
                <a:cs typeface="Arial"/>
              </a:rPr>
              <a:t>Enabling declarative analytics on heterogenous System</a:t>
            </a:r>
            <a:endParaRPr lang="en-US">
              <a:solidFill>
                <a:schemeClr val="tx2"/>
              </a:solidFill>
              <a:cs typeface="Arial" panose="020B0604020202020204" pitchFamily="34" charset="0"/>
            </a:endParaRPr>
          </a:p>
          <a:p>
            <a:pPr marL="1092200" lvl="1" indent="-457200">
              <a:buFontTx/>
              <a:buAutoNum type="alphaLcPeriod"/>
            </a:pPr>
            <a:r>
              <a:rPr lang="en-US">
                <a:solidFill>
                  <a:schemeClr val="tx2"/>
                </a:solidFill>
                <a:latin typeface="Arial"/>
                <a:cs typeface="Arial"/>
              </a:rPr>
              <a:t>Off-the-shelf implementations (Accomplished)</a:t>
            </a:r>
          </a:p>
          <a:p>
            <a:pPr marL="1092200" lvl="1" indent="-457200">
              <a:buFontTx/>
              <a:buAutoNum type="alphaLcPeriod"/>
            </a:pPr>
            <a:r>
              <a:rPr lang="en-US">
                <a:solidFill>
                  <a:schemeClr val="tx2"/>
                </a:solidFill>
                <a:latin typeface="Arial"/>
                <a:cs typeface="Arial"/>
              </a:rPr>
              <a:t>Hash table on GPU (Accomplished)</a:t>
            </a:r>
            <a:endParaRPr lang="en-US">
              <a:solidFill>
                <a:schemeClr val="tx2"/>
              </a:solidFill>
              <a:cs typeface="Arial" panose="020B0604020202020204" pitchFamily="34" charset="0"/>
            </a:endParaRPr>
          </a:p>
          <a:p>
            <a:pPr marL="1092200" lvl="1" indent="-457200">
              <a:buFontTx/>
              <a:buAutoNum type="alphaLcPeriod"/>
            </a:pPr>
            <a:r>
              <a:rPr lang="en-US">
                <a:solidFill>
                  <a:schemeClr val="tx2"/>
                </a:solidFill>
                <a:latin typeface="Arial"/>
                <a:cs typeface="Arial"/>
              </a:rPr>
              <a:t>Hash Join (Accomplished)</a:t>
            </a:r>
          </a:p>
          <a:p>
            <a:pPr marL="1092200" lvl="1" indent="-457200">
              <a:buFontTx/>
              <a:buAutoNum type="alphaLcPeriod"/>
            </a:pPr>
            <a:r>
              <a:rPr lang="en-US">
                <a:solidFill>
                  <a:schemeClr val="tx2"/>
                </a:solidFill>
                <a:latin typeface="Arial"/>
                <a:cs typeface="Arial"/>
              </a:rPr>
              <a:t>Hash indexed sorted array (Accomplished)</a:t>
            </a:r>
          </a:p>
          <a:p>
            <a:pPr marL="1092200" lvl="1" indent="-457200">
              <a:buFontTx/>
              <a:buAutoNum type="alphaLcPeriod"/>
            </a:pPr>
            <a:r>
              <a:rPr lang="en-US">
                <a:solidFill>
                  <a:schemeClr val="tx2"/>
                </a:solidFill>
                <a:latin typeface="Arial"/>
                <a:cs typeface="Arial"/>
              </a:rPr>
              <a:t>Multi-node multi-GPU implementation (Current focus)</a:t>
            </a:r>
            <a:endParaRPr lang="en-US">
              <a:solidFill>
                <a:schemeClr val="tx2"/>
              </a:solidFill>
              <a:cs typeface="Arial"/>
            </a:endParaRPr>
          </a:p>
          <a:p>
            <a:pPr marL="342900" indent="-457200">
              <a:buAutoNum type="arabicPeriod"/>
            </a:pPr>
            <a:r>
              <a:rPr lang="en-US">
                <a:solidFill>
                  <a:schemeClr val="tx2"/>
                </a:solidFill>
                <a:latin typeface="Arial"/>
                <a:cs typeface="Arial"/>
              </a:rPr>
              <a:t>Exploration of declarative scientific analytics</a:t>
            </a:r>
          </a:p>
          <a:p>
            <a:pPr marL="977900" lvl="1" indent="-457200">
              <a:buFontTx/>
              <a:buAutoNum type="alphaLcPeriod"/>
            </a:pPr>
            <a:r>
              <a:rPr lang="en-US">
                <a:solidFill>
                  <a:schemeClr val="tx2"/>
                </a:solidFill>
                <a:latin typeface="Arial"/>
                <a:cs typeface="Arial"/>
              </a:rPr>
              <a:t>Declarative topological data analysis (Accomplished)</a:t>
            </a:r>
            <a:endParaRPr lang="en-US">
              <a:solidFill>
                <a:schemeClr val="tx2"/>
              </a:solidFill>
              <a:cs typeface="Arial" panose="020B0604020202020204" pitchFamily="34" charset="0"/>
            </a:endParaRPr>
          </a:p>
          <a:p>
            <a:pPr marL="977900" lvl="1" indent="-457200">
              <a:buFontTx/>
              <a:buAutoNum type="alphaLcPeriod"/>
            </a:pPr>
            <a:r>
              <a:rPr lang="en-US">
                <a:solidFill>
                  <a:schemeClr val="tx2"/>
                </a:solidFill>
                <a:latin typeface="Arial"/>
                <a:cs typeface="Arial"/>
              </a:rPr>
              <a:t>Persistent homology using declarative analytics (Current focus)</a:t>
            </a:r>
            <a:endParaRPr lang="en-US">
              <a:solidFill>
                <a:schemeClr val="tx2"/>
              </a:solidFill>
              <a:cs typeface="Arial" panose="020B0604020202020204" pitchFamily="34" charset="0"/>
            </a:endParaRPr>
          </a:p>
          <a:p>
            <a:pPr marL="342900" indent="-457200">
              <a:buAutoNum type="arabicPeriod"/>
            </a:pPr>
            <a:r>
              <a:rPr lang="en-US">
                <a:solidFill>
                  <a:schemeClr val="tx2"/>
                </a:solidFill>
                <a:latin typeface="Arial"/>
                <a:cs typeface="Arial"/>
              </a:rPr>
              <a:t>Timeline</a:t>
            </a:r>
          </a:p>
          <a:p>
            <a:pPr marL="342900" indent="-457200">
              <a:buAutoNum type="arabicPeriod"/>
            </a:pPr>
            <a:r>
              <a:rPr lang="en-US">
                <a:solidFill>
                  <a:schemeClr val="tx2"/>
                </a:solidFill>
                <a:latin typeface="Arial"/>
                <a:cs typeface="Arial"/>
              </a:rPr>
              <a:t>Conclusion</a:t>
            </a:r>
            <a:endParaRPr lang="en-US">
              <a:solidFill>
                <a:schemeClr val="tx2"/>
              </a:solidFill>
              <a:cs typeface="Arial" panose="020B0604020202020204" pitchFamily="34" charset="0"/>
            </a:endParaRPr>
          </a:p>
          <a:p>
            <a:pPr marL="342900" indent="-342900">
              <a:buAutoNum type="arabicPeriod"/>
            </a:pPr>
            <a:endParaRPr lang="en-US">
              <a:solidFill>
                <a:schemeClr val="tx2"/>
              </a:solidFill>
              <a:latin typeface="Arial"/>
              <a:cs typeface="Arial"/>
            </a:endParaRPr>
          </a:p>
        </p:txBody>
      </p:sp>
    </p:spTree>
    <p:extLst>
      <p:ext uri="{BB962C8B-B14F-4D97-AF65-F5344CB8AC3E}">
        <p14:creationId xmlns:p14="http://schemas.microsoft.com/office/powerpoint/2010/main" val="32784383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B556FE10-1615-5176-8AF9-9A56D32FAD4B}"/>
              </a:ext>
            </a:extLst>
          </p:cNvPr>
          <p:cNvSpPr>
            <a:spLocks noGrp="1"/>
          </p:cNvSpPr>
          <p:nvPr>
            <p:ph idx="1"/>
          </p:nvPr>
        </p:nvSpPr>
        <p:spPr/>
        <p:txBody>
          <a:bodyPr vert="horz" lIns="0" tIns="0" rIns="0" bIns="0" rtlCol="0" anchor="t">
            <a:normAutofit/>
          </a:bodyPr>
          <a:lstStyle/>
          <a:p>
            <a:r>
              <a:rPr lang="en-US">
                <a:latin typeface="Arial"/>
                <a:cs typeface="Arial"/>
              </a:rPr>
              <a:t>Relational algebra (RA) comprises an important basis of operations for declarative analytics</a:t>
            </a:r>
          </a:p>
          <a:p>
            <a:endParaRPr lang="en-US">
              <a:cs typeface="Arial"/>
            </a:endParaRPr>
          </a:p>
          <a:p>
            <a:r>
              <a:rPr lang="en-US">
                <a:latin typeface="Arial"/>
                <a:cs typeface="Arial"/>
              </a:rPr>
              <a:t>Difference (−)    Union (∪)     Rename (ρ)</a:t>
            </a:r>
          </a:p>
          <a:p>
            <a:endParaRPr lang="en-US">
              <a:cs typeface="Arial"/>
            </a:endParaRPr>
          </a:p>
          <a:p>
            <a:r>
              <a:rPr lang="en-US">
                <a:latin typeface="Arial"/>
                <a:cs typeface="Arial"/>
              </a:rPr>
              <a:t>Selection (σ)   Natural join (⨝)   Projection (Π)</a:t>
            </a:r>
          </a:p>
          <a:p>
            <a:endParaRPr lang="en-US">
              <a:cs typeface="Arial"/>
            </a:endParaRPr>
          </a:p>
          <a:p>
            <a:r>
              <a:rPr lang="en-US">
                <a:latin typeface="Arial"/>
                <a:cs typeface="Arial"/>
              </a:rPr>
              <a:t>Intersection (∩)</a:t>
            </a:r>
            <a:endParaRPr lang="en-US">
              <a:latin typeface="Arial"/>
            </a:endParaRPr>
          </a:p>
        </p:txBody>
      </p:sp>
      <p:sp>
        <p:nvSpPr>
          <p:cNvPr id="3" name="Title 2">
            <a:extLst>
              <a:ext uri="{FF2B5EF4-FFF2-40B4-BE49-F238E27FC236}">
                <a16:creationId xmlns:a16="http://schemas.microsoft.com/office/drawing/2014/main" id="{B29C1DC8-CF28-92D1-2237-99B65E577653}"/>
              </a:ext>
            </a:extLst>
          </p:cNvPr>
          <p:cNvSpPr>
            <a:spLocks noGrp="1"/>
          </p:cNvSpPr>
          <p:nvPr>
            <p:ph type="title"/>
          </p:nvPr>
        </p:nvSpPr>
        <p:spPr/>
        <p:txBody>
          <a:bodyPr/>
          <a:lstStyle/>
          <a:p>
            <a:r>
              <a:rPr lang="en-US">
                <a:latin typeface="Proxima Nova Rg"/>
              </a:rPr>
              <a:t>Relational Algebra</a:t>
            </a:r>
            <a:endParaRPr lang="en-US"/>
          </a:p>
        </p:txBody>
      </p:sp>
      <p:sp>
        <p:nvSpPr>
          <p:cNvPr id="7" name="TextBox 6">
            <a:extLst>
              <a:ext uri="{FF2B5EF4-FFF2-40B4-BE49-F238E27FC236}">
                <a16:creationId xmlns:a16="http://schemas.microsoft.com/office/drawing/2014/main" id="{9DF66E31-D1E5-F222-DDBB-56EDA61B5691}"/>
              </a:ext>
            </a:extLst>
          </p:cNvPr>
          <p:cNvSpPr txBox="1"/>
          <p:nvPr/>
        </p:nvSpPr>
        <p:spPr>
          <a:xfrm>
            <a:off x="630610" y="6522401"/>
            <a:ext cx="10838996" cy="338554"/>
          </a:xfrm>
          <a:prstGeom prst="rect">
            <a:avLst/>
          </a:prstGeom>
          <a:noFill/>
        </p:spPr>
        <p:txBody>
          <a:bodyPr wrap="square" lIns="91440" tIns="45720" rIns="91440" bIns="45720" rtlCol="0" anchor="t">
            <a:spAutoFit/>
          </a:bodyPr>
          <a:lstStyle>
            <a:defPPr>
              <a:defRPr lang="en-US"/>
            </a:defPPr>
            <a:lvl1pPr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marL="171450" indent="-171450">
              <a:buFont typeface="Arial"/>
              <a:buChar char="•"/>
            </a:pPr>
            <a:r>
              <a:rPr lang="en-US" sz="800">
                <a:latin typeface="Calibri"/>
                <a:ea typeface="Calibri"/>
                <a:cs typeface="Calibri"/>
              </a:rPr>
              <a:t>Sidharth Kumar and Thomas </a:t>
            </a:r>
            <a:r>
              <a:rPr lang="en-US" sz="800" err="1">
                <a:latin typeface="Calibri"/>
                <a:ea typeface="Calibri"/>
                <a:cs typeface="Calibri"/>
              </a:rPr>
              <a:t>Gilray</a:t>
            </a:r>
            <a:r>
              <a:rPr lang="en-US" sz="800">
                <a:latin typeface="Calibri"/>
                <a:ea typeface="Calibri"/>
                <a:cs typeface="Calibri"/>
              </a:rPr>
              <a:t>. Distributed relational algebra at scale. In International Conference on High Performance Computing, Data, and Analytics (</a:t>
            </a:r>
            <a:r>
              <a:rPr lang="en-US" sz="800" err="1">
                <a:latin typeface="Calibri"/>
                <a:ea typeface="Calibri"/>
                <a:cs typeface="Calibri"/>
              </a:rPr>
              <a:t>HiPC</a:t>
            </a:r>
            <a:r>
              <a:rPr lang="en-US" sz="800">
                <a:latin typeface="Calibri"/>
                <a:ea typeface="Calibri"/>
                <a:cs typeface="Calibri"/>
              </a:rPr>
              <a:t>). IEEE, 2019.</a:t>
            </a:r>
          </a:p>
          <a:p>
            <a:pPr marL="171450" indent="-171450">
              <a:buFont typeface="Arial"/>
              <a:buChar char="•"/>
            </a:pPr>
            <a:r>
              <a:rPr lang="en-US" sz="800">
                <a:latin typeface="Calibri"/>
                <a:ea typeface="Calibri"/>
                <a:cs typeface="Calibri"/>
              </a:rPr>
              <a:t>Sidharth Kumar and Thomas </a:t>
            </a:r>
            <a:r>
              <a:rPr lang="en-US" sz="800" err="1">
                <a:latin typeface="Calibri"/>
                <a:ea typeface="Calibri"/>
                <a:cs typeface="Calibri"/>
              </a:rPr>
              <a:t>Gilray</a:t>
            </a:r>
            <a:r>
              <a:rPr lang="en-US" sz="800">
                <a:latin typeface="Calibri"/>
                <a:ea typeface="Calibri"/>
                <a:cs typeface="Calibri"/>
              </a:rPr>
              <a:t>. Load-balancing parallel relational algebra. In International Conference on High Performance Computing, pages 288–308. Springer, 2020.</a:t>
            </a:r>
            <a:endParaRPr lang="en-US">
              <a:latin typeface="Calibri"/>
              <a:ea typeface="Calibri"/>
              <a:cs typeface="Calibri"/>
            </a:endParaRPr>
          </a:p>
        </p:txBody>
      </p:sp>
      <p:graphicFrame>
        <p:nvGraphicFramePr>
          <p:cNvPr id="8" name="Table 15">
            <a:extLst>
              <a:ext uri="{FF2B5EF4-FFF2-40B4-BE49-F238E27FC236}">
                <a16:creationId xmlns:a16="http://schemas.microsoft.com/office/drawing/2014/main" id="{4C11BDBB-A61E-A45D-E7A5-71A55726BCEE}"/>
              </a:ext>
            </a:extLst>
          </p:cNvPr>
          <p:cNvGraphicFramePr>
            <a:graphicFrameLocks noGrp="1"/>
          </p:cNvGraphicFramePr>
          <p:nvPr>
            <p:extLst>
              <p:ext uri="{D42A27DB-BD31-4B8C-83A1-F6EECF244321}">
                <p14:modId xmlns:p14="http://schemas.microsoft.com/office/powerpoint/2010/main" val="2408378911"/>
              </p:ext>
            </p:extLst>
          </p:nvPr>
        </p:nvGraphicFramePr>
        <p:xfrm>
          <a:off x="3519682" y="4089721"/>
          <a:ext cx="5418232" cy="1703310"/>
        </p:xfrm>
        <a:graphic>
          <a:graphicData uri="http://schemas.openxmlformats.org/drawingml/2006/table">
            <a:tbl>
              <a:tblPr firstRow="1" bandRow="1">
                <a:tableStyleId>{5C22544A-7EE6-4342-B048-85BDC9FD1C3A}</a:tableStyleId>
              </a:tblPr>
              <a:tblGrid>
                <a:gridCol w="1022310">
                  <a:extLst>
                    <a:ext uri="{9D8B030D-6E8A-4147-A177-3AD203B41FA5}">
                      <a16:colId xmlns:a16="http://schemas.microsoft.com/office/drawing/2014/main" val="2551515154"/>
                    </a:ext>
                  </a:extLst>
                </a:gridCol>
                <a:gridCol w="1931030">
                  <a:extLst>
                    <a:ext uri="{9D8B030D-6E8A-4147-A177-3AD203B41FA5}">
                      <a16:colId xmlns:a16="http://schemas.microsoft.com/office/drawing/2014/main" val="1727084382"/>
                    </a:ext>
                  </a:extLst>
                </a:gridCol>
                <a:gridCol w="2464892">
                  <a:extLst>
                    <a:ext uri="{9D8B030D-6E8A-4147-A177-3AD203B41FA5}">
                      <a16:colId xmlns:a16="http://schemas.microsoft.com/office/drawing/2014/main" val="2406992602"/>
                    </a:ext>
                  </a:extLst>
                </a:gridCol>
              </a:tblGrid>
              <a:tr h="567770">
                <a:tc>
                  <a:txBody>
                    <a:bodyPr/>
                    <a:lstStyle/>
                    <a:p>
                      <a:r>
                        <a:rPr lang="en-US" err="1"/>
                        <a:t>UserID</a:t>
                      </a:r>
                    </a:p>
                  </a:txBody>
                  <a:tcPr anchor="ctr"/>
                </a:tc>
                <a:tc>
                  <a:txBody>
                    <a:bodyPr/>
                    <a:lstStyle/>
                    <a:p>
                      <a:r>
                        <a:rPr lang="en-US" err="1"/>
                        <a:t>UserName</a:t>
                      </a:r>
                    </a:p>
                  </a:txBody>
                  <a:tcPr anchor="ctr"/>
                </a:tc>
                <a:tc>
                  <a:txBody>
                    <a:bodyPr/>
                    <a:lstStyle/>
                    <a:p>
                      <a:r>
                        <a:rPr lang="en-US" err="1"/>
                        <a:t>UserEmail</a:t>
                      </a:r>
                    </a:p>
                  </a:txBody>
                  <a:tcPr anchor="ctr"/>
                </a:tc>
                <a:extLst>
                  <a:ext uri="{0D108BD9-81ED-4DB2-BD59-A6C34878D82A}">
                    <a16:rowId xmlns:a16="http://schemas.microsoft.com/office/drawing/2014/main" val="4157258884"/>
                  </a:ext>
                </a:extLst>
              </a:tr>
              <a:tr h="567770">
                <a:tc>
                  <a:txBody>
                    <a:bodyPr/>
                    <a:lstStyle/>
                    <a:p>
                      <a:r>
                        <a:rPr lang="en-US"/>
                        <a:t>101</a:t>
                      </a:r>
                    </a:p>
                  </a:txBody>
                  <a:tcPr anchor="ctr"/>
                </a:tc>
                <a:tc>
                  <a:txBody>
                    <a:bodyPr/>
                    <a:lstStyle/>
                    <a:p>
                      <a:r>
                        <a:rPr lang="en-US"/>
                        <a:t>Alice</a:t>
                      </a:r>
                    </a:p>
                  </a:txBody>
                  <a:tcPr anchor="ctr"/>
                </a:tc>
                <a:tc>
                  <a:txBody>
                    <a:bodyPr/>
                    <a:lstStyle/>
                    <a:p>
                      <a:r>
                        <a:rPr lang="en-US" err="1"/>
                        <a:t>alice</a:t>
                      </a:r>
                      <a:r>
                        <a:rPr lang="en-US"/>
                        <a:t>@</a:t>
                      </a:r>
                      <a:r>
                        <a:rPr lang="en-US" sz="1800" b="0" i="0" u="none" strike="noStrike" noProof="0">
                          <a:solidFill>
                            <a:srgbClr val="000000"/>
                          </a:solidFill>
                          <a:latin typeface="Proxima Nova Rg"/>
                        </a:rPr>
                        <a:t>example</a:t>
                      </a:r>
                      <a:r>
                        <a:rPr lang="en-US"/>
                        <a:t>.com</a:t>
                      </a:r>
                    </a:p>
                  </a:txBody>
                  <a:tcPr anchor="ctr"/>
                </a:tc>
                <a:extLst>
                  <a:ext uri="{0D108BD9-81ED-4DB2-BD59-A6C34878D82A}">
                    <a16:rowId xmlns:a16="http://schemas.microsoft.com/office/drawing/2014/main" val="1579817243"/>
                  </a:ext>
                </a:extLst>
              </a:tr>
              <a:tr h="567770">
                <a:tc>
                  <a:txBody>
                    <a:bodyPr/>
                    <a:lstStyle/>
                    <a:p>
                      <a:r>
                        <a:rPr lang="en-US"/>
                        <a:t>102</a:t>
                      </a:r>
                    </a:p>
                  </a:txBody>
                  <a:tcPr anchor="ctr"/>
                </a:tc>
                <a:tc>
                  <a:txBody>
                    <a:bodyPr/>
                    <a:lstStyle/>
                    <a:p>
                      <a:r>
                        <a:rPr lang="en-US"/>
                        <a:t>Bob</a:t>
                      </a:r>
                    </a:p>
                  </a:txBody>
                  <a:tcPr anchor="ctr"/>
                </a:tc>
                <a:tc>
                  <a:txBody>
                    <a:bodyPr/>
                    <a:lstStyle/>
                    <a:p>
                      <a:r>
                        <a:rPr lang="en-US"/>
                        <a:t>bob@</a:t>
                      </a:r>
                      <a:r>
                        <a:rPr lang="en-US" sz="1800" b="0" i="0" u="none" strike="noStrike" noProof="0">
                          <a:solidFill>
                            <a:srgbClr val="000000"/>
                          </a:solidFill>
                          <a:latin typeface="Proxima Nova Rg"/>
                        </a:rPr>
                        <a:t>example</a:t>
                      </a:r>
                      <a:r>
                        <a:rPr lang="en-US"/>
                        <a:t>.com</a:t>
                      </a:r>
                    </a:p>
                  </a:txBody>
                  <a:tcPr anchor="ctr"/>
                </a:tc>
                <a:extLst>
                  <a:ext uri="{0D108BD9-81ED-4DB2-BD59-A6C34878D82A}">
                    <a16:rowId xmlns:a16="http://schemas.microsoft.com/office/drawing/2014/main" val="2172385120"/>
                  </a:ext>
                </a:extLst>
              </a:tr>
            </a:tbl>
          </a:graphicData>
        </a:graphic>
      </p:graphicFrame>
      <p:sp>
        <p:nvSpPr>
          <p:cNvPr id="9" name="Rectangle: Rounded Corners 8">
            <a:extLst>
              <a:ext uri="{FF2B5EF4-FFF2-40B4-BE49-F238E27FC236}">
                <a16:creationId xmlns:a16="http://schemas.microsoft.com/office/drawing/2014/main" id="{3E35DA58-A717-B1B1-E478-C08534BBE754}"/>
              </a:ext>
            </a:extLst>
          </p:cNvPr>
          <p:cNvSpPr>
            <a:spLocks/>
          </p:cNvSpPr>
          <p:nvPr/>
        </p:nvSpPr>
        <p:spPr>
          <a:xfrm>
            <a:off x="3515346" y="3990604"/>
            <a:ext cx="1017527" cy="1831091"/>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8F6DB89B-BC07-D3CD-84A3-A51B12E5C1D6}"/>
              </a:ext>
            </a:extLst>
          </p:cNvPr>
          <p:cNvSpPr>
            <a:spLocks/>
          </p:cNvSpPr>
          <p:nvPr/>
        </p:nvSpPr>
        <p:spPr>
          <a:xfrm>
            <a:off x="3366384" y="4643748"/>
            <a:ext cx="5708918" cy="605015"/>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1A7BC46C-04C8-A720-AB67-1A87BE07D89C}"/>
              </a:ext>
            </a:extLst>
          </p:cNvPr>
          <p:cNvSpPr txBox="1">
            <a:spLocks/>
          </p:cNvSpPr>
          <p:nvPr/>
        </p:nvSpPr>
        <p:spPr>
          <a:xfrm>
            <a:off x="3525660" y="3700128"/>
            <a:ext cx="5391292"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solidFill>
                  <a:srgbClr val="FF0000"/>
                </a:solidFill>
              </a:rPr>
              <a:t>Relation</a:t>
            </a:r>
          </a:p>
        </p:txBody>
      </p:sp>
      <p:sp>
        <p:nvSpPr>
          <p:cNvPr id="12" name="TextBox 11">
            <a:extLst>
              <a:ext uri="{FF2B5EF4-FFF2-40B4-BE49-F238E27FC236}">
                <a16:creationId xmlns:a16="http://schemas.microsoft.com/office/drawing/2014/main" id="{CAF40C65-F062-73F0-29AC-DB0F65B7ED6E}"/>
              </a:ext>
            </a:extLst>
          </p:cNvPr>
          <p:cNvSpPr txBox="1"/>
          <p:nvPr/>
        </p:nvSpPr>
        <p:spPr>
          <a:xfrm>
            <a:off x="2952727" y="5774142"/>
            <a:ext cx="2148496"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solidFill>
                  <a:srgbClr val="FF0000"/>
                </a:solidFill>
              </a:rPr>
              <a:t>Attribute</a:t>
            </a:r>
            <a:br>
              <a:rPr lang="en-US" sz="2000" b="1">
                <a:solidFill>
                  <a:srgbClr val="FF0000"/>
                </a:solidFill>
              </a:rPr>
            </a:br>
            <a:r>
              <a:rPr lang="en-US" sz="2000" b="1">
                <a:solidFill>
                  <a:srgbClr val="FF0000"/>
                </a:solidFill>
              </a:rPr>
              <a:t>(Column)</a:t>
            </a:r>
          </a:p>
        </p:txBody>
      </p:sp>
      <p:sp>
        <p:nvSpPr>
          <p:cNvPr id="13" name="TextBox 12">
            <a:extLst>
              <a:ext uri="{FF2B5EF4-FFF2-40B4-BE49-F238E27FC236}">
                <a16:creationId xmlns:a16="http://schemas.microsoft.com/office/drawing/2014/main" id="{3FB613B1-F435-AC99-3A44-5A9B63F0C90C}"/>
              </a:ext>
            </a:extLst>
          </p:cNvPr>
          <p:cNvSpPr txBox="1"/>
          <p:nvPr/>
        </p:nvSpPr>
        <p:spPr>
          <a:xfrm>
            <a:off x="9064919" y="4588173"/>
            <a:ext cx="935369"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solidFill>
                  <a:srgbClr val="FF0000"/>
                </a:solidFill>
              </a:rPr>
              <a:t>Tuple</a:t>
            </a:r>
          </a:p>
          <a:p>
            <a:pPr algn="ctr"/>
            <a:r>
              <a:rPr lang="en-US" sz="2000" b="1">
                <a:solidFill>
                  <a:srgbClr val="FF0000"/>
                </a:solidFill>
              </a:rPr>
              <a:t>(Row)</a:t>
            </a:r>
          </a:p>
        </p:txBody>
      </p:sp>
    </p:spTree>
    <p:extLst>
      <p:ext uri="{BB962C8B-B14F-4D97-AF65-F5344CB8AC3E}">
        <p14:creationId xmlns:p14="http://schemas.microsoft.com/office/powerpoint/2010/main" val="764728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p:bldP spid="12" grpId="0"/>
      <p:bldP spid="1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90D0DA-7950-6A7E-6F5D-4423FCEE8778}"/>
              </a:ext>
            </a:extLst>
          </p:cNvPr>
          <p:cNvSpPr>
            <a:spLocks noGrp="1"/>
          </p:cNvSpPr>
          <p:nvPr>
            <p:ph type="title"/>
          </p:nvPr>
        </p:nvSpPr>
        <p:spPr/>
        <p:txBody>
          <a:bodyPr/>
          <a:lstStyle/>
          <a:p>
            <a:r>
              <a:rPr lang="en-US">
                <a:latin typeface="Arial"/>
                <a:cs typeface="Arial"/>
              </a:rPr>
              <a:t>Roadmap</a:t>
            </a:r>
            <a:endParaRPr lang="en-US"/>
          </a:p>
        </p:txBody>
      </p:sp>
      <p:sp>
        <p:nvSpPr>
          <p:cNvPr id="3" name="Content Placeholder 2">
            <a:extLst>
              <a:ext uri="{FF2B5EF4-FFF2-40B4-BE49-F238E27FC236}">
                <a16:creationId xmlns:a16="http://schemas.microsoft.com/office/drawing/2014/main" id="{9687BD75-CE91-4CD5-14F1-181FF1F911A0}"/>
              </a:ext>
            </a:extLst>
          </p:cNvPr>
          <p:cNvSpPr>
            <a:spLocks noGrp="1"/>
          </p:cNvSpPr>
          <p:nvPr>
            <p:ph idx="1"/>
          </p:nvPr>
        </p:nvSpPr>
        <p:spPr>
          <a:xfrm>
            <a:off x="571500" y="1437126"/>
            <a:ext cx="11049000" cy="5342837"/>
          </a:xfrm>
        </p:spPr>
        <p:txBody>
          <a:bodyPr vert="horz" lIns="0" tIns="0" rIns="0" bIns="0" rtlCol="0" anchor="t">
            <a:normAutofit/>
          </a:bodyPr>
          <a:lstStyle/>
          <a:p>
            <a:pPr marL="457200" indent="-457200">
              <a:buAutoNum type="arabicPeriod"/>
            </a:pPr>
            <a:r>
              <a:rPr lang="en-US" b="1">
                <a:solidFill>
                  <a:srgbClr val="FF0000"/>
                </a:solidFill>
                <a:latin typeface="Arial"/>
                <a:cs typeface="Arial"/>
              </a:rPr>
              <a:t>Introduction and motivation</a:t>
            </a:r>
            <a:endParaRPr lang="en-US" b="1">
              <a:solidFill>
                <a:srgbClr val="FF0000"/>
              </a:solidFill>
              <a:cs typeface="Arial" panose="020B0604020202020204" pitchFamily="34" charset="0"/>
            </a:endParaRPr>
          </a:p>
          <a:p>
            <a:pPr marL="457200" indent="-457200">
              <a:buAutoNum type="arabicPeriod"/>
            </a:pPr>
            <a:r>
              <a:rPr lang="en-US">
                <a:solidFill>
                  <a:schemeClr val="tx2"/>
                </a:solidFill>
                <a:latin typeface="Arial"/>
                <a:cs typeface="Arial"/>
              </a:rPr>
              <a:t>Background</a:t>
            </a:r>
            <a:endParaRPr lang="en-US">
              <a:solidFill>
                <a:schemeClr val="tx2"/>
              </a:solidFill>
              <a:cs typeface="Arial" panose="020B0604020202020204" pitchFamily="34" charset="0"/>
            </a:endParaRPr>
          </a:p>
          <a:p>
            <a:pPr marL="457200" indent="-457200">
              <a:buAutoNum type="arabicPeriod"/>
            </a:pPr>
            <a:r>
              <a:rPr lang="en-US">
                <a:solidFill>
                  <a:schemeClr val="tx2"/>
                </a:solidFill>
                <a:latin typeface="Arial"/>
                <a:cs typeface="Arial"/>
              </a:rPr>
              <a:t>Enabling declarative analytics on heterogenous System</a:t>
            </a:r>
            <a:endParaRPr lang="en-US">
              <a:solidFill>
                <a:schemeClr val="tx2"/>
              </a:solidFill>
              <a:cs typeface="Arial" panose="020B0604020202020204" pitchFamily="34" charset="0"/>
            </a:endParaRPr>
          </a:p>
          <a:p>
            <a:pPr marL="1092200" lvl="1" indent="-457200">
              <a:buFontTx/>
              <a:buAutoNum type="alphaLcPeriod"/>
            </a:pPr>
            <a:r>
              <a:rPr lang="en-US">
                <a:solidFill>
                  <a:schemeClr val="tx2"/>
                </a:solidFill>
                <a:latin typeface="Arial"/>
                <a:cs typeface="Arial"/>
              </a:rPr>
              <a:t>Off-the-shelf implementations (Accomplished)</a:t>
            </a:r>
          </a:p>
          <a:p>
            <a:pPr marL="1092200" lvl="1" indent="-457200">
              <a:buFontTx/>
              <a:buAutoNum type="alphaLcPeriod"/>
            </a:pPr>
            <a:r>
              <a:rPr lang="en-US">
                <a:solidFill>
                  <a:schemeClr val="tx2"/>
                </a:solidFill>
                <a:latin typeface="Arial"/>
                <a:cs typeface="Arial"/>
              </a:rPr>
              <a:t>Hash table on GPU (Accomplished)</a:t>
            </a:r>
            <a:endParaRPr lang="en-US">
              <a:solidFill>
                <a:schemeClr val="tx2"/>
              </a:solidFill>
              <a:cs typeface="Arial" panose="020B0604020202020204" pitchFamily="34" charset="0"/>
            </a:endParaRPr>
          </a:p>
          <a:p>
            <a:pPr marL="1092200" lvl="1" indent="-457200">
              <a:buFontTx/>
              <a:buAutoNum type="alphaLcPeriod"/>
            </a:pPr>
            <a:r>
              <a:rPr lang="en-US">
                <a:solidFill>
                  <a:schemeClr val="tx2"/>
                </a:solidFill>
                <a:latin typeface="Arial"/>
                <a:cs typeface="Arial"/>
              </a:rPr>
              <a:t>Hash Join (Accomplished)</a:t>
            </a:r>
          </a:p>
          <a:p>
            <a:pPr marL="1092200" lvl="1" indent="-457200">
              <a:buFontTx/>
              <a:buAutoNum type="alphaLcPeriod"/>
            </a:pPr>
            <a:r>
              <a:rPr lang="en-US">
                <a:solidFill>
                  <a:schemeClr val="tx2"/>
                </a:solidFill>
                <a:latin typeface="Arial"/>
                <a:cs typeface="Arial"/>
              </a:rPr>
              <a:t>Hash indexed sorted array (Accomplished)</a:t>
            </a:r>
          </a:p>
          <a:p>
            <a:pPr marL="1092200" lvl="1" indent="-457200">
              <a:buFontTx/>
              <a:buAutoNum type="alphaLcPeriod"/>
            </a:pPr>
            <a:r>
              <a:rPr lang="en-US">
                <a:solidFill>
                  <a:schemeClr val="tx2"/>
                </a:solidFill>
                <a:latin typeface="Arial"/>
                <a:cs typeface="Arial"/>
              </a:rPr>
              <a:t>Multi-node multi-GPU implementation (Current focus)</a:t>
            </a:r>
            <a:endParaRPr lang="en-US">
              <a:solidFill>
                <a:schemeClr val="tx2"/>
              </a:solidFill>
              <a:cs typeface="Arial"/>
            </a:endParaRPr>
          </a:p>
          <a:p>
            <a:pPr marL="342900" indent="-457200">
              <a:buAutoNum type="arabicPeriod"/>
            </a:pPr>
            <a:r>
              <a:rPr lang="en-US">
                <a:solidFill>
                  <a:schemeClr val="tx2"/>
                </a:solidFill>
                <a:latin typeface="Arial"/>
                <a:cs typeface="Arial"/>
              </a:rPr>
              <a:t>Exploration of declarative scientific analytics</a:t>
            </a:r>
          </a:p>
          <a:p>
            <a:pPr marL="977900" lvl="1" indent="-457200">
              <a:buFontTx/>
              <a:buAutoNum type="alphaLcPeriod"/>
            </a:pPr>
            <a:r>
              <a:rPr lang="en-US">
                <a:solidFill>
                  <a:schemeClr val="tx2"/>
                </a:solidFill>
                <a:latin typeface="Arial"/>
                <a:cs typeface="Arial"/>
              </a:rPr>
              <a:t>Declarative topological data analysis (Accomplished)</a:t>
            </a:r>
            <a:endParaRPr lang="en-US">
              <a:solidFill>
                <a:schemeClr val="tx2"/>
              </a:solidFill>
              <a:cs typeface="Arial" panose="020B0604020202020204" pitchFamily="34" charset="0"/>
            </a:endParaRPr>
          </a:p>
          <a:p>
            <a:pPr marL="977900" lvl="1" indent="-457200">
              <a:buFontTx/>
              <a:buAutoNum type="alphaLcPeriod"/>
            </a:pPr>
            <a:r>
              <a:rPr lang="en-US">
                <a:solidFill>
                  <a:schemeClr val="tx2"/>
                </a:solidFill>
                <a:latin typeface="Arial"/>
                <a:cs typeface="Arial"/>
              </a:rPr>
              <a:t>Persistent homology using declarative analytics (Current focus)</a:t>
            </a:r>
            <a:endParaRPr lang="en-US">
              <a:solidFill>
                <a:schemeClr val="tx2"/>
              </a:solidFill>
              <a:cs typeface="Arial" panose="020B0604020202020204" pitchFamily="34" charset="0"/>
            </a:endParaRPr>
          </a:p>
          <a:p>
            <a:pPr marL="342900" indent="-457200">
              <a:buAutoNum type="arabicPeriod"/>
            </a:pPr>
            <a:r>
              <a:rPr lang="en-US">
                <a:solidFill>
                  <a:schemeClr val="tx2"/>
                </a:solidFill>
                <a:latin typeface="Arial"/>
                <a:cs typeface="Arial"/>
              </a:rPr>
              <a:t>Timeline</a:t>
            </a:r>
          </a:p>
          <a:p>
            <a:pPr marL="342900" indent="-457200">
              <a:buAutoNum type="arabicPeriod"/>
            </a:pPr>
            <a:r>
              <a:rPr lang="en-US">
                <a:solidFill>
                  <a:schemeClr val="tx2"/>
                </a:solidFill>
                <a:latin typeface="Arial"/>
                <a:cs typeface="Arial"/>
              </a:rPr>
              <a:t>Conclusion</a:t>
            </a:r>
            <a:endParaRPr lang="en-US">
              <a:solidFill>
                <a:schemeClr val="tx2"/>
              </a:solidFill>
              <a:cs typeface="Arial" panose="020B0604020202020204" pitchFamily="34" charset="0"/>
            </a:endParaRPr>
          </a:p>
          <a:p>
            <a:pPr marL="342900" indent="-342900">
              <a:buAutoNum type="arabicPeriod"/>
            </a:pPr>
            <a:endParaRPr lang="en-US">
              <a:solidFill>
                <a:schemeClr val="tx2"/>
              </a:solidFill>
              <a:latin typeface="Arial"/>
              <a:cs typeface="Arial"/>
            </a:endParaRPr>
          </a:p>
        </p:txBody>
      </p:sp>
    </p:spTree>
    <p:extLst>
      <p:ext uri="{BB962C8B-B14F-4D97-AF65-F5344CB8AC3E}">
        <p14:creationId xmlns:p14="http://schemas.microsoft.com/office/powerpoint/2010/main" val="41817063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29C1DC8-CF28-92D1-2237-99B65E577653}"/>
              </a:ext>
            </a:extLst>
          </p:cNvPr>
          <p:cNvSpPr>
            <a:spLocks noGrp="1"/>
          </p:cNvSpPr>
          <p:nvPr>
            <p:ph type="title"/>
          </p:nvPr>
        </p:nvSpPr>
        <p:spPr/>
        <p:txBody>
          <a:bodyPr/>
          <a:lstStyle/>
          <a:p>
            <a:r>
              <a:rPr lang="en-US">
                <a:latin typeface="Proxima Nova Rg"/>
              </a:rPr>
              <a:t>Example of Natural Join ⨝</a:t>
            </a:r>
            <a:endParaRPr lang="en-US"/>
          </a:p>
        </p:txBody>
      </p:sp>
      <p:graphicFrame>
        <p:nvGraphicFramePr>
          <p:cNvPr id="8" name="Table 15">
            <a:extLst>
              <a:ext uri="{FF2B5EF4-FFF2-40B4-BE49-F238E27FC236}">
                <a16:creationId xmlns:a16="http://schemas.microsoft.com/office/drawing/2014/main" id="{4C11BDBB-A61E-A45D-E7A5-71A55726BCEE}"/>
              </a:ext>
            </a:extLst>
          </p:cNvPr>
          <p:cNvGraphicFramePr>
            <a:graphicFrameLocks noGrp="1"/>
          </p:cNvGraphicFramePr>
          <p:nvPr>
            <p:extLst>
              <p:ext uri="{D42A27DB-BD31-4B8C-83A1-F6EECF244321}">
                <p14:modId xmlns:p14="http://schemas.microsoft.com/office/powerpoint/2010/main" val="3924790969"/>
              </p:ext>
            </p:extLst>
          </p:nvPr>
        </p:nvGraphicFramePr>
        <p:xfrm>
          <a:off x="887316" y="1834417"/>
          <a:ext cx="3915007" cy="1332968"/>
        </p:xfrm>
        <a:graphic>
          <a:graphicData uri="http://schemas.openxmlformats.org/drawingml/2006/table">
            <a:tbl>
              <a:tblPr firstRow="1" bandRow="1">
                <a:tableStyleId>{5C22544A-7EE6-4342-B048-85BDC9FD1C3A}</a:tableStyleId>
              </a:tblPr>
              <a:tblGrid>
                <a:gridCol w="823201">
                  <a:extLst>
                    <a:ext uri="{9D8B030D-6E8A-4147-A177-3AD203B41FA5}">
                      <a16:colId xmlns:a16="http://schemas.microsoft.com/office/drawing/2014/main" val="2551515154"/>
                    </a:ext>
                  </a:extLst>
                </a:gridCol>
                <a:gridCol w="1290731">
                  <a:extLst>
                    <a:ext uri="{9D8B030D-6E8A-4147-A177-3AD203B41FA5}">
                      <a16:colId xmlns:a16="http://schemas.microsoft.com/office/drawing/2014/main" val="1727084382"/>
                    </a:ext>
                  </a:extLst>
                </a:gridCol>
                <a:gridCol w="1801075">
                  <a:extLst>
                    <a:ext uri="{9D8B030D-6E8A-4147-A177-3AD203B41FA5}">
                      <a16:colId xmlns:a16="http://schemas.microsoft.com/office/drawing/2014/main" val="2406992602"/>
                    </a:ext>
                  </a:extLst>
                </a:gridCol>
              </a:tblGrid>
              <a:tr h="333242">
                <a:tc>
                  <a:txBody>
                    <a:bodyPr/>
                    <a:lstStyle/>
                    <a:p>
                      <a:r>
                        <a:rPr lang="en-US" sz="1400" err="1"/>
                        <a:t>UserID</a:t>
                      </a:r>
                    </a:p>
                  </a:txBody>
                  <a:tcPr anchor="ctr"/>
                </a:tc>
                <a:tc>
                  <a:txBody>
                    <a:bodyPr/>
                    <a:lstStyle/>
                    <a:p>
                      <a:r>
                        <a:rPr lang="en-US" sz="1400" err="1"/>
                        <a:t>UserName</a:t>
                      </a:r>
                    </a:p>
                  </a:txBody>
                  <a:tcPr anchor="ctr"/>
                </a:tc>
                <a:tc>
                  <a:txBody>
                    <a:bodyPr/>
                    <a:lstStyle/>
                    <a:p>
                      <a:r>
                        <a:rPr lang="en-US" sz="1400" err="1"/>
                        <a:t>UserEmail</a:t>
                      </a:r>
                    </a:p>
                  </a:txBody>
                  <a:tcPr anchor="ctr"/>
                </a:tc>
                <a:extLst>
                  <a:ext uri="{0D108BD9-81ED-4DB2-BD59-A6C34878D82A}">
                    <a16:rowId xmlns:a16="http://schemas.microsoft.com/office/drawing/2014/main" val="4157258884"/>
                  </a:ext>
                </a:extLst>
              </a:tr>
              <a:tr h="333242">
                <a:tc>
                  <a:txBody>
                    <a:bodyPr/>
                    <a:lstStyle/>
                    <a:p>
                      <a:r>
                        <a:rPr lang="en-US" sz="1400">
                          <a:solidFill>
                            <a:schemeClr val="tx1"/>
                          </a:solidFill>
                        </a:rPr>
                        <a:t>101</a:t>
                      </a:r>
                    </a:p>
                  </a:txBody>
                  <a:tcPr anchor="ctr"/>
                </a:tc>
                <a:tc>
                  <a:txBody>
                    <a:bodyPr/>
                    <a:lstStyle/>
                    <a:p>
                      <a:r>
                        <a:rPr lang="en-US" sz="1400">
                          <a:solidFill>
                            <a:schemeClr val="tx1"/>
                          </a:solidFill>
                        </a:rPr>
                        <a:t>Alice</a:t>
                      </a:r>
                    </a:p>
                  </a:txBody>
                  <a:tcPr anchor="ctr"/>
                </a:tc>
                <a:tc>
                  <a:txBody>
                    <a:bodyPr/>
                    <a:lstStyle/>
                    <a:p>
                      <a:r>
                        <a:rPr lang="en-US" sz="1400">
                          <a:solidFill>
                            <a:schemeClr val="tx1"/>
                          </a:solidFill>
                        </a:rPr>
                        <a:t>alice@example.com</a:t>
                      </a:r>
                    </a:p>
                  </a:txBody>
                  <a:tcPr anchor="ctr"/>
                </a:tc>
                <a:extLst>
                  <a:ext uri="{0D108BD9-81ED-4DB2-BD59-A6C34878D82A}">
                    <a16:rowId xmlns:a16="http://schemas.microsoft.com/office/drawing/2014/main" val="1579817243"/>
                  </a:ext>
                </a:extLst>
              </a:tr>
              <a:tr h="333242">
                <a:tc>
                  <a:txBody>
                    <a:bodyPr/>
                    <a:lstStyle/>
                    <a:p>
                      <a:r>
                        <a:rPr lang="en-US" sz="1400">
                          <a:solidFill>
                            <a:schemeClr val="tx1"/>
                          </a:solidFill>
                        </a:rPr>
                        <a:t>102</a:t>
                      </a:r>
                    </a:p>
                  </a:txBody>
                  <a:tcPr anchor="ctr"/>
                </a:tc>
                <a:tc>
                  <a:txBody>
                    <a:bodyPr/>
                    <a:lstStyle/>
                    <a:p>
                      <a:r>
                        <a:rPr lang="en-US" sz="1400">
                          <a:solidFill>
                            <a:schemeClr val="tx1"/>
                          </a:solidFill>
                        </a:rPr>
                        <a:t>Bob</a:t>
                      </a:r>
                    </a:p>
                  </a:txBody>
                  <a:tcPr anchor="ctr"/>
                </a:tc>
                <a:tc>
                  <a:txBody>
                    <a:bodyPr/>
                    <a:lstStyle/>
                    <a:p>
                      <a:r>
                        <a:rPr lang="en-US" sz="1400">
                          <a:solidFill>
                            <a:schemeClr val="tx1"/>
                          </a:solidFill>
                        </a:rPr>
                        <a:t>bob@</a:t>
                      </a:r>
                      <a:r>
                        <a:rPr lang="en-US" sz="1400" b="0" i="0" u="none" strike="noStrike" noProof="0">
                          <a:solidFill>
                            <a:schemeClr val="tx1"/>
                          </a:solidFill>
                          <a:latin typeface="Proxima Nova Rg"/>
                        </a:rPr>
                        <a:t>example</a:t>
                      </a:r>
                      <a:r>
                        <a:rPr lang="en-US" sz="1400">
                          <a:solidFill>
                            <a:schemeClr val="tx1"/>
                          </a:solidFill>
                        </a:rPr>
                        <a:t>.com</a:t>
                      </a:r>
                    </a:p>
                  </a:txBody>
                  <a:tcPr anchor="ctr"/>
                </a:tc>
                <a:extLst>
                  <a:ext uri="{0D108BD9-81ED-4DB2-BD59-A6C34878D82A}">
                    <a16:rowId xmlns:a16="http://schemas.microsoft.com/office/drawing/2014/main" val="2172385120"/>
                  </a:ext>
                </a:extLst>
              </a:tr>
              <a:tr h="333242">
                <a:tc>
                  <a:txBody>
                    <a:bodyPr/>
                    <a:lstStyle/>
                    <a:p>
                      <a:pPr lvl="0">
                        <a:buNone/>
                      </a:pPr>
                      <a:r>
                        <a:rPr lang="en-US" sz="1400">
                          <a:solidFill>
                            <a:schemeClr val="tx1"/>
                          </a:solidFill>
                        </a:rPr>
                        <a:t>103</a:t>
                      </a:r>
                    </a:p>
                  </a:txBody>
                  <a:tcPr anchor="ctr"/>
                </a:tc>
                <a:tc>
                  <a:txBody>
                    <a:bodyPr/>
                    <a:lstStyle/>
                    <a:p>
                      <a:pPr lvl="0">
                        <a:buNone/>
                      </a:pPr>
                      <a:r>
                        <a:rPr lang="en-US" sz="1400">
                          <a:solidFill>
                            <a:schemeClr val="tx1"/>
                          </a:solidFill>
                        </a:rPr>
                        <a:t>Eve</a:t>
                      </a:r>
                    </a:p>
                  </a:txBody>
                  <a:tcPr anchor="ctr"/>
                </a:tc>
                <a:tc>
                  <a:txBody>
                    <a:bodyPr/>
                    <a:lstStyle/>
                    <a:p>
                      <a:pPr lvl="0">
                        <a:buNone/>
                      </a:pPr>
                      <a:r>
                        <a:rPr lang="en-US" sz="1400">
                          <a:solidFill>
                            <a:schemeClr val="tx1"/>
                          </a:solidFill>
                        </a:rPr>
                        <a:t>eve@</a:t>
                      </a:r>
                      <a:r>
                        <a:rPr lang="en-US" sz="1400" b="0" i="0" u="none" strike="noStrike" noProof="0">
                          <a:solidFill>
                            <a:schemeClr val="tx1"/>
                          </a:solidFill>
                          <a:latin typeface="Proxima Nova Rg"/>
                        </a:rPr>
                        <a:t>example</a:t>
                      </a:r>
                      <a:r>
                        <a:rPr lang="en-US" sz="1400">
                          <a:solidFill>
                            <a:schemeClr val="tx1"/>
                          </a:solidFill>
                        </a:rPr>
                        <a:t>.com</a:t>
                      </a:r>
                    </a:p>
                  </a:txBody>
                  <a:tcPr anchor="ctr"/>
                </a:tc>
                <a:extLst>
                  <a:ext uri="{0D108BD9-81ED-4DB2-BD59-A6C34878D82A}">
                    <a16:rowId xmlns:a16="http://schemas.microsoft.com/office/drawing/2014/main" val="2931183345"/>
                  </a:ext>
                </a:extLst>
              </a:tr>
            </a:tbl>
          </a:graphicData>
        </a:graphic>
      </p:graphicFrame>
      <p:sp>
        <p:nvSpPr>
          <p:cNvPr id="11" name="TextBox 10">
            <a:extLst>
              <a:ext uri="{FF2B5EF4-FFF2-40B4-BE49-F238E27FC236}">
                <a16:creationId xmlns:a16="http://schemas.microsoft.com/office/drawing/2014/main" id="{1A7BC46C-04C8-A720-AB67-1A87BE07D89C}"/>
              </a:ext>
            </a:extLst>
          </p:cNvPr>
          <p:cNvSpPr txBox="1"/>
          <p:nvPr/>
        </p:nvSpPr>
        <p:spPr>
          <a:xfrm>
            <a:off x="725980" y="1389996"/>
            <a:ext cx="393611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solidFill>
                  <a:srgbClr val="FF0000"/>
                </a:solidFill>
              </a:rPr>
              <a:t>User (Inner Relation)</a:t>
            </a:r>
          </a:p>
        </p:txBody>
      </p:sp>
      <p:graphicFrame>
        <p:nvGraphicFramePr>
          <p:cNvPr id="14" name="Table 15">
            <a:extLst>
              <a:ext uri="{FF2B5EF4-FFF2-40B4-BE49-F238E27FC236}">
                <a16:creationId xmlns:a16="http://schemas.microsoft.com/office/drawing/2014/main" id="{6988CAED-81D8-F653-E9EB-B5C32440DBC9}"/>
              </a:ext>
            </a:extLst>
          </p:cNvPr>
          <p:cNvGraphicFramePr>
            <a:graphicFrameLocks noGrp="1"/>
          </p:cNvGraphicFramePr>
          <p:nvPr>
            <p:extLst>
              <p:ext uri="{D42A27DB-BD31-4B8C-83A1-F6EECF244321}">
                <p14:modId xmlns:p14="http://schemas.microsoft.com/office/powerpoint/2010/main" val="2269497781"/>
              </p:ext>
            </p:extLst>
          </p:nvPr>
        </p:nvGraphicFramePr>
        <p:xfrm>
          <a:off x="6224274" y="1833500"/>
          <a:ext cx="3865858" cy="1666210"/>
        </p:xfrm>
        <a:graphic>
          <a:graphicData uri="http://schemas.openxmlformats.org/drawingml/2006/table">
            <a:tbl>
              <a:tblPr firstRow="1" bandRow="1">
                <a:tableStyleId>{5C22544A-7EE6-4342-B048-85BDC9FD1C3A}</a:tableStyleId>
              </a:tblPr>
              <a:tblGrid>
                <a:gridCol w="812868">
                  <a:extLst>
                    <a:ext uri="{9D8B030D-6E8A-4147-A177-3AD203B41FA5}">
                      <a16:colId xmlns:a16="http://schemas.microsoft.com/office/drawing/2014/main" val="2551515154"/>
                    </a:ext>
                  </a:extLst>
                </a:gridCol>
                <a:gridCol w="1246289">
                  <a:extLst>
                    <a:ext uri="{9D8B030D-6E8A-4147-A177-3AD203B41FA5}">
                      <a16:colId xmlns:a16="http://schemas.microsoft.com/office/drawing/2014/main" val="1727084382"/>
                    </a:ext>
                  </a:extLst>
                </a:gridCol>
                <a:gridCol w="1806701">
                  <a:extLst>
                    <a:ext uri="{9D8B030D-6E8A-4147-A177-3AD203B41FA5}">
                      <a16:colId xmlns:a16="http://schemas.microsoft.com/office/drawing/2014/main" val="2406992602"/>
                    </a:ext>
                  </a:extLst>
                </a:gridCol>
              </a:tblGrid>
              <a:tr h="333242">
                <a:tc>
                  <a:txBody>
                    <a:bodyPr/>
                    <a:lstStyle/>
                    <a:p>
                      <a:r>
                        <a:rPr lang="en-US" sz="1400" err="1"/>
                        <a:t>UserID</a:t>
                      </a:r>
                    </a:p>
                  </a:txBody>
                  <a:tcPr anchor="ctr"/>
                </a:tc>
                <a:tc>
                  <a:txBody>
                    <a:bodyPr/>
                    <a:lstStyle/>
                    <a:p>
                      <a:r>
                        <a:rPr lang="en-US" sz="1400" err="1"/>
                        <a:t>OrderTotal</a:t>
                      </a:r>
                    </a:p>
                  </a:txBody>
                  <a:tcPr anchor="ctr"/>
                </a:tc>
                <a:tc>
                  <a:txBody>
                    <a:bodyPr/>
                    <a:lstStyle/>
                    <a:p>
                      <a:r>
                        <a:rPr lang="en-US" sz="1400"/>
                        <a:t>Items</a:t>
                      </a:r>
                    </a:p>
                  </a:txBody>
                  <a:tcPr anchor="ctr"/>
                </a:tc>
                <a:extLst>
                  <a:ext uri="{0D108BD9-81ED-4DB2-BD59-A6C34878D82A}">
                    <a16:rowId xmlns:a16="http://schemas.microsoft.com/office/drawing/2014/main" val="4157258884"/>
                  </a:ext>
                </a:extLst>
              </a:tr>
              <a:tr h="333242">
                <a:tc>
                  <a:txBody>
                    <a:bodyPr/>
                    <a:lstStyle/>
                    <a:p>
                      <a:r>
                        <a:rPr lang="en-US" sz="1400">
                          <a:solidFill>
                            <a:schemeClr val="tx1"/>
                          </a:solidFill>
                        </a:rPr>
                        <a:t>103</a:t>
                      </a:r>
                    </a:p>
                  </a:txBody>
                  <a:tcPr anchor="ctr"/>
                </a:tc>
                <a:tc>
                  <a:txBody>
                    <a:bodyPr/>
                    <a:lstStyle/>
                    <a:p>
                      <a:r>
                        <a:rPr lang="en-US" sz="1400">
                          <a:solidFill>
                            <a:schemeClr val="tx1"/>
                          </a:solidFill>
                        </a:rPr>
                        <a:t>25.69</a:t>
                      </a:r>
                    </a:p>
                  </a:txBody>
                  <a:tcPr anchor="ctr"/>
                </a:tc>
                <a:tc>
                  <a:txBody>
                    <a:bodyPr/>
                    <a:lstStyle/>
                    <a:p>
                      <a:r>
                        <a:rPr lang="en-US" sz="1400">
                          <a:solidFill>
                            <a:schemeClr val="tx1"/>
                          </a:solidFill>
                        </a:rPr>
                        <a:t>2</a:t>
                      </a:r>
                    </a:p>
                  </a:txBody>
                  <a:tcPr anchor="ctr"/>
                </a:tc>
                <a:extLst>
                  <a:ext uri="{0D108BD9-81ED-4DB2-BD59-A6C34878D82A}">
                    <a16:rowId xmlns:a16="http://schemas.microsoft.com/office/drawing/2014/main" val="1579817243"/>
                  </a:ext>
                </a:extLst>
              </a:tr>
              <a:tr h="333242">
                <a:tc>
                  <a:txBody>
                    <a:bodyPr/>
                    <a:lstStyle/>
                    <a:p>
                      <a:r>
                        <a:rPr lang="en-US" sz="1400">
                          <a:solidFill>
                            <a:schemeClr val="tx1"/>
                          </a:solidFill>
                        </a:rPr>
                        <a:t>102</a:t>
                      </a:r>
                    </a:p>
                  </a:txBody>
                  <a:tcPr anchor="ctr"/>
                </a:tc>
                <a:tc>
                  <a:txBody>
                    <a:bodyPr/>
                    <a:lstStyle/>
                    <a:p>
                      <a:r>
                        <a:rPr lang="en-US" sz="1400">
                          <a:solidFill>
                            <a:schemeClr val="tx1"/>
                          </a:solidFill>
                        </a:rPr>
                        <a:t>145.66</a:t>
                      </a:r>
                    </a:p>
                  </a:txBody>
                  <a:tcPr anchor="ctr"/>
                </a:tc>
                <a:tc>
                  <a:txBody>
                    <a:bodyPr/>
                    <a:lstStyle/>
                    <a:p>
                      <a:r>
                        <a:rPr lang="en-US" sz="1400">
                          <a:solidFill>
                            <a:schemeClr val="tx1"/>
                          </a:solidFill>
                        </a:rPr>
                        <a:t>3</a:t>
                      </a:r>
                    </a:p>
                  </a:txBody>
                  <a:tcPr anchor="ctr"/>
                </a:tc>
                <a:extLst>
                  <a:ext uri="{0D108BD9-81ED-4DB2-BD59-A6C34878D82A}">
                    <a16:rowId xmlns:a16="http://schemas.microsoft.com/office/drawing/2014/main" val="2172385120"/>
                  </a:ext>
                </a:extLst>
              </a:tr>
              <a:tr h="333242">
                <a:tc>
                  <a:txBody>
                    <a:bodyPr/>
                    <a:lstStyle/>
                    <a:p>
                      <a:pPr lvl="0">
                        <a:buNone/>
                      </a:pPr>
                      <a:r>
                        <a:rPr lang="en-US" sz="1400">
                          <a:solidFill>
                            <a:schemeClr val="tx1"/>
                          </a:solidFill>
                        </a:rPr>
                        <a:t>101</a:t>
                      </a:r>
                    </a:p>
                  </a:txBody>
                  <a:tcPr anchor="ctr"/>
                </a:tc>
                <a:tc>
                  <a:txBody>
                    <a:bodyPr/>
                    <a:lstStyle/>
                    <a:p>
                      <a:pPr lvl="0">
                        <a:buNone/>
                      </a:pPr>
                      <a:r>
                        <a:rPr lang="en-US" sz="1400">
                          <a:solidFill>
                            <a:schemeClr val="tx1"/>
                          </a:solidFill>
                        </a:rPr>
                        <a:t>12.11</a:t>
                      </a:r>
                    </a:p>
                  </a:txBody>
                  <a:tcPr anchor="ctr"/>
                </a:tc>
                <a:tc>
                  <a:txBody>
                    <a:bodyPr/>
                    <a:lstStyle/>
                    <a:p>
                      <a:pPr lvl="0">
                        <a:buNone/>
                      </a:pPr>
                      <a:r>
                        <a:rPr lang="en-US" sz="1400">
                          <a:solidFill>
                            <a:schemeClr val="tx1"/>
                          </a:solidFill>
                        </a:rPr>
                        <a:t>1</a:t>
                      </a:r>
                    </a:p>
                  </a:txBody>
                  <a:tcPr anchor="ctr"/>
                </a:tc>
                <a:extLst>
                  <a:ext uri="{0D108BD9-81ED-4DB2-BD59-A6C34878D82A}">
                    <a16:rowId xmlns:a16="http://schemas.microsoft.com/office/drawing/2014/main" val="2931183345"/>
                  </a:ext>
                </a:extLst>
              </a:tr>
              <a:tr h="333242">
                <a:tc>
                  <a:txBody>
                    <a:bodyPr/>
                    <a:lstStyle/>
                    <a:p>
                      <a:pPr lvl="0">
                        <a:buNone/>
                      </a:pPr>
                      <a:r>
                        <a:rPr lang="en-US" sz="1400">
                          <a:solidFill>
                            <a:schemeClr val="tx1"/>
                          </a:solidFill>
                        </a:rPr>
                        <a:t>103</a:t>
                      </a:r>
                      <a:endParaRPr lang="en-US">
                        <a:solidFill>
                          <a:schemeClr val="tx1"/>
                        </a:solidFill>
                      </a:endParaRPr>
                    </a:p>
                  </a:txBody>
                  <a:tcPr anchor="ctr"/>
                </a:tc>
                <a:tc>
                  <a:txBody>
                    <a:bodyPr/>
                    <a:lstStyle/>
                    <a:p>
                      <a:pPr lvl="0">
                        <a:buNone/>
                      </a:pPr>
                      <a:r>
                        <a:rPr lang="en-US" sz="1400">
                          <a:solidFill>
                            <a:schemeClr val="tx1"/>
                          </a:solidFill>
                        </a:rPr>
                        <a:t>44.00</a:t>
                      </a:r>
                    </a:p>
                  </a:txBody>
                  <a:tcPr anchor="ctr"/>
                </a:tc>
                <a:tc>
                  <a:txBody>
                    <a:bodyPr/>
                    <a:lstStyle/>
                    <a:p>
                      <a:pPr lvl="0">
                        <a:buNone/>
                      </a:pPr>
                      <a:r>
                        <a:rPr lang="en-US" sz="1400">
                          <a:solidFill>
                            <a:schemeClr val="tx1"/>
                          </a:solidFill>
                        </a:rPr>
                        <a:t>2</a:t>
                      </a:r>
                    </a:p>
                  </a:txBody>
                  <a:tcPr anchor="ctr"/>
                </a:tc>
                <a:extLst>
                  <a:ext uri="{0D108BD9-81ED-4DB2-BD59-A6C34878D82A}">
                    <a16:rowId xmlns:a16="http://schemas.microsoft.com/office/drawing/2014/main" val="1982049535"/>
                  </a:ext>
                </a:extLst>
              </a:tr>
            </a:tbl>
          </a:graphicData>
        </a:graphic>
      </p:graphicFrame>
      <p:sp>
        <p:nvSpPr>
          <p:cNvPr id="15" name="TextBox 14">
            <a:extLst>
              <a:ext uri="{FF2B5EF4-FFF2-40B4-BE49-F238E27FC236}">
                <a16:creationId xmlns:a16="http://schemas.microsoft.com/office/drawing/2014/main" id="{FCD49DBB-6445-DE7C-F794-61773449728E}"/>
              </a:ext>
            </a:extLst>
          </p:cNvPr>
          <p:cNvSpPr txBox="1"/>
          <p:nvPr/>
        </p:nvSpPr>
        <p:spPr>
          <a:xfrm>
            <a:off x="6190886" y="1391139"/>
            <a:ext cx="393611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solidFill>
                  <a:srgbClr val="FF0000"/>
                </a:solidFill>
              </a:rPr>
              <a:t>Order (Outer Relation)</a:t>
            </a:r>
          </a:p>
        </p:txBody>
      </p:sp>
      <p:sp>
        <p:nvSpPr>
          <p:cNvPr id="18" name="TextBox 17">
            <a:extLst>
              <a:ext uri="{FF2B5EF4-FFF2-40B4-BE49-F238E27FC236}">
                <a16:creationId xmlns:a16="http://schemas.microsoft.com/office/drawing/2014/main" id="{ABB338DA-F724-96CF-6C4D-97F1044FEBD9}"/>
              </a:ext>
            </a:extLst>
          </p:cNvPr>
          <p:cNvSpPr txBox="1"/>
          <p:nvPr/>
        </p:nvSpPr>
        <p:spPr>
          <a:xfrm>
            <a:off x="5208498" y="2039236"/>
            <a:ext cx="609601"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5400"/>
              <a:t>⨝</a:t>
            </a:r>
          </a:p>
        </p:txBody>
      </p:sp>
    </p:spTree>
    <p:extLst>
      <p:ext uri="{BB962C8B-B14F-4D97-AF65-F5344CB8AC3E}">
        <p14:creationId xmlns:p14="http://schemas.microsoft.com/office/powerpoint/2010/main" val="24773145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F61477-ECD7-1DDE-1B4C-B3618F988C4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09ED55E-DE2A-EE56-2A79-17B0EB560FFF}"/>
              </a:ext>
            </a:extLst>
          </p:cNvPr>
          <p:cNvSpPr>
            <a:spLocks noGrp="1"/>
          </p:cNvSpPr>
          <p:nvPr>
            <p:ph type="title"/>
          </p:nvPr>
        </p:nvSpPr>
        <p:spPr/>
        <p:txBody>
          <a:bodyPr/>
          <a:lstStyle/>
          <a:p>
            <a:r>
              <a:rPr lang="en-US">
                <a:latin typeface="Proxima Nova Rg"/>
              </a:rPr>
              <a:t>Example of Natural Join ⨝</a:t>
            </a:r>
            <a:endParaRPr lang="en-US"/>
          </a:p>
        </p:txBody>
      </p:sp>
      <p:graphicFrame>
        <p:nvGraphicFramePr>
          <p:cNvPr id="8" name="Table 15">
            <a:extLst>
              <a:ext uri="{FF2B5EF4-FFF2-40B4-BE49-F238E27FC236}">
                <a16:creationId xmlns:a16="http://schemas.microsoft.com/office/drawing/2014/main" id="{79E19592-3DDE-C48C-4931-0ED6B3ABDA58}"/>
              </a:ext>
            </a:extLst>
          </p:cNvPr>
          <p:cNvGraphicFramePr>
            <a:graphicFrameLocks noGrp="1"/>
          </p:cNvGraphicFramePr>
          <p:nvPr/>
        </p:nvGraphicFramePr>
        <p:xfrm>
          <a:off x="887316" y="1834417"/>
          <a:ext cx="3915007" cy="1332968"/>
        </p:xfrm>
        <a:graphic>
          <a:graphicData uri="http://schemas.openxmlformats.org/drawingml/2006/table">
            <a:tbl>
              <a:tblPr firstRow="1" bandRow="1">
                <a:tableStyleId>{5C22544A-7EE6-4342-B048-85BDC9FD1C3A}</a:tableStyleId>
              </a:tblPr>
              <a:tblGrid>
                <a:gridCol w="823201">
                  <a:extLst>
                    <a:ext uri="{9D8B030D-6E8A-4147-A177-3AD203B41FA5}">
                      <a16:colId xmlns:a16="http://schemas.microsoft.com/office/drawing/2014/main" val="2551515154"/>
                    </a:ext>
                  </a:extLst>
                </a:gridCol>
                <a:gridCol w="1290731">
                  <a:extLst>
                    <a:ext uri="{9D8B030D-6E8A-4147-A177-3AD203B41FA5}">
                      <a16:colId xmlns:a16="http://schemas.microsoft.com/office/drawing/2014/main" val="1727084382"/>
                    </a:ext>
                  </a:extLst>
                </a:gridCol>
                <a:gridCol w="1801075">
                  <a:extLst>
                    <a:ext uri="{9D8B030D-6E8A-4147-A177-3AD203B41FA5}">
                      <a16:colId xmlns:a16="http://schemas.microsoft.com/office/drawing/2014/main" val="2406992602"/>
                    </a:ext>
                  </a:extLst>
                </a:gridCol>
              </a:tblGrid>
              <a:tr h="333242">
                <a:tc>
                  <a:txBody>
                    <a:bodyPr/>
                    <a:lstStyle/>
                    <a:p>
                      <a:r>
                        <a:rPr lang="en-US" sz="1400" err="1"/>
                        <a:t>UserID</a:t>
                      </a:r>
                    </a:p>
                  </a:txBody>
                  <a:tcPr anchor="ctr"/>
                </a:tc>
                <a:tc>
                  <a:txBody>
                    <a:bodyPr/>
                    <a:lstStyle/>
                    <a:p>
                      <a:r>
                        <a:rPr lang="en-US" sz="1400" err="1"/>
                        <a:t>UserName</a:t>
                      </a:r>
                    </a:p>
                  </a:txBody>
                  <a:tcPr anchor="ctr"/>
                </a:tc>
                <a:tc>
                  <a:txBody>
                    <a:bodyPr/>
                    <a:lstStyle/>
                    <a:p>
                      <a:r>
                        <a:rPr lang="en-US" sz="1400" err="1"/>
                        <a:t>UserEmail</a:t>
                      </a:r>
                    </a:p>
                  </a:txBody>
                  <a:tcPr anchor="ctr"/>
                </a:tc>
                <a:extLst>
                  <a:ext uri="{0D108BD9-81ED-4DB2-BD59-A6C34878D82A}">
                    <a16:rowId xmlns:a16="http://schemas.microsoft.com/office/drawing/2014/main" val="4157258884"/>
                  </a:ext>
                </a:extLst>
              </a:tr>
              <a:tr h="333242">
                <a:tc>
                  <a:txBody>
                    <a:bodyPr/>
                    <a:lstStyle/>
                    <a:p>
                      <a:r>
                        <a:rPr lang="en-US" sz="1400">
                          <a:solidFill>
                            <a:schemeClr val="tx1"/>
                          </a:solidFill>
                        </a:rPr>
                        <a:t>101</a:t>
                      </a:r>
                    </a:p>
                  </a:txBody>
                  <a:tcPr anchor="ctr"/>
                </a:tc>
                <a:tc>
                  <a:txBody>
                    <a:bodyPr/>
                    <a:lstStyle/>
                    <a:p>
                      <a:r>
                        <a:rPr lang="en-US" sz="1400">
                          <a:solidFill>
                            <a:schemeClr val="tx1"/>
                          </a:solidFill>
                        </a:rPr>
                        <a:t>Alice</a:t>
                      </a:r>
                    </a:p>
                  </a:txBody>
                  <a:tcPr anchor="ctr"/>
                </a:tc>
                <a:tc>
                  <a:txBody>
                    <a:bodyPr/>
                    <a:lstStyle/>
                    <a:p>
                      <a:r>
                        <a:rPr lang="en-US" sz="1400">
                          <a:solidFill>
                            <a:schemeClr val="tx1"/>
                          </a:solidFill>
                        </a:rPr>
                        <a:t>alice@example.com</a:t>
                      </a:r>
                    </a:p>
                  </a:txBody>
                  <a:tcPr anchor="ctr"/>
                </a:tc>
                <a:extLst>
                  <a:ext uri="{0D108BD9-81ED-4DB2-BD59-A6C34878D82A}">
                    <a16:rowId xmlns:a16="http://schemas.microsoft.com/office/drawing/2014/main" val="1579817243"/>
                  </a:ext>
                </a:extLst>
              </a:tr>
              <a:tr h="333242">
                <a:tc>
                  <a:txBody>
                    <a:bodyPr/>
                    <a:lstStyle/>
                    <a:p>
                      <a:r>
                        <a:rPr lang="en-US" sz="1400">
                          <a:solidFill>
                            <a:schemeClr val="tx1"/>
                          </a:solidFill>
                        </a:rPr>
                        <a:t>102</a:t>
                      </a:r>
                    </a:p>
                  </a:txBody>
                  <a:tcPr anchor="ctr"/>
                </a:tc>
                <a:tc>
                  <a:txBody>
                    <a:bodyPr/>
                    <a:lstStyle/>
                    <a:p>
                      <a:r>
                        <a:rPr lang="en-US" sz="1400">
                          <a:solidFill>
                            <a:schemeClr val="tx1"/>
                          </a:solidFill>
                        </a:rPr>
                        <a:t>Bob</a:t>
                      </a:r>
                    </a:p>
                  </a:txBody>
                  <a:tcPr anchor="ctr"/>
                </a:tc>
                <a:tc>
                  <a:txBody>
                    <a:bodyPr/>
                    <a:lstStyle/>
                    <a:p>
                      <a:r>
                        <a:rPr lang="en-US" sz="1400">
                          <a:solidFill>
                            <a:schemeClr val="tx1"/>
                          </a:solidFill>
                        </a:rPr>
                        <a:t>bob@</a:t>
                      </a:r>
                      <a:r>
                        <a:rPr lang="en-US" sz="1400" b="0" i="0" u="none" strike="noStrike" noProof="0">
                          <a:solidFill>
                            <a:schemeClr val="tx1"/>
                          </a:solidFill>
                          <a:latin typeface="Proxima Nova Rg"/>
                        </a:rPr>
                        <a:t>example</a:t>
                      </a:r>
                      <a:r>
                        <a:rPr lang="en-US" sz="1400">
                          <a:solidFill>
                            <a:schemeClr val="tx1"/>
                          </a:solidFill>
                        </a:rPr>
                        <a:t>.com</a:t>
                      </a:r>
                    </a:p>
                  </a:txBody>
                  <a:tcPr anchor="ctr"/>
                </a:tc>
                <a:extLst>
                  <a:ext uri="{0D108BD9-81ED-4DB2-BD59-A6C34878D82A}">
                    <a16:rowId xmlns:a16="http://schemas.microsoft.com/office/drawing/2014/main" val="2172385120"/>
                  </a:ext>
                </a:extLst>
              </a:tr>
              <a:tr h="333242">
                <a:tc>
                  <a:txBody>
                    <a:bodyPr/>
                    <a:lstStyle/>
                    <a:p>
                      <a:pPr lvl="0">
                        <a:buNone/>
                      </a:pPr>
                      <a:r>
                        <a:rPr lang="en-US" sz="1400">
                          <a:solidFill>
                            <a:schemeClr val="tx1"/>
                          </a:solidFill>
                        </a:rPr>
                        <a:t>103</a:t>
                      </a:r>
                    </a:p>
                  </a:txBody>
                  <a:tcPr anchor="ctr"/>
                </a:tc>
                <a:tc>
                  <a:txBody>
                    <a:bodyPr/>
                    <a:lstStyle/>
                    <a:p>
                      <a:pPr lvl="0">
                        <a:buNone/>
                      </a:pPr>
                      <a:r>
                        <a:rPr lang="en-US" sz="1400">
                          <a:solidFill>
                            <a:schemeClr val="tx1"/>
                          </a:solidFill>
                        </a:rPr>
                        <a:t>Eve</a:t>
                      </a:r>
                    </a:p>
                  </a:txBody>
                  <a:tcPr anchor="ctr"/>
                </a:tc>
                <a:tc>
                  <a:txBody>
                    <a:bodyPr/>
                    <a:lstStyle/>
                    <a:p>
                      <a:pPr lvl="0">
                        <a:buNone/>
                      </a:pPr>
                      <a:r>
                        <a:rPr lang="en-US" sz="1400">
                          <a:solidFill>
                            <a:schemeClr val="tx1"/>
                          </a:solidFill>
                        </a:rPr>
                        <a:t>eve@</a:t>
                      </a:r>
                      <a:r>
                        <a:rPr lang="en-US" sz="1400" b="0" i="0" u="none" strike="noStrike" noProof="0">
                          <a:solidFill>
                            <a:schemeClr val="tx1"/>
                          </a:solidFill>
                          <a:latin typeface="Proxima Nova Rg"/>
                        </a:rPr>
                        <a:t>example</a:t>
                      </a:r>
                      <a:r>
                        <a:rPr lang="en-US" sz="1400">
                          <a:solidFill>
                            <a:schemeClr val="tx1"/>
                          </a:solidFill>
                        </a:rPr>
                        <a:t>.com</a:t>
                      </a:r>
                    </a:p>
                  </a:txBody>
                  <a:tcPr anchor="ctr"/>
                </a:tc>
                <a:extLst>
                  <a:ext uri="{0D108BD9-81ED-4DB2-BD59-A6C34878D82A}">
                    <a16:rowId xmlns:a16="http://schemas.microsoft.com/office/drawing/2014/main" val="2931183345"/>
                  </a:ext>
                </a:extLst>
              </a:tr>
            </a:tbl>
          </a:graphicData>
        </a:graphic>
      </p:graphicFrame>
      <p:sp>
        <p:nvSpPr>
          <p:cNvPr id="11" name="TextBox 10">
            <a:extLst>
              <a:ext uri="{FF2B5EF4-FFF2-40B4-BE49-F238E27FC236}">
                <a16:creationId xmlns:a16="http://schemas.microsoft.com/office/drawing/2014/main" id="{CC2E867E-7267-B86B-E749-34FFFB4F64E0}"/>
              </a:ext>
            </a:extLst>
          </p:cNvPr>
          <p:cNvSpPr txBox="1"/>
          <p:nvPr/>
        </p:nvSpPr>
        <p:spPr>
          <a:xfrm>
            <a:off x="725980" y="1389996"/>
            <a:ext cx="393611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dirty="0">
                <a:solidFill>
                  <a:srgbClr val="FF0000"/>
                </a:solidFill>
              </a:rPr>
              <a:t>User</a:t>
            </a:r>
          </a:p>
        </p:txBody>
      </p:sp>
      <p:graphicFrame>
        <p:nvGraphicFramePr>
          <p:cNvPr id="14" name="Table 15">
            <a:extLst>
              <a:ext uri="{FF2B5EF4-FFF2-40B4-BE49-F238E27FC236}">
                <a16:creationId xmlns:a16="http://schemas.microsoft.com/office/drawing/2014/main" id="{57A140A0-C937-9F1B-A759-B8144BF454BE}"/>
              </a:ext>
            </a:extLst>
          </p:cNvPr>
          <p:cNvGraphicFramePr>
            <a:graphicFrameLocks noGrp="1"/>
          </p:cNvGraphicFramePr>
          <p:nvPr/>
        </p:nvGraphicFramePr>
        <p:xfrm>
          <a:off x="6224274" y="1833500"/>
          <a:ext cx="3865858" cy="1666210"/>
        </p:xfrm>
        <a:graphic>
          <a:graphicData uri="http://schemas.openxmlformats.org/drawingml/2006/table">
            <a:tbl>
              <a:tblPr firstRow="1" bandRow="1">
                <a:tableStyleId>{5C22544A-7EE6-4342-B048-85BDC9FD1C3A}</a:tableStyleId>
              </a:tblPr>
              <a:tblGrid>
                <a:gridCol w="812868">
                  <a:extLst>
                    <a:ext uri="{9D8B030D-6E8A-4147-A177-3AD203B41FA5}">
                      <a16:colId xmlns:a16="http://schemas.microsoft.com/office/drawing/2014/main" val="2551515154"/>
                    </a:ext>
                  </a:extLst>
                </a:gridCol>
                <a:gridCol w="1246289">
                  <a:extLst>
                    <a:ext uri="{9D8B030D-6E8A-4147-A177-3AD203B41FA5}">
                      <a16:colId xmlns:a16="http://schemas.microsoft.com/office/drawing/2014/main" val="1727084382"/>
                    </a:ext>
                  </a:extLst>
                </a:gridCol>
                <a:gridCol w="1806701">
                  <a:extLst>
                    <a:ext uri="{9D8B030D-6E8A-4147-A177-3AD203B41FA5}">
                      <a16:colId xmlns:a16="http://schemas.microsoft.com/office/drawing/2014/main" val="2406992602"/>
                    </a:ext>
                  </a:extLst>
                </a:gridCol>
              </a:tblGrid>
              <a:tr h="333242">
                <a:tc>
                  <a:txBody>
                    <a:bodyPr/>
                    <a:lstStyle/>
                    <a:p>
                      <a:r>
                        <a:rPr lang="en-US" sz="1400" err="1"/>
                        <a:t>UserID</a:t>
                      </a:r>
                    </a:p>
                  </a:txBody>
                  <a:tcPr anchor="ctr"/>
                </a:tc>
                <a:tc>
                  <a:txBody>
                    <a:bodyPr/>
                    <a:lstStyle/>
                    <a:p>
                      <a:r>
                        <a:rPr lang="en-US" sz="1400" err="1"/>
                        <a:t>OrderTotal</a:t>
                      </a:r>
                    </a:p>
                  </a:txBody>
                  <a:tcPr anchor="ctr"/>
                </a:tc>
                <a:tc>
                  <a:txBody>
                    <a:bodyPr/>
                    <a:lstStyle/>
                    <a:p>
                      <a:r>
                        <a:rPr lang="en-US" sz="1400"/>
                        <a:t>Items</a:t>
                      </a:r>
                    </a:p>
                  </a:txBody>
                  <a:tcPr anchor="ctr"/>
                </a:tc>
                <a:extLst>
                  <a:ext uri="{0D108BD9-81ED-4DB2-BD59-A6C34878D82A}">
                    <a16:rowId xmlns:a16="http://schemas.microsoft.com/office/drawing/2014/main" val="4157258884"/>
                  </a:ext>
                </a:extLst>
              </a:tr>
              <a:tr h="333242">
                <a:tc>
                  <a:txBody>
                    <a:bodyPr/>
                    <a:lstStyle/>
                    <a:p>
                      <a:r>
                        <a:rPr lang="en-US" sz="1400">
                          <a:solidFill>
                            <a:schemeClr val="tx1"/>
                          </a:solidFill>
                        </a:rPr>
                        <a:t>103</a:t>
                      </a:r>
                    </a:p>
                  </a:txBody>
                  <a:tcPr anchor="ctr"/>
                </a:tc>
                <a:tc>
                  <a:txBody>
                    <a:bodyPr/>
                    <a:lstStyle/>
                    <a:p>
                      <a:r>
                        <a:rPr lang="en-US" sz="1400">
                          <a:solidFill>
                            <a:schemeClr val="tx1"/>
                          </a:solidFill>
                        </a:rPr>
                        <a:t>25.69</a:t>
                      </a:r>
                    </a:p>
                  </a:txBody>
                  <a:tcPr anchor="ctr"/>
                </a:tc>
                <a:tc>
                  <a:txBody>
                    <a:bodyPr/>
                    <a:lstStyle/>
                    <a:p>
                      <a:r>
                        <a:rPr lang="en-US" sz="1400">
                          <a:solidFill>
                            <a:schemeClr val="tx1"/>
                          </a:solidFill>
                        </a:rPr>
                        <a:t>2</a:t>
                      </a:r>
                    </a:p>
                  </a:txBody>
                  <a:tcPr anchor="ctr"/>
                </a:tc>
                <a:extLst>
                  <a:ext uri="{0D108BD9-81ED-4DB2-BD59-A6C34878D82A}">
                    <a16:rowId xmlns:a16="http://schemas.microsoft.com/office/drawing/2014/main" val="1579817243"/>
                  </a:ext>
                </a:extLst>
              </a:tr>
              <a:tr h="333242">
                <a:tc>
                  <a:txBody>
                    <a:bodyPr/>
                    <a:lstStyle/>
                    <a:p>
                      <a:r>
                        <a:rPr lang="en-US" sz="1400">
                          <a:solidFill>
                            <a:schemeClr val="tx1"/>
                          </a:solidFill>
                        </a:rPr>
                        <a:t>102</a:t>
                      </a:r>
                    </a:p>
                  </a:txBody>
                  <a:tcPr anchor="ctr"/>
                </a:tc>
                <a:tc>
                  <a:txBody>
                    <a:bodyPr/>
                    <a:lstStyle/>
                    <a:p>
                      <a:r>
                        <a:rPr lang="en-US" sz="1400">
                          <a:solidFill>
                            <a:schemeClr val="tx1"/>
                          </a:solidFill>
                        </a:rPr>
                        <a:t>145.66</a:t>
                      </a:r>
                    </a:p>
                  </a:txBody>
                  <a:tcPr anchor="ctr"/>
                </a:tc>
                <a:tc>
                  <a:txBody>
                    <a:bodyPr/>
                    <a:lstStyle/>
                    <a:p>
                      <a:r>
                        <a:rPr lang="en-US" sz="1400">
                          <a:solidFill>
                            <a:schemeClr val="tx1"/>
                          </a:solidFill>
                        </a:rPr>
                        <a:t>3</a:t>
                      </a:r>
                    </a:p>
                  </a:txBody>
                  <a:tcPr anchor="ctr"/>
                </a:tc>
                <a:extLst>
                  <a:ext uri="{0D108BD9-81ED-4DB2-BD59-A6C34878D82A}">
                    <a16:rowId xmlns:a16="http://schemas.microsoft.com/office/drawing/2014/main" val="2172385120"/>
                  </a:ext>
                </a:extLst>
              </a:tr>
              <a:tr h="333242">
                <a:tc>
                  <a:txBody>
                    <a:bodyPr/>
                    <a:lstStyle/>
                    <a:p>
                      <a:pPr lvl="0">
                        <a:buNone/>
                      </a:pPr>
                      <a:r>
                        <a:rPr lang="en-US" sz="1400">
                          <a:solidFill>
                            <a:schemeClr val="tx1"/>
                          </a:solidFill>
                        </a:rPr>
                        <a:t>101</a:t>
                      </a:r>
                    </a:p>
                  </a:txBody>
                  <a:tcPr anchor="ctr"/>
                </a:tc>
                <a:tc>
                  <a:txBody>
                    <a:bodyPr/>
                    <a:lstStyle/>
                    <a:p>
                      <a:pPr lvl="0">
                        <a:buNone/>
                      </a:pPr>
                      <a:r>
                        <a:rPr lang="en-US" sz="1400">
                          <a:solidFill>
                            <a:schemeClr val="tx1"/>
                          </a:solidFill>
                        </a:rPr>
                        <a:t>12.11</a:t>
                      </a:r>
                    </a:p>
                  </a:txBody>
                  <a:tcPr anchor="ctr"/>
                </a:tc>
                <a:tc>
                  <a:txBody>
                    <a:bodyPr/>
                    <a:lstStyle/>
                    <a:p>
                      <a:pPr lvl="0">
                        <a:buNone/>
                      </a:pPr>
                      <a:r>
                        <a:rPr lang="en-US" sz="1400">
                          <a:solidFill>
                            <a:schemeClr val="tx1"/>
                          </a:solidFill>
                        </a:rPr>
                        <a:t>1</a:t>
                      </a:r>
                    </a:p>
                  </a:txBody>
                  <a:tcPr anchor="ctr"/>
                </a:tc>
                <a:extLst>
                  <a:ext uri="{0D108BD9-81ED-4DB2-BD59-A6C34878D82A}">
                    <a16:rowId xmlns:a16="http://schemas.microsoft.com/office/drawing/2014/main" val="2931183345"/>
                  </a:ext>
                </a:extLst>
              </a:tr>
              <a:tr h="333242">
                <a:tc>
                  <a:txBody>
                    <a:bodyPr/>
                    <a:lstStyle/>
                    <a:p>
                      <a:pPr lvl="0">
                        <a:buNone/>
                      </a:pPr>
                      <a:r>
                        <a:rPr lang="en-US" sz="1400">
                          <a:solidFill>
                            <a:schemeClr val="tx1"/>
                          </a:solidFill>
                        </a:rPr>
                        <a:t>103</a:t>
                      </a:r>
                      <a:endParaRPr lang="en-US">
                        <a:solidFill>
                          <a:schemeClr val="tx1"/>
                        </a:solidFill>
                      </a:endParaRPr>
                    </a:p>
                  </a:txBody>
                  <a:tcPr anchor="ctr"/>
                </a:tc>
                <a:tc>
                  <a:txBody>
                    <a:bodyPr/>
                    <a:lstStyle/>
                    <a:p>
                      <a:pPr lvl="0">
                        <a:buNone/>
                      </a:pPr>
                      <a:r>
                        <a:rPr lang="en-US" sz="1400">
                          <a:solidFill>
                            <a:schemeClr val="tx1"/>
                          </a:solidFill>
                        </a:rPr>
                        <a:t>44.00</a:t>
                      </a:r>
                    </a:p>
                  </a:txBody>
                  <a:tcPr anchor="ctr"/>
                </a:tc>
                <a:tc>
                  <a:txBody>
                    <a:bodyPr/>
                    <a:lstStyle/>
                    <a:p>
                      <a:pPr lvl="0">
                        <a:buNone/>
                      </a:pPr>
                      <a:r>
                        <a:rPr lang="en-US" sz="1400">
                          <a:solidFill>
                            <a:schemeClr val="tx1"/>
                          </a:solidFill>
                        </a:rPr>
                        <a:t>2</a:t>
                      </a:r>
                    </a:p>
                  </a:txBody>
                  <a:tcPr anchor="ctr"/>
                </a:tc>
                <a:extLst>
                  <a:ext uri="{0D108BD9-81ED-4DB2-BD59-A6C34878D82A}">
                    <a16:rowId xmlns:a16="http://schemas.microsoft.com/office/drawing/2014/main" val="1982049535"/>
                  </a:ext>
                </a:extLst>
              </a:tr>
            </a:tbl>
          </a:graphicData>
        </a:graphic>
      </p:graphicFrame>
      <p:sp>
        <p:nvSpPr>
          <p:cNvPr id="15" name="TextBox 14">
            <a:extLst>
              <a:ext uri="{FF2B5EF4-FFF2-40B4-BE49-F238E27FC236}">
                <a16:creationId xmlns:a16="http://schemas.microsoft.com/office/drawing/2014/main" id="{840DF155-FBB7-95CC-BB00-3FF0171A94C8}"/>
              </a:ext>
            </a:extLst>
          </p:cNvPr>
          <p:cNvSpPr txBox="1"/>
          <p:nvPr/>
        </p:nvSpPr>
        <p:spPr>
          <a:xfrm>
            <a:off x="6190886" y="1391139"/>
            <a:ext cx="393611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dirty="0">
                <a:solidFill>
                  <a:srgbClr val="FF0000"/>
                </a:solidFill>
              </a:rPr>
              <a:t>Order</a:t>
            </a:r>
          </a:p>
        </p:txBody>
      </p:sp>
      <p:graphicFrame>
        <p:nvGraphicFramePr>
          <p:cNvPr id="16" name="Table 15">
            <a:extLst>
              <a:ext uri="{FF2B5EF4-FFF2-40B4-BE49-F238E27FC236}">
                <a16:creationId xmlns:a16="http://schemas.microsoft.com/office/drawing/2014/main" id="{CE0495D8-981F-AB3C-A6D0-19886B2FF538}"/>
              </a:ext>
            </a:extLst>
          </p:cNvPr>
          <p:cNvGraphicFramePr>
            <a:graphicFrameLocks noGrp="1"/>
          </p:cNvGraphicFramePr>
          <p:nvPr>
            <p:extLst>
              <p:ext uri="{D42A27DB-BD31-4B8C-83A1-F6EECF244321}">
                <p14:modId xmlns:p14="http://schemas.microsoft.com/office/powerpoint/2010/main" val="858458384"/>
              </p:ext>
            </p:extLst>
          </p:nvPr>
        </p:nvGraphicFramePr>
        <p:xfrm>
          <a:off x="2321339" y="4587172"/>
          <a:ext cx="6520669" cy="666484"/>
        </p:xfrm>
        <a:graphic>
          <a:graphicData uri="http://schemas.openxmlformats.org/drawingml/2006/table">
            <a:tbl>
              <a:tblPr firstRow="1" bandRow="1">
                <a:tableStyleId>{5C22544A-7EE6-4342-B048-85BDC9FD1C3A}</a:tableStyleId>
              </a:tblPr>
              <a:tblGrid>
                <a:gridCol w="871300">
                  <a:extLst>
                    <a:ext uri="{9D8B030D-6E8A-4147-A177-3AD203B41FA5}">
                      <a16:colId xmlns:a16="http://schemas.microsoft.com/office/drawing/2014/main" val="2551515154"/>
                    </a:ext>
                  </a:extLst>
                </a:gridCol>
                <a:gridCol w="1172492">
                  <a:extLst>
                    <a:ext uri="{9D8B030D-6E8A-4147-A177-3AD203B41FA5}">
                      <a16:colId xmlns:a16="http://schemas.microsoft.com/office/drawing/2014/main" val="1727084382"/>
                    </a:ext>
                  </a:extLst>
                </a:gridCol>
                <a:gridCol w="1925473">
                  <a:extLst>
                    <a:ext uri="{9D8B030D-6E8A-4147-A177-3AD203B41FA5}">
                      <a16:colId xmlns:a16="http://schemas.microsoft.com/office/drawing/2014/main" val="2406992602"/>
                    </a:ext>
                  </a:extLst>
                </a:gridCol>
                <a:gridCol w="1473686">
                  <a:extLst>
                    <a:ext uri="{9D8B030D-6E8A-4147-A177-3AD203B41FA5}">
                      <a16:colId xmlns:a16="http://schemas.microsoft.com/office/drawing/2014/main" val="2568881088"/>
                    </a:ext>
                  </a:extLst>
                </a:gridCol>
                <a:gridCol w="1077718">
                  <a:extLst>
                    <a:ext uri="{9D8B030D-6E8A-4147-A177-3AD203B41FA5}">
                      <a16:colId xmlns:a16="http://schemas.microsoft.com/office/drawing/2014/main" val="1798179777"/>
                    </a:ext>
                  </a:extLst>
                </a:gridCol>
              </a:tblGrid>
              <a:tr h="333242">
                <a:tc>
                  <a:txBody>
                    <a:bodyPr/>
                    <a:lstStyle/>
                    <a:p>
                      <a:r>
                        <a:rPr lang="en-US" sz="1400" err="1"/>
                        <a:t>UserID</a:t>
                      </a:r>
                    </a:p>
                  </a:txBody>
                  <a:tcPr anchor="ctr"/>
                </a:tc>
                <a:tc>
                  <a:txBody>
                    <a:bodyPr/>
                    <a:lstStyle/>
                    <a:p>
                      <a:r>
                        <a:rPr lang="en-US" sz="1400" err="1"/>
                        <a:t>UserName</a:t>
                      </a:r>
                    </a:p>
                  </a:txBody>
                  <a:tcPr anchor="ctr"/>
                </a:tc>
                <a:tc>
                  <a:txBody>
                    <a:bodyPr/>
                    <a:lstStyle/>
                    <a:p>
                      <a:r>
                        <a:rPr lang="en-US" sz="1400" err="1"/>
                        <a:t>UserEmail</a:t>
                      </a:r>
                    </a:p>
                  </a:txBody>
                  <a:tcPr anchor="ctr"/>
                </a:tc>
                <a:tc>
                  <a:txBody>
                    <a:bodyPr/>
                    <a:lstStyle/>
                    <a:p>
                      <a:pPr lvl="0">
                        <a:buNone/>
                      </a:pPr>
                      <a:r>
                        <a:rPr lang="en-US" sz="1400" b="1" i="0" u="none" strike="noStrike" noProof="0" err="1">
                          <a:latin typeface="Proxima Nova Rg"/>
                        </a:rPr>
                        <a:t>OrderTotal</a:t>
                      </a:r>
                      <a:endParaRPr lang="en-US" b="1" err="1"/>
                    </a:p>
                  </a:txBody>
                  <a:tcPr anchor="ctr"/>
                </a:tc>
                <a:tc>
                  <a:txBody>
                    <a:bodyPr/>
                    <a:lstStyle/>
                    <a:p>
                      <a:pPr lvl="0">
                        <a:buNone/>
                      </a:pPr>
                      <a:r>
                        <a:rPr lang="en-US" sz="1400"/>
                        <a:t>Items</a:t>
                      </a:r>
                    </a:p>
                  </a:txBody>
                  <a:tcPr anchor="ctr"/>
                </a:tc>
                <a:extLst>
                  <a:ext uri="{0D108BD9-81ED-4DB2-BD59-A6C34878D82A}">
                    <a16:rowId xmlns:a16="http://schemas.microsoft.com/office/drawing/2014/main" val="4157258884"/>
                  </a:ext>
                </a:extLst>
              </a:tr>
              <a:tr h="333242">
                <a:tc>
                  <a:txBody>
                    <a:bodyPr/>
                    <a:lstStyle/>
                    <a:p>
                      <a:r>
                        <a:rPr lang="en-US" sz="1400">
                          <a:solidFill>
                            <a:schemeClr val="tx1"/>
                          </a:solidFill>
                        </a:rPr>
                        <a:t>101</a:t>
                      </a:r>
                      <a:endParaRPr lang="en-US">
                        <a:solidFill>
                          <a:schemeClr val="tx1"/>
                        </a:solidFill>
                      </a:endParaRPr>
                    </a:p>
                  </a:txBody>
                  <a:tcPr anchor="ctr"/>
                </a:tc>
                <a:tc>
                  <a:txBody>
                    <a:bodyPr/>
                    <a:lstStyle/>
                    <a:p>
                      <a:r>
                        <a:rPr lang="en-US" sz="1400">
                          <a:solidFill>
                            <a:schemeClr val="tx1"/>
                          </a:solidFill>
                        </a:rPr>
                        <a:t>Alice</a:t>
                      </a:r>
                    </a:p>
                  </a:txBody>
                  <a:tcPr anchor="ctr"/>
                </a:tc>
                <a:tc>
                  <a:txBody>
                    <a:bodyPr/>
                    <a:lstStyle/>
                    <a:p>
                      <a:r>
                        <a:rPr lang="en-US" sz="1400">
                          <a:solidFill>
                            <a:schemeClr val="tx1"/>
                          </a:solidFill>
                        </a:rPr>
                        <a:t>alice@example.com</a:t>
                      </a:r>
                    </a:p>
                  </a:txBody>
                  <a:tcPr anchor="ctr"/>
                </a:tc>
                <a:tc>
                  <a:txBody>
                    <a:bodyPr/>
                    <a:lstStyle/>
                    <a:p>
                      <a:pPr lvl="0">
                        <a:buNone/>
                      </a:pPr>
                      <a:r>
                        <a:rPr lang="en-US" sz="1400">
                          <a:solidFill>
                            <a:schemeClr val="tx1"/>
                          </a:solidFill>
                        </a:rPr>
                        <a:t>12.11</a:t>
                      </a:r>
                    </a:p>
                  </a:txBody>
                  <a:tcPr anchor="ctr"/>
                </a:tc>
                <a:tc>
                  <a:txBody>
                    <a:bodyPr/>
                    <a:lstStyle/>
                    <a:p>
                      <a:pPr lvl="0">
                        <a:buNone/>
                      </a:pPr>
                      <a:r>
                        <a:rPr lang="en-US" sz="1400">
                          <a:solidFill>
                            <a:schemeClr val="tx1"/>
                          </a:solidFill>
                        </a:rPr>
                        <a:t>1</a:t>
                      </a:r>
                    </a:p>
                  </a:txBody>
                  <a:tcPr anchor="ctr"/>
                </a:tc>
                <a:extLst>
                  <a:ext uri="{0D108BD9-81ED-4DB2-BD59-A6C34878D82A}">
                    <a16:rowId xmlns:a16="http://schemas.microsoft.com/office/drawing/2014/main" val="1579817243"/>
                  </a:ext>
                </a:extLst>
              </a:tr>
            </a:tbl>
          </a:graphicData>
        </a:graphic>
      </p:graphicFrame>
      <p:sp>
        <p:nvSpPr>
          <p:cNvPr id="17" name="TextBox 16">
            <a:extLst>
              <a:ext uri="{FF2B5EF4-FFF2-40B4-BE49-F238E27FC236}">
                <a16:creationId xmlns:a16="http://schemas.microsoft.com/office/drawing/2014/main" id="{0EBAEC8F-8544-0DB9-4CB7-DE44F5874F04}"/>
              </a:ext>
            </a:extLst>
          </p:cNvPr>
          <p:cNvSpPr txBox="1"/>
          <p:nvPr/>
        </p:nvSpPr>
        <p:spPr>
          <a:xfrm>
            <a:off x="3794736" y="3780408"/>
            <a:ext cx="1399396"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solidFill>
                  <a:srgbClr val="FF0000"/>
                </a:solidFill>
              </a:rPr>
              <a:t>User</a:t>
            </a:r>
          </a:p>
        </p:txBody>
      </p:sp>
      <p:sp>
        <p:nvSpPr>
          <p:cNvPr id="18" name="TextBox 17">
            <a:extLst>
              <a:ext uri="{FF2B5EF4-FFF2-40B4-BE49-F238E27FC236}">
                <a16:creationId xmlns:a16="http://schemas.microsoft.com/office/drawing/2014/main" id="{1F9D41AF-7FC3-CA92-66FF-2A6CE9C5FC92}"/>
              </a:ext>
            </a:extLst>
          </p:cNvPr>
          <p:cNvSpPr txBox="1"/>
          <p:nvPr/>
        </p:nvSpPr>
        <p:spPr>
          <a:xfrm>
            <a:off x="5192359" y="3515455"/>
            <a:ext cx="609601"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5400"/>
              <a:t>⨝</a:t>
            </a:r>
          </a:p>
        </p:txBody>
      </p:sp>
      <p:sp>
        <p:nvSpPr>
          <p:cNvPr id="19" name="TextBox 18">
            <a:extLst>
              <a:ext uri="{FF2B5EF4-FFF2-40B4-BE49-F238E27FC236}">
                <a16:creationId xmlns:a16="http://schemas.microsoft.com/office/drawing/2014/main" id="{8C1868F4-A79C-94DA-E5D4-7C78A4025F8E}"/>
              </a:ext>
            </a:extLst>
          </p:cNvPr>
          <p:cNvSpPr txBox="1"/>
          <p:nvPr/>
        </p:nvSpPr>
        <p:spPr>
          <a:xfrm>
            <a:off x="5898838" y="3780407"/>
            <a:ext cx="141906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solidFill>
                  <a:srgbClr val="FF0000"/>
                </a:solidFill>
              </a:rPr>
              <a:t>Order</a:t>
            </a:r>
          </a:p>
        </p:txBody>
      </p:sp>
      <p:sp>
        <p:nvSpPr>
          <p:cNvPr id="2" name="Rectangle: Rounded Corners 1">
            <a:extLst>
              <a:ext uri="{FF2B5EF4-FFF2-40B4-BE49-F238E27FC236}">
                <a16:creationId xmlns:a16="http://schemas.microsoft.com/office/drawing/2014/main" id="{EBF0DE1C-4510-5E69-CEA0-461655BBCD7A}"/>
              </a:ext>
            </a:extLst>
          </p:cNvPr>
          <p:cNvSpPr/>
          <p:nvPr/>
        </p:nvSpPr>
        <p:spPr>
          <a:xfrm>
            <a:off x="869741" y="2150565"/>
            <a:ext cx="3932903" cy="358878"/>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Rounded Corners 3">
            <a:extLst>
              <a:ext uri="{FF2B5EF4-FFF2-40B4-BE49-F238E27FC236}">
                <a16:creationId xmlns:a16="http://schemas.microsoft.com/office/drawing/2014/main" id="{94829EE3-9A3E-4D41-395C-B5F1CB20AB2C}"/>
              </a:ext>
            </a:extLst>
          </p:cNvPr>
          <p:cNvSpPr/>
          <p:nvPr/>
        </p:nvSpPr>
        <p:spPr>
          <a:xfrm>
            <a:off x="6224275" y="2808507"/>
            <a:ext cx="3865858" cy="358878"/>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34A1B385-47B0-EF68-C279-4BB795F88530}"/>
              </a:ext>
            </a:extLst>
          </p:cNvPr>
          <p:cNvCxnSpPr>
            <a:cxnSpLocks/>
          </p:cNvCxnSpPr>
          <p:nvPr/>
        </p:nvCxnSpPr>
        <p:spPr>
          <a:xfrm>
            <a:off x="4815856" y="2351852"/>
            <a:ext cx="1408097" cy="64359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Rectangle: Rounded Corners 6">
            <a:extLst>
              <a:ext uri="{FF2B5EF4-FFF2-40B4-BE49-F238E27FC236}">
                <a16:creationId xmlns:a16="http://schemas.microsoft.com/office/drawing/2014/main" id="{7B5BCFED-E21B-C488-038E-99EADD12D5CA}"/>
              </a:ext>
            </a:extLst>
          </p:cNvPr>
          <p:cNvSpPr/>
          <p:nvPr/>
        </p:nvSpPr>
        <p:spPr>
          <a:xfrm>
            <a:off x="2321338" y="4902522"/>
            <a:ext cx="6520669" cy="358878"/>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38793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7"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BF8686-20B4-6292-7C59-B6AE77E8D14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DE6CCD5-62B2-AE29-7BFD-E42ACA176256}"/>
              </a:ext>
            </a:extLst>
          </p:cNvPr>
          <p:cNvSpPr>
            <a:spLocks noGrp="1"/>
          </p:cNvSpPr>
          <p:nvPr>
            <p:ph type="title"/>
          </p:nvPr>
        </p:nvSpPr>
        <p:spPr/>
        <p:txBody>
          <a:bodyPr/>
          <a:lstStyle/>
          <a:p>
            <a:r>
              <a:rPr lang="en-US">
                <a:latin typeface="Proxima Nova Rg"/>
              </a:rPr>
              <a:t>Example of Natural Join ⨝</a:t>
            </a:r>
            <a:endParaRPr lang="en-US"/>
          </a:p>
        </p:txBody>
      </p:sp>
      <p:graphicFrame>
        <p:nvGraphicFramePr>
          <p:cNvPr id="8" name="Table 15">
            <a:extLst>
              <a:ext uri="{FF2B5EF4-FFF2-40B4-BE49-F238E27FC236}">
                <a16:creationId xmlns:a16="http://schemas.microsoft.com/office/drawing/2014/main" id="{61109166-8554-2B1F-03E5-012236AD7EFC}"/>
              </a:ext>
            </a:extLst>
          </p:cNvPr>
          <p:cNvGraphicFramePr>
            <a:graphicFrameLocks noGrp="1"/>
          </p:cNvGraphicFramePr>
          <p:nvPr/>
        </p:nvGraphicFramePr>
        <p:xfrm>
          <a:off x="887316" y="1834417"/>
          <a:ext cx="3915007" cy="1332968"/>
        </p:xfrm>
        <a:graphic>
          <a:graphicData uri="http://schemas.openxmlformats.org/drawingml/2006/table">
            <a:tbl>
              <a:tblPr firstRow="1" bandRow="1">
                <a:tableStyleId>{5C22544A-7EE6-4342-B048-85BDC9FD1C3A}</a:tableStyleId>
              </a:tblPr>
              <a:tblGrid>
                <a:gridCol w="823201">
                  <a:extLst>
                    <a:ext uri="{9D8B030D-6E8A-4147-A177-3AD203B41FA5}">
                      <a16:colId xmlns:a16="http://schemas.microsoft.com/office/drawing/2014/main" val="2551515154"/>
                    </a:ext>
                  </a:extLst>
                </a:gridCol>
                <a:gridCol w="1290731">
                  <a:extLst>
                    <a:ext uri="{9D8B030D-6E8A-4147-A177-3AD203B41FA5}">
                      <a16:colId xmlns:a16="http://schemas.microsoft.com/office/drawing/2014/main" val="1727084382"/>
                    </a:ext>
                  </a:extLst>
                </a:gridCol>
                <a:gridCol w="1801075">
                  <a:extLst>
                    <a:ext uri="{9D8B030D-6E8A-4147-A177-3AD203B41FA5}">
                      <a16:colId xmlns:a16="http://schemas.microsoft.com/office/drawing/2014/main" val="2406992602"/>
                    </a:ext>
                  </a:extLst>
                </a:gridCol>
              </a:tblGrid>
              <a:tr h="333242">
                <a:tc>
                  <a:txBody>
                    <a:bodyPr/>
                    <a:lstStyle/>
                    <a:p>
                      <a:r>
                        <a:rPr lang="en-US" sz="1400" err="1"/>
                        <a:t>UserID</a:t>
                      </a:r>
                    </a:p>
                  </a:txBody>
                  <a:tcPr anchor="ctr"/>
                </a:tc>
                <a:tc>
                  <a:txBody>
                    <a:bodyPr/>
                    <a:lstStyle/>
                    <a:p>
                      <a:r>
                        <a:rPr lang="en-US" sz="1400" err="1"/>
                        <a:t>UserName</a:t>
                      </a:r>
                    </a:p>
                  </a:txBody>
                  <a:tcPr anchor="ctr"/>
                </a:tc>
                <a:tc>
                  <a:txBody>
                    <a:bodyPr/>
                    <a:lstStyle/>
                    <a:p>
                      <a:r>
                        <a:rPr lang="en-US" sz="1400" err="1"/>
                        <a:t>UserEmail</a:t>
                      </a:r>
                    </a:p>
                  </a:txBody>
                  <a:tcPr anchor="ctr"/>
                </a:tc>
                <a:extLst>
                  <a:ext uri="{0D108BD9-81ED-4DB2-BD59-A6C34878D82A}">
                    <a16:rowId xmlns:a16="http://schemas.microsoft.com/office/drawing/2014/main" val="4157258884"/>
                  </a:ext>
                </a:extLst>
              </a:tr>
              <a:tr h="333242">
                <a:tc>
                  <a:txBody>
                    <a:bodyPr/>
                    <a:lstStyle/>
                    <a:p>
                      <a:r>
                        <a:rPr lang="en-US" sz="1400">
                          <a:solidFill>
                            <a:schemeClr val="tx1"/>
                          </a:solidFill>
                        </a:rPr>
                        <a:t>101</a:t>
                      </a:r>
                    </a:p>
                  </a:txBody>
                  <a:tcPr anchor="ctr"/>
                </a:tc>
                <a:tc>
                  <a:txBody>
                    <a:bodyPr/>
                    <a:lstStyle/>
                    <a:p>
                      <a:r>
                        <a:rPr lang="en-US" sz="1400">
                          <a:solidFill>
                            <a:schemeClr val="tx1"/>
                          </a:solidFill>
                        </a:rPr>
                        <a:t>Alice</a:t>
                      </a:r>
                    </a:p>
                  </a:txBody>
                  <a:tcPr anchor="ctr"/>
                </a:tc>
                <a:tc>
                  <a:txBody>
                    <a:bodyPr/>
                    <a:lstStyle/>
                    <a:p>
                      <a:r>
                        <a:rPr lang="en-US" sz="1400">
                          <a:solidFill>
                            <a:schemeClr val="tx1"/>
                          </a:solidFill>
                        </a:rPr>
                        <a:t>alice@example.com</a:t>
                      </a:r>
                    </a:p>
                  </a:txBody>
                  <a:tcPr anchor="ctr"/>
                </a:tc>
                <a:extLst>
                  <a:ext uri="{0D108BD9-81ED-4DB2-BD59-A6C34878D82A}">
                    <a16:rowId xmlns:a16="http://schemas.microsoft.com/office/drawing/2014/main" val="1579817243"/>
                  </a:ext>
                </a:extLst>
              </a:tr>
              <a:tr h="333242">
                <a:tc>
                  <a:txBody>
                    <a:bodyPr/>
                    <a:lstStyle/>
                    <a:p>
                      <a:r>
                        <a:rPr lang="en-US" sz="1400">
                          <a:solidFill>
                            <a:schemeClr val="tx1"/>
                          </a:solidFill>
                        </a:rPr>
                        <a:t>102</a:t>
                      </a:r>
                    </a:p>
                  </a:txBody>
                  <a:tcPr anchor="ctr"/>
                </a:tc>
                <a:tc>
                  <a:txBody>
                    <a:bodyPr/>
                    <a:lstStyle/>
                    <a:p>
                      <a:r>
                        <a:rPr lang="en-US" sz="1400">
                          <a:solidFill>
                            <a:schemeClr val="tx1"/>
                          </a:solidFill>
                        </a:rPr>
                        <a:t>Bob</a:t>
                      </a:r>
                    </a:p>
                  </a:txBody>
                  <a:tcPr anchor="ctr"/>
                </a:tc>
                <a:tc>
                  <a:txBody>
                    <a:bodyPr/>
                    <a:lstStyle/>
                    <a:p>
                      <a:r>
                        <a:rPr lang="en-US" sz="1400">
                          <a:solidFill>
                            <a:schemeClr val="tx1"/>
                          </a:solidFill>
                        </a:rPr>
                        <a:t>bob@</a:t>
                      </a:r>
                      <a:r>
                        <a:rPr lang="en-US" sz="1400" b="0" i="0" u="none" strike="noStrike" noProof="0">
                          <a:solidFill>
                            <a:schemeClr val="tx1"/>
                          </a:solidFill>
                          <a:latin typeface="Proxima Nova Rg"/>
                        </a:rPr>
                        <a:t>example</a:t>
                      </a:r>
                      <a:r>
                        <a:rPr lang="en-US" sz="1400">
                          <a:solidFill>
                            <a:schemeClr val="tx1"/>
                          </a:solidFill>
                        </a:rPr>
                        <a:t>.com</a:t>
                      </a:r>
                    </a:p>
                  </a:txBody>
                  <a:tcPr anchor="ctr"/>
                </a:tc>
                <a:extLst>
                  <a:ext uri="{0D108BD9-81ED-4DB2-BD59-A6C34878D82A}">
                    <a16:rowId xmlns:a16="http://schemas.microsoft.com/office/drawing/2014/main" val="2172385120"/>
                  </a:ext>
                </a:extLst>
              </a:tr>
              <a:tr h="333242">
                <a:tc>
                  <a:txBody>
                    <a:bodyPr/>
                    <a:lstStyle/>
                    <a:p>
                      <a:pPr lvl="0">
                        <a:buNone/>
                      </a:pPr>
                      <a:r>
                        <a:rPr lang="en-US" sz="1400">
                          <a:solidFill>
                            <a:schemeClr val="tx1"/>
                          </a:solidFill>
                        </a:rPr>
                        <a:t>103</a:t>
                      </a:r>
                    </a:p>
                  </a:txBody>
                  <a:tcPr anchor="ctr"/>
                </a:tc>
                <a:tc>
                  <a:txBody>
                    <a:bodyPr/>
                    <a:lstStyle/>
                    <a:p>
                      <a:pPr lvl="0">
                        <a:buNone/>
                      </a:pPr>
                      <a:r>
                        <a:rPr lang="en-US" sz="1400">
                          <a:solidFill>
                            <a:schemeClr val="tx1"/>
                          </a:solidFill>
                        </a:rPr>
                        <a:t>Eve</a:t>
                      </a:r>
                    </a:p>
                  </a:txBody>
                  <a:tcPr anchor="ctr"/>
                </a:tc>
                <a:tc>
                  <a:txBody>
                    <a:bodyPr/>
                    <a:lstStyle/>
                    <a:p>
                      <a:pPr lvl="0">
                        <a:buNone/>
                      </a:pPr>
                      <a:r>
                        <a:rPr lang="en-US" sz="1400">
                          <a:solidFill>
                            <a:schemeClr val="tx1"/>
                          </a:solidFill>
                        </a:rPr>
                        <a:t>eve@</a:t>
                      </a:r>
                      <a:r>
                        <a:rPr lang="en-US" sz="1400" b="0" i="0" u="none" strike="noStrike" noProof="0">
                          <a:solidFill>
                            <a:schemeClr val="tx1"/>
                          </a:solidFill>
                          <a:latin typeface="Proxima Nova Rg"/>
                        </a:rPr>
                        <a:t>example</a:t>
                      </a:r>
                      <a:r>
                        <a:rPr lang="en-US" sz="1400">
                          <a:solidFill>
                            <a:schemeClr val="tx1"/>
                          </a:solidFill>
                        </a:rPr>
                        <a:t>.com</a:t>
                      </a:r>
                    </a:p>
                  </a:txBody>
                  <a:tcPr anchor="ctr"/>
                </a:tc>
                <a:extLst>
                  <a:ext uri="{0D108BD9-81ED-4DB2-BD59-A6C34878D82A}">
                    <a16:rowId xmlns:a16="http://schemas.microsoft.com/office/drawing/2014/main" val="2931183345"/>
                  </a:ext>
                </a:extLst>
              </a:tr>
            </a:tbl>
          </a:graphicData>
        </a:graphic>
      </p:graphicFrame>
      <p:sp>
        <p:nvSpPr>
          <p:cNvPr id="11" name="TextBox 10">
            <a:extLst>
              <a:ext uri="{FF2B5EF4-FFF2-40B4-BE49-F238E27FC236}">
                <a16:creationId xmlns:a16="http://schemas.microsoft.com/office/drawing/2014/main" id="{6086C8EC-DD74-3BF9-6F6B-20A726316BC6}"/>
              </a:ext>
            </a:extLst>
          </p:cNvPr>
          <p:cNvSpPr txBox="1"/>
          <p:nvPr/>
        </p:nvSpPr>
        <p:spPr>
          <a:xfrm>
            <a:off x="725980" y="1389996"/>
            <a:ext cx="393611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dirty="0">
                <a:solidFill>
                  <a:srgbClr val="FF0000"/>
                </a:solidFill>
              </a:rPr>
              <a:t>User</a:t>
            </a:r>
          </a:p>
        </p:txBody>
      </p:sp>
      <p:graphicFrame>
        <p:nvGraphicFramePr>
          <p:cNvPr id="14" name="Table 15">
            <a:extLst>
              <a:ext uri="{FF2B5EF4-FFF2-40B4-BE49-F238E27FC236}">
                <a16:creationId xmlns:a16="http://schemas.microsoft.com/office/drawing/2014/main" id="{CA595941-45FC-B501-D2C5-A11A8CA6335A}"/>
              </a:ext>
            </a:extLst>
          </p:cNvPr>
          <p:cNvGraphicFramePr>
            <a:graphicFrameLocks noGrp="1"/>
          </p:cNvGraphicFramePr>
          <p:nvPr/>
        </p:nvGraphicFramePr>
        <p:xfrm>
          <a:off x="6224274" y="1833500"/>
          <a:ext cx="3865858" cy="1666210"/>
        </p:xfrm>
        <a:graphic>
          <a:graphicData uri="http://schemas.openxmlformats.org/drawingml/2006/table">
            <a:tbl>
              <a:tblPr firstRow="1" bandRow="1">
                <a:tableStyleId>{5C22544A-7EE6-4342-B048-85BDC9FD1C3A}</a:tableStyleId>
              </a:tblPr>
              <a:tblGrid>
                <a:gridCol w="812868">
                  <a:extLst>
                    <a:ext uri="{9D8B030D-6E8A-4147-A177-3AD203B41FA5}">
                      <a16:colId xmlns:a16="http://schemas.microsoft.com/office/drawing/2014/main" val="2551515154"/>
                    </a:ext>
                  </a:extLst>
                </a:gridCol>
                <a:gridCol w="1246289">
                  <a:extLst>
                    <a:ext uri="{9D8B030D-6E8A-4147-A177-3AD203B41FA5}">
                      <a16:colId xmlns:a16="http://schemas.microsoft.com/office/drawing/2014/main" val="1727084382"/>
                    </a:ext>
                  </a:extLst>
                </a:gridCol>
                <a:gridCol w="1806701">
                  <a:extLst>
                    <a:ext uri="{9D8B030D-6E8A-4147-A177-3AD203B41FA5}">
                      <a16:colId xmlns:a16="http://schemas.microsoft.com/office/drawing/2014/main" val="2406992602"/>
                    </a:ext>
                  </a:extLst>
                </a:gridCol>
              </a:tblGrid>
              <a:tr h="333242">
                <a:tc>
                  <a:txBody>
                    <a:bodyPr/>
                    <a:lstStyle/>
                    <a:p>
                      <a:r>
                        <a:rPr lang="en-US" sz="1400" err="1"/>
                        <a:t>UserID</a:t>
                      </a:r>
                    </a:p>
                  </a:txBody>
                  <a:tcPr anchor="ctr"/>
                </a:tc>
                <a:tc>
                  <a:txBody>
                    <a:bodyPr/>
                    <a:lstStyle/>
                    <a:p>
                      <a:r>
                        <a:rPr lang="en-US" sz="1400" err="1"/>
                        <a:t>OrderTotal</a:t>
                      </a:r>
                    </a:p>
                  </a:txBody>
                  <a:tcPr anchor="ctr"/>
                </a:tc>
                <a:tc>
                  <a:txBody>
                    <a:bodyPr/>
                    <a:lstStyle/>
                    <a:p>
                      <a:r>
                        <a:rPr lang="en-US" sz="1400"/>
                        <a:t>Items</a:t>
                      </a:r>
                    </a:p>
                  </a:txBody>
                  <a:tcPr anchor="ctr"/>
                </a:tc>
                <a:extLst>
                  <a:ext uri="{0D108BD9-81ED-4DB2-BD59-A6C34878D82A}">
                    <a16:rowId xmlns:a16="http://schemas.microsoft.com/office/drawing/2014/main" val="4157258884"/>
                  </a:ext>
                </a:extLst>
              </a:tr>
              <a:tr h="333242">
                <a:tc>
                  <a:txBody>
                    <a:bodyPr/>
                    <a:lstStyle/>
                    <a:p>
                      <a:r>
                        <a:rPr lang="en-US" sz="1400">
                          <a:solidFill>
                            <a:schemeClr val="tx1"/>
                          </a:solidFill>
                        </a:rPr>
                        <a:t>103</a:t>
                      </a:r>
                    </a:p>
                  </a:txBody>
                  <a:tcPr anchor="ctr"/>
                </a:tc>
                <a:tc>
                  <a:txBody>
                    <a:bodyPr/>
                    <a:lstStyle/>
                    <a:p>
                      <a:r>
                        <a:rPr lang="en-US" sz="1400">
                          <a:solidFill>
                            <a:schemeClr val="tx1"/>
                          </a:solidFill>
                        </a:rPr>
                        <a:t>25.69</a:t>
                      </a:r>
                    </a:p>
                  </a:txBody>
                  <a:tcPr anchor="ctr"/>
                </a:tc>
                <a:tc>
                  <a:txBody>
                    <a:bodyPr/>
                    <a:lstStyle/>
                    <a:p>
                      <a:r>
                        <a:rPr lang="en-US" sz="1400">
                          <a:solidFill>
                            <a:schemeClr val="tx1"/>
                          </a:solidFill>
                        </a:rPr>
                        <a:t>2</a:t>
                      </a:r>
                    </a:p>
                  </a:txBody>
                  <a:tcPr anchor="ctr"/>
                </a:tc>
                <a:extLst>
                  <a:ext uri="{0D108BD9-81ED-4DB2-BD59-A6C34878D82A}">
                    <a16:rowId xmlns:a16="http://schemas.microsoft.com/office/drawing/2014/main" val="1579817243"/>
                  </a:ext>
                </a:extLst>
              </a:tr>
              <a:tr h="333242">
                <a:tc>
                  <a:txBody>
                    <a:bodyPr/>
                    <a:lstStyle/>
                    <a:p>
                      <a:r>
                        <a:rPr lang="en-US" sz="1400">
                          <a:solidFill>
                            <a:schemeClr val="tx1"/>
                          </a:solidFill>
                        </a:rPr>
                        <a:t>102</a:t>
                      </a:r>
                    </a:p>
                  </a:txBody>
                  <a:tcPr anchor="ctr"/>
                </a:tc>
                <a:tc>
                  <a:txBody>
                    <a:bodyPr/>
                    <a:lstStyle/>
                    <a:p>
                      <a:r>
                        <a:rPr lang="en-US" sz="1400">
                          <a:solidFill>
                            <a:schemeClr val="tx1"/>
                          </a:solidFill>
                        </a:rPr>
                        <a:t>145.66</a:t>
                      </a:r>
                    </a:p>
                  </a:txBody>
                  <a:tcPr anchor="ctr"/>
                </a:tc>
                <a:tc>
                  <a:txBody>
                    <a:bodyPr/>
                    <a:lstStyle/>
                    <a:p>
                      <a:r>
                        <a:rPr lang="en-US" sz="1400">
                          <a:solidFill>
                            <a:schemeClr val="tx1"/>
                          </a:solidFill>
                        </a:rPr>
                        <a:t>3</a:t>
                      </a:r>
                    </a:p>
                  </a:txBody>
                  <a:tcPr anchor="ctr"/>
                </a:tc>
                <a:extLst>
                  <a:ext uri="{0D108BD9-81ED-4DB2-BD59-A6C34878D82A}">
                    <a16:rowId xmlns:a16="http://schemas.microsoft.com/office/drawing/2014/main" val="2172385120"/>
                  </a:ext>
                </a:extLst>
              </a:tr>
              <a:tr h="333242">
                <a:tc>
                  <a:txBody>
                    <a:bodyPr/>
                    <a:lstStyle/>
                    <a:p>
                      <a:pPr lvl="0">
                        <a:buNone/>
                      </a:pPr>
                      <a:r>
                        <a:rPr lang="en-US" sz="1400">
                          <a:solidFill>
                            <a:schemeClr val="tx1"/>
                          </a:solidFill>
                        </a:rPr>
                        <a:t>101</a:t>
                      </a:r>
                    </a:p>
                  </a:txBody>
                  <a:tcPr anchor="ctr"/>
                </a:tc>
                <a:tc>
                  <a:txBody>
                    <a:bodyPr/>
                    <a:lstStyle/>
                    <a:p>
                      <a:pPr lvl="0">
                        <a:buNone/>
                      </a:pPr>
                      <a:r>
                        <a:rPr lang="en-US" sz="1400">
                          <a:solidFill>
                            <a:schemeClr val="tx1"/>
                          </a:solidFill>
                        </a:rPr>
                        <a:t>12.11</a:t>
                      </a:r>
                    </a:p>
                  </a:txBody>
                  <a:tcPr anchor="ctr"/>
                </a:tc>
                <a:tc>
                  <a:txBody>
                    <a:bodyPr/>
                    <a:lstStyle/>
                    <a:p>
                      <a:pPr lvl="0">
                        <a:buNone/>
                      </a:pPr>
                      <a:r>
                        <a:rPr lang="en-US" sz="1400">
                          <a:solidFill>
                            <a:schemeClr val="tx1"/>
                          </a:solidFill>
                        </a:rPr>
                        <a:t>1</a:t>
                      </a:r>
                    </a:p>
                  </a:txBody>
                  <a:tcPr anchor="ctr"/>
                </a:tc>
                <a:extLst>
                  <a:ext uri="{0D108BD9-81ED-4DB2-BD59-A6C34878D82A}">
                    <a16:rowId xmlns:a16="http://schemas.microsoft.com/office/drawing/2014/main" val="2931183345"/>
                  </a:ext>
                </a:extLst>
              </a:tr>
              <a:tr h="333242">
                <a:tc>
                  <a:txBody>
                    <a:bodyPr/>
                    <a:lstStyle/>
                    <a:p>
                      <a:pPr lvl="0">
                        <a:buNone/>
                      </a:pPr>
                      <a:r>
                        <a:rPr lang="en-US" sz="1400">
                          <a:solidFill>
                            <a:schemeClr val="tx1"/>
                          </a:solidFill>
                        </a:rPr>
                        <a:t>103</a:t>
                      </a:r>
                      <a:endParaRPr lang="en-US">
                        <a:solidFill>
                          <a:schemeClr val="tx1"/>
                        </a:solidFill>
                      </a:endParaRPr>
                    </a:p>
                  </a:txBody>
                  <a:tcPr anchor="ctr"/>
                </a:tc>
                <a:tc>
                  <a:txBody>
                    <a:bodyPr/>
                    <a:lstStyle/>
                    <a:p>
                      <a:pPr lvl="0">
                        <a:buNone/>
                      </a:pPr>
                      <a:r>
                        <a:rPr lang="en-US" sz="1400">
                          <a:solidFill>
                            <a:schemeClr val="tx1"/>
                          </a:solidFill>
                        </a:rPr>
                        <a:t>44.00</a:t>
                      </a:r>
                    </a:p>
                  </a:txBody>
                  <a:tcPr anchor="ctr"/>
                </a:tc>
                <a:tc>
                  <a:txBody>
                    <a:bodyPr/>
                    <a:lstStyle/>
                    <a:p>
                      <a:pPr lvl="0">
                        <a:buNone/>
                      </a:pPr>
                      <a:r>
                        <a:rPr lang="en-US" sz="1400">
                          <a:solidFill>
                            <a:schemeClr val="tx1"/>
                          </a:solidFill>
                        </a:rPr>
                        <a:t>2</a:t>
                      </a:r>
                    </a:p>
                  </a:txBody>
                  <a:tcPr anchor="ctr"/>
                </a:tc>
                <a:extLst>
                  <a:ext uri="{0D108BD9-81ED-4DB2-BD59-A6C34878D82A}">
                    <a16:rowId xmlns:a16="http://schemas.microsoft.com/office/drawing/2014/main" val="1982049535"/>
                  </a:ext>
                </a:extLst>
              </a:tr>
            </a:tbl>
          </a:graphicData>
        </a:graphic>
      </p:graphicFrame>
      <p:sp>
        <p:nvSpPr>
          <p:cNvPr id="15" name="TextBox 14">
            <a:extLst>
              <a:ext uri="{FF2B5EF4-FFF2-40B4-BE49-F238E27FC236}">
                <a16:creationId xmlns:a16="http://schemas.microsoft.com/office/drawing/2014/main" id="{E32AB470-47BC-7839-F510-C5EF404CD5D7}"/>
              </a:ext>
            </a:extLst>
          </p:cNvPr>
          <p:cNvSpPr txBox="1"/>
          <p:nvPr/>
        </p:nvSpPr>
        <p:spPr>
          <a:xfrm>
            <a:off x="6190886" y="1391139"/>
            <a:ext cx="393611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dirty="0">
                <a:solidFill>
                  <a:srgbClr val="FF0000"/>
                </a:solidFill>
              </a:rPr>
              <a:t>Order</a:t>
            </a:r>
          </a:p>
        </p:txBody>
      </p:sp>
      <p:sp>
        <p:nvSpPr>
          <p:cNvPr id="17" name="TextBox 16">
            <a:extLst>
              <a:ext uri="{FF2B5EF4-FFF2-40B4-BE49-F238E27FC236}">
                <a16:creationId xmlns:a16="http://schemas.microsoft.com/office/drawing/2014/main" id="{072A70DC-36D9-2282-5617-A09177BE17AD}"/>
              </a:ext>
            </a:extLst>
          </p:cNvPr>
          <p:cNvSpPr txBox="1"/>
          <p:nvPr/>
        </p:nvSpPr>
        <p:spPr>
          <a:xfrm>
            <a:off x="3794736" y="3780408"/>
            <a:ext cx="1399396"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solidFill>
                  <a:srgbClr val="FF0000"/>
                </a:solidFill>
              </a:rPr>
              <a:t>User</a:t>
            </a:r>
          </a:p>
        </p:txBody>
      </p:sp>
      <p:sp>
        <p:nvSpPr>
          <p:cNvPr id="18" name="TextBox 17">
            <a:extLst>
              <a:ext uri="{FF2B5EF4-FFF2-40B4-BE49-F238E27FC236}">
                <a16:creationId xmlns:a16="http://schemas.microsoft.com/office/drawing/2014/main" id="{03CC9440-4309-213D-4B51-79C89482E415}"/>
              </a:ext>
            </a:extLst>
          </p:cNvPr>
          <p:cNvSpPr txBox="1"/>
          <p:nvPr/>
        </p:nvSpPr>
        <p:spPr>
          <a:xfrm>
            <a:off x="5192359" y="3515455"/>
            <a:ext cx="609601"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5400"/>
              <a:t>⨝</a:t>
            </a:r>
          </a:p>
        </p:txBody>
      </p:sp>
      <p:sp>
        <p:nvSpPr>
          <p:cNvPr id="19" name="TextBox 18">
            <a:extLst>
              <a:ext uri="{FF2B5EF4-FFF2-40B4-BE49-F238E27FC236}">
                <a16:creationId xmlns:a16="http://schemas.microsoft.com/office/drawing/2014/main" id="{ED4CB38A-4E1E-5CDC-A79D-D47F06EE3AF6}"/>
              </a:ext>
            </a:extLst>
          </p:cNvPr>
          <p:cNvSpPr txBox="1"/>
          <p:nvPr/>
        </p:nvSpPr>
        <p:spPr>
          <a:xfrm>
            <a:off x="5898838" y="3780407"/>
            <a:ext cx="141906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solidFill>
                  <a:srgbClr val="FF0000"/>
                </a:solidFill>
              </a:rPr>
              <a:t>Order</a:t>
            </a:r>
          </a:p>
        </p:txBody>
      </p:sp>
      <p:sp>
        <p:nvSpPr>
          <p:cNvPr id="2" name="Rectangle: Rounded Corners 1">
            <a:extLst>
              <a:ext uri="{FF2B5EF4-FFF2-40B4-BE49-F238E27FC236}">
                <a16:creationId xmlns:a16="http://schemas.microsoft.com/office/drawing/2014/main" id="{9DA553C9-637C-08AF-02F7-DF7B9E26DBB5}"/>
              </a:ext>
            </a:extLst>
          </p:cNvPr>
          <p:cNvSpPr/>
          <p:nvPr/>
        </p:nvSpPr>
        <p:spPr>
          <a:xfrm>
            <a:off x="869741" y="2469742"/>
            <a:ext cx="3932903" cy="358878"/>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Rounded Corners 3">
            <a:extLst>
              <a:ext uri="{FF2B5EF4-FFF2-40B4-BE49-F238E27FC236}">
                <a16:creationId xmlns:a16="http://schemas.microsoft.com/office/drawing/2014/main" id="{B1B824AE-50D1-A91D-4E53-D53F91521F76}"/>
              </a:ext>
            </a:extLst>
          </p:cNvPr>
          <p:cNvSpPr/>
          <p:nvPr/>
        </p:nvSpPr>
        <p:spPr>
          <a:xfrm>
            <a:off x="6224275" y="2480699"/>
            <a:ext cx="3865858" cy="358878"/>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EE653DA1-9531-512C-E285-40D07CB4B7BE}"/>
              </a:ext>
            </a:extLst>
          </p:cNvPr>
          <p:cNvCxnSpPr>
            <a:cxnSpLocks/>
            <a:endCxn id="14" idx="1"/>
          </p:cNvCxnSpPr>
          <p:nvPr/>
        </p:nvCxnSpPr>
        <p:spPr>
          <a:xfrm>
            <a:off x="4819898" y="2663459"/>
            <a:ext cx="1404376" cy="314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7" name="Table 6">
            <a:extLst>
              <a:ext uri="{FF2B5EF4-FFF2-40B4-BE49-F238E27FC236}">
                <a16:creationId xmlns:a16="http://schemas.microsoft.com/office/drawing/2014/main" id="{6B1248C3-CB4F-C526-411E-8E57876617D5}"/>
              </a:ext>
            </a:extLst>
          </p:cNvPr>
          <p:cNvGraphicFramePr>
            <a:graphicFrameLocks noGrp="1"/>
          </p:cNvGraphicFramePr>
          <p:nvPr>
            <p:extLst>
              <p:ext uri="{D42A27DB-BD31-4B8C-83A1-F6EECF244321}">
                <p14:modId xmlns:p14="http://schemas.microsoft.com/office/powerpoint/2010/main" val="3144313222"/>
              </p:ext>
            </p:extLst>
          </p:nvPr>
        </p:nvGraphicFramePr>
        <p:xfrm>
          <a:off x="2321339" y="4587172"/>
          <a:ext cx="6520669" cy="999726"/>
        </p:xfrm>
        <a:graphic>
          <a:graphicData uri="http://schemas.openxmlformats.org/drawingml/2006/table">
            <a:tbl>
              <a:tblPr firstRow="1" bandRow="1">
                <a:tableStyleId>{5C22544A-7EE6-4342-B048-85BDC9FD1C3A}</a:tableStyleId>
              </a:tblPr>
              <a:tblGrid>
                <a:gridCol w="871300">
                  <a:extLst>
                    <a:ext uri="{9D8B030D-6E8A-4147-A177-3AD203B41FA5}">
                      <a16:colId xmlns:a16="http://schemas.microsoft.com/office/drawing/2014/main" val="2551515154"/>
                    </a:ext>
                  </a:extLst>
                </a:gridCol>
                <a:gridCol w="1172492">
                  <a:extLst>
                    <a:ext uri="{9D8B030D-6E8A-4147-A177-3AD203B41FA5}">
                      <a16:colId xmlns:a16="http://schemas.microsoft.com/office/drawing/2014/main" val="1727084382"/>
                    </a:ext>
                  </a:extLst>
                </a:gridCol>
                <a:gridCol w="1925473">
                  <a:extLst>
                    <a:ext uri="{9D8B030D-6E8A-4147-A177-3AD203B41FA5}">
                      <a16:colId xmlns:a16="http://schemas.microsoft.com/office/drawing/2014/main" val="2406992602"/>
                    </a:ext>
                  </a:extLst>
                </a:gridCol>
                <a:gridCol w="1473686">
                  <a:extLst>
                    <a:ext uri="{9D8B030D-6E8A-4147-A177-3AD203B41FA5}">
                      <a16:colId xmlns:a16="http://schemas.microsoft.com/office/drawing/2014/main" val="2568881088"/>
                    </a:ext>
                  </a:extLst>
                </a:gridCol>
                <a:gridCol w="1077718">
                  <a:extLst>
                    <a:ext uri="{9D8B030D-6E8A-4147-A177-3AD203B41FA5}">
                      <a16:colId xmlns:a16="http://schemas.microsoft.com/office/drawing/2014/main" val="1798179777"/>
                    </a:ext>
                  </a:extLst>
                </a:gridCol>
              </a:tblGrid>
              <a:tr h="333242">
                <a:tc>
                  <a:txBody>
                    <a:bodyPr/>
                    <a:lstStyle/>
                    <a:p>
                      <a:r>
                        <a:rPr lang="en-US" sz="1400" err="1"/>
                        <a:t>UserID</a:t>
                      </a:r>
                    </a:p>
                  </a:txBody>
                  <a:tcPr anchor="ctr"/>
                </a:tc>
                <a:tc>
                  <a:txBody>
                    <a:bodyPr/>
                    <a:lstStyle/>
                    <a:p>
                      <a:r>
                        <a:rPr lang="en-US" sz="1400" err="1"/>
                        <a:t>UserName</a:t>
                      </a:r>
                    </a:p>
                  </a:txBody>
                  <a:tcPr anchor="ctr"/>
                </a:tc>
                <a:tc>
                  <a:txBody>
                    <a:bodyPr/>
                    <a:lstStyle/>
                    <a:p>
                      <a:r>
                        <a:rPr lang="en-US" sz="1400" err="1"/>
                        <a:t>UserEmail</a:t>
                      </a:r>
                    </a:p>
                  </a:txBody>
                  <a:tcPr anchor="ctr"/>
                </a:tc>
                <a:tc>
                  <a:txBody>
                    <a:bodyPr/>
                    <a:lstStyle/>
                    <a:p>
                      <a:pPr lvl="0">
                        <a:buNone/>
                      </a:pPr>
                      <a:r>
                        <a:rPr lang="en-US" sz="1400" b="1" i="0" u="none" strike="noStrike" noProof="0" err="1">
                          <a:latin typeface="Proxima Nova Rg"/>
                        </a:rPr>
                        <a:t>OrderTotal</a:t>
                      </a:r>
                      <a:endParaRPr lang="en-US" b="1" err="1"/>
                    </a:p>
                  </a:txBody>
                  <a:tcPr anchor="ctr"/>
                </a:tc>
                <a:tc>
                  <a:txBody>
                    <a:bodyPr/>
                    <a:lstStyle/>
                    <a:p>
                      <a:pPr lvl="0">
                        <a:buNone/>
                      </a:pPr>
                      <a:r>
                        <a:rPr lang="en-US" sz="1400"/>
                        <a:t>Items</a:t>
                      </a:r>
                    </a:p>
                  </a:txBody>
                  <a:tcPr anchor="ctr"/>
                </a:tc>
                <a:extLst>
                  <a:ext uri="{0D108BD9-81ED-4DB2-BD59-A6C34878D82A}">
                    <a16:rowId xmlns:a16="http://schemas.microsoft.com/office/drawing/2014/main" val="4157258884"/>
                  </a:ext>
                </a:extLst>
              </a:tr>
              <a:tr h="333242">
                <a:tc>
                  <a:txBody>
                    <a:bodyPr/>
                    <a:lstStyle/>
                    <a:p>
                      <a:r>
                        <a:rPr lang="en-US" sz="1400">
                          <a:solidFill>
                            <a:schemeClr val="tx1"/>
                          </a:solidFill>
                        </a:rPr>
                        <a:t>101</a:t>
                      </a:r>
                      <a:endParaRPr lang="en-US">
                        <a:solidFill>
                          <a:schemeClr val="tx1"/>
                        </a:solidFill>
                      </a:endParaRPr>
                    </a:p>
                  </a:txBody>
                  <a:tcPr anchor="ctr"/>
                </a:tc>
                <a:tc>
                  <a:txBody>
                    <a:bodyPr/>
                    <a:lstStyle/>
                    <a:p>
                      <a:r>
                        <a:rPr lang="en-US" sz="1400">
                          <a:solidFill>
                            <a:schemeClr val="tx1"/>
                          </a:solidFill>
                        </a:rPr>
                        <a:t>Alice</a:t>
                      </a:r>
                    </a:p>
                  </a:txBody>
                  <a:tcPr anchor="ctr"/>
                </a:tc>
                <a:tc>
                  <a:txBody>
                    <a:bodyPr/>
                    <a:lstStyle/>
                    <a:p>
                      <a:r>
                        <a:rPr lang="en-US" sz="1400">
                          <a:solidFill>
                            <a:schemeClr val="tx1"/>
                          </a:solidFill>
                        </a:rPr>
                        <a:t>alice@example.com</a:t>
                      </a:r>
                    </a:p>
                  </a:txBody>
                  <a:tcPr anchor="ctr"/>
                </a:tc>
                <a:tc>
                  <a:txBody>
                    <a:bodyPr/>
                    <a:lstStyle/>
                    <a:p>
                      <a:pPr lvl="0">
                        <a:buNone/>
                      </a:pPr>
                      <a:r>
                        <a:rPr lang="en-US" sz="1400">
                          <a:solidFill>
                            <a:schemeClr val="tx1"/>
                          </a:solidFill>
                        </a:rPr>
                        <a:t>12.11</a:t>
                      </a:r>
                    </a:p>
                  </a:txBody>
                  <a:tcPr anchor="ctr"/>
                </a:tc>
                <a:tc>
                  <a:txBody>
                    <a:bodyPr/>
                    <a:lstStyle/>
                    <a:p>
                      <a:pPr lvl="0">
                        <a:buNone/>
                      </a:pPr>
                      <a:r>
                        <a:rPr lang="en-US" sz="1400">
                          <a:solidFill>
                            <a:schemeClr val="tx1"/>
                          </a:solidFill>
                        </a:rPr>
                        <a:t>1</a:t>
                      </a:r>
                    </a:p>
                  </a:txBody>
                  <a:tcPr anchor="ctr"/>
                </a:tc>
                <a:extLst>
                  <a:ext uri="{0D108BD9-81ED-4DB2-BD59-A6C34878D82A}">
                    <a16:rowId xmlns:a16="http://schemas.microsoft.com/office/drawing/2014/main" val="1579817243"/>
                  </a:ext>
                </a:extLst>
              </a:tr>
              <a:tr h="333242">
                <a:tc>
                  <a:txBody>
                    <a:bodyPr/>
                    <a:lstStyle/>
                    <a:p>
                      <a:r>
                        <a:rPr lang="en-US" sz="1400">
                          <a:solidFill>
                            <a:schemeClr val="tx1"/>
                          </a:solidFill>
                        </a:rPr>
                        <a:t>102</a:t>
                      </a:r>
                    </a:p>
                  </a:txBody>
                  <a:tcPr anchor="ctr"/>
                </a:tc>
                <a:tc>
                  <a:txBody>
                    <a:bodyPr/>
                    <a:lstStyle/>
                    <a:p>
                      <a:r>
                        <a:rPr lang="en-US" sz="1400">
                          <a:solidFill>
                            <a:schemeClr val="tx1"/>
                          </a:solidFill>
                        </a:rPr>
                        <a:t>Bob</a:t>
                      </a:r>
                    </a:p>
                  </a:txBody>
                  <a:tcPr anchor="ctr"/>
                </a:tc>
                <a:tc>
                  <a:txBody>
                    <a:bodyPr/>
                    <a:lstStyle/>
                    <a:p>
                      <a:r>
                        <a:rPr lang="en-US" sz="1400">
                          <a:solidFill>
                            <a:schemeClr val="tx1"/>
                          </a:solidFill>
                        </a:rPr>
                        <a:t>bob@</a:t>
                      </a:r>
                      <a:r>
                        <a:rPr lang="en-US" sz="1400" b="0" i="0" u="none" strike="noStrike" noProof="0">
                          <a:solidFill>
                            <a:schemeClr val="tx1"/>
                          </a:solidFill>
                          <a:latin typeface="Proxima Nova Rg"/>
                        </a:rPr>
                        <a:t>example</a:t>
                      </a:r>
                      <a:r>
                        <a:rPr lang="en-US" sz="1400">
                          <a:solidFill>
                            <a:schemeClr val="tx1"/>
                          </a:solidFill>
                        </a:rPr>
                        <a:t>.com</a:t>
                      </a:r>
                    </a:p>
                  </a:txBody>
                  <a:tcPr anchor="ctr"/>
                </a:tc>
                <a:tc>
                  <a:txBody>
                    <a:bodyPr/>
                    <a:lstStyle/>
                    <a:p>
                      <a:pPr lvl="0">
                        <a:buNone/>
                      </a:pPr>
                      <a:r>
                        <a:rPr lang="en-US" sz="1400">
                          <a:solidFill>
                            <a:schemeClr val="tx1"/>
                          </a:solidFill>
                        </a:rPr>
                        <a:t>145.66</a:t>
                      </a:r>
                    </a:p>
                  </a:txBody>
                  <a:tcPr anchor="ctr"/>
                </a:tc>
                <a:tc>
                  <a:txBody>
                    <a:bodyPr/>
                    <a:lstStyle/>
                    <a:p>
                      <a:pPr lvl="0">
                        <a:buNone/>
                      </a:pPr>
                      <a:r>
                        <a:rPr lang="en-US" sz="1400">
                          <a:solidFill>
                            <a:schemeClr val="tx1"/>
                          </a:solidFill>
                        </a:rPr>
                        <a:t>3</a:t>
                      </a:r>
                    </a:p>
                  </a:txBody>
                  <a:tcPr anchor="ctr"/>
                </a:tc>
                <a:extLst>
                  <a:ext uri="{0D108BD9-81ED-4DB2-BD59-A6C34878D82A}">
                    <a16:rowId xmlns:a16="http://schemas.microsoft.com/office/drawing/2014/main" val="2172385120"/>
                  </a:ext>
                </a:extLst>
              </a:tr>
            </a:tbl>
          </a:graphicData>
        </a:graphic>
      </p:graphicFrame>
      <p:sp>
        <p:nvSpPr>
          <p:cNvPr id="9" name="Rectangle: Rounded Corners 8">
            <a:extLst>
              <a:ext uri="{FF2B5EF4-FFF2-40B4-BE49-F238E27FC236}">
                <a16:creationId xmlns:a16="http://schemas.microsoft.com/office/drawing/2014/main" id="{D275CD4D-520E-A7D6-E37B-C598495F4A21}"/>
              </a:ext>
            </a:extLst>
          </p:cNvPr>
          <p:cNvSpPr/>
          <p:nvPr/>
        </p:nvSpPr>
        <p:spPr>
          <a:xfrm>
            <a:off x="2321338" y="5238946"/>
            <a:ext cx="6520669" cy="358878"/>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29207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9"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AAFCF0-A553-DE6C-D5D3-6E84A55D4C3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0875A65-2B4D-86CD-1D2B-29E121CFEA2F}"/>
              </a:ext>
            </a:extLst>
          </p:cNvPr>
          <p:cNvSpPr>
            <a:spLocks noGrp="1"/>
          </p:cNvSpPr>
          <p:nvPr>
            <p:ph type="title"/>
          </p:nvPr>
        </p:nvSpPr>
        <p:spPr/>
        <p:txBody>
          <a:bodyPr/>
          <a:lstStyle/>
          <a:p>
            <a:r>
              <a:rPr lang="en-US">
                <a:latin typeface="Proxima Nova Rg"/>
              </a:rPr>
              <a:t>Example of Natural Join ⨝</a:t>
            </a:r>
            <a:endParaRPr lang="en-US"/>
          </a:p>
        </p:txBody>
      </p:sp>
      <p:graphicFrame>
        <p:nvGraphicFramePr>
          <p:cNvPr id="8" name="Table 15">
            <a:extLst>
              <a:ext uri="{FF2B5EF4-FFF2-40B4-BE49-F238E27FC236}">
                <a16:creationId xmlns:a16="http://schemas.microsoft.com/office/drawing/2014/main" id="{B1CAFC14-0D7A-F00F-EF2E-28A8C5C05B90}"/>
              </a:ext>
            </a:extLst>
          </p:cNvPr>
          <p:cNvGraphicFramePr>
            <a:graphicFrameLocks noGrp="1"/>
          </p:cNvGraphicFramePr>
          <p:nvPr/>
        </p:nvGraphicFramePr>
        <p:xfrm>
          <a:off x="887316" y="1834417"/>
          <a:ext cx="3915007" cy="1332968"/>
        </p:xfrm>
        <a:graphic>
          <a:graphicData uri="http://schemas.openxmlformats.org/drawingml/2006/table">
            <a:tbl>
              <a:tblPr firstRow="1" bandRow="1">
                <a:tableStyleId>{5C22544A-7EE6-4342-B048-85BDC9FD1C3A}</a:tableStyleId>
              </a:tblPr>
              <a:tblGrid>
                <a:gridCol w="823201">
                  <a:extLst>
                    <a:ext uri="{9D8B030D-6E8A-4147-A177-3AD203B41FA5}">
                      <a16:colId xmlns:a16="http://schemas.microsoft.com/office/drawing/2014/main" val="2551515154"/>
                    </a:ext>
                  </a:extLst>
                </a:gridCol>
                <a:gridCol w="1290731">
                  <a:extLst>
                    <a:ext uri="{9D8B030D-6E8A-4147-A177-3AD203B41FA5}">
                      <a16:colId xmlns:a16="http://schemas.microsoft.com/office/drawing/2014/main" val="1727084382"/>
                    </a:ext>
                  </a:extLst>
                </a:gridCol>
                <a:gridCol w="1801075">
                  <a:extLst>
                    <a:ext uri="{9D8B030D-6E8A-4147-A177-3AD203B41FA5}">
                      <a16:colId xmlns:a16="http://schemas.microsoft.com/office/drawing/2014/main" val="2406992602"/>
                    </a:ext>
                  </a:extLst>
                </a:gridCol>
              </a:tblGrid>
              <a:tr h="333242">
                <a:tc>
                  <a:txBody>
                    <a:bodyPr/>
                    <a:lstStyle/>
                    <a:p>
                      <a:r>
                        <a:rPr lang="en-US" sz="1400" err="1"/>
                        <a:t>UserID</a:t>
                      </a:r>
                    </a:p>
                  </a:txBody>
                  <a:tcPr anchor="ctr"/>
                </a:tc>
                <a:tc>
                  <a:txBody>
                    <a:bodyPr/>
                    <a:lstStyle/>
                    <a:p>
                      <a:r>
                        <a:rPr lang="en-US" sz="1400" err="1"/>
                        <a:t>UserName</a:t>
                      </a:r>
                    </a:p>
                  </a:txBody>
                  <a:tcPr anchor="ctr"/>
                </a:tc>
                <a:tc>
                  <a:txBody>
                    <a:bodyPr/>
                    <a:lstStyle/>
                    <a:p>
                      <a:r>
                        <a:rPr lang="en-US" sz="1400" err="1"/>
                        <a:t>UserEmail</a:t>
                      </a:r>
                    </a:p>
                  </a:txBody>
                  <a:tcPr anchor="ctr"/>
                </a:tc>
                <a:extLst>
                  <a:ext uri="{0D108BD9-81ED-4DB2-BD59-A6C34878D82A}">
                    <a16:rowId xmlns:a16="http://schemas.microsoft.com/office/drawing/2014/main" val="4157258884"/>
                  </a:ext>
                </a:extLst>
              </a:tr>
              <a:tr h="333242">
                <a:tc>
                  <a:txBody>
                    <a:bodyPr/>
                    <a:lstStyle/>
                    <a:p>
                      <a:r>
                        <a:rPr lang="en-US" sz="1400">
                          <a:solidFill>
                            <a:schemeClr val="tx1"/>
                          </a:solidFill>
                        </a:rPr>
                        <a:t>101</a:t>
                      </a:r>
                    </a:p>
                  </a:txBody>
                  <a:tcPr anchor="ctr"/>
                </a:tc>
                <a:tc>
                  <a:txBody>
                    <a:bodyPr/>
                    <a:lstStyle/>
                    <a:p>
                      <a:r>
                        <a:rPr lang="en-US" sz="1400">
                          <a:solidFill>
                            <a:schemeClr val="tx1"/>
                          </a:solidFill>
                        </a:rPr>
                        <a:t>Alice</a:t>
                      </a:r>
                    </a:p>
                  </a:txBody>
                  <a:tcPr anchor="ctr"/>
                </a:tc>
                <a:tc>
                  <a:txBody>
                    <a:bodyPr/>
                    <a:lstStyle/>
                    <a:p>
                      <a:r>
                        <a:rPr lang="en-US" sz="1400">
                          <a:solidFill>
                            <a:schemeClr val="tx1"/>
                          </a:solidFill>
                        </a:rPr>
                        <a:t>alice@example.com</a:t>
                      </a:r>
                    </a:p>
                  </a:txBody>
                  <a:tcPr anchor="ctr"/>
                </a:tc>
                <a:extLst>
                  <a:ext uri="{0D108BD9-81ED-4DB2-BD59-A6C34878D82A}">
                    <a16:rowId xmlns:a16="http://schemas.microsoft.com/office/drawing/2014/main" val="1579817243"/>
                  </a:ext>
                </a:extLst>
              </a:tr>
              <a:tr h="333242">
                <a:tc>
                  <a:txBody>
                    <a:bodyPr/>
                    <a:lstStyle/>
                    <a:p>
                      <a:r>
                        <a:rPr lang="en-US" sz="1400">
                          <a:solidFill>
                            <a:schemeClr val="tx1"/>
                          </a:solidFill>
                        </a:rPr>
                        <a:t>102</a:t>
                      </a:r>
                    </a:p>
                  </a:txBody>
                  <a:tcPr anchor="ctr"/>
                </a:tc>
                <a:tc>
                  <a:txBody>
                    <a:bodyPr/>
                    <a:lstStyle/>
                    <a:p>
                      <a:r>
                        <a:rPr lang="en-US" sz="1400">
                          <a:solidFill>
                            <a:schemeClr val="tx1"/>
                          </a:solidFill>
                        </a:rPr>
                        <a:t>Bob</a:t>
                      </a:r>
                    </a:p>
                  </a:txBody>
                  <a:tcPr anchor="ctr"/>
                </a:tc>
                <a:tc>
                  <a:txBody>
                    <a:bodyPr/>
                    <a:lstStyle/>
                    <a:p>
                      <a:r>
                        <a:rPr lang="en-US" sz="1400">
                          <a:solidFill>
                            <a:schemeClr val="tx1"/>
                          </a:solidFill>
                        </a:rPr>
                        <a:t>bob@</a:t>
                      </a:r>
                      <a:r>
                        <a:rPr lang="en-US" sz="1400" b="0" i="0" u="none" strike="noStrike" noProof="0">
                          <a:solidFill>
                            <a:schemeClr val="tx1"/>
                          </a:solidFill>
                          <a:latin typeface="Proxima Nova Rg"/>
                        </a:rPr>
                        <a:t>example</a:t>
                      </a:r>
                      <a:r>
                        <a:rPr lang="en-US" sz="1400">
                          <a:solidFill>
                            <a:schemeClr val="tx1"/>
                          </a:solidFill>
                        </a:rPr>
                        <a:t>.com</a:t>
                      </a:r>
                    </a:p>
                  </a:txBody>
                  <a:tcPr anchor="ctr"/>
                </a:tc>
                <a:extLst>
                  <a:ext uri="{0D108BD9-81ED-4DB2-BD59-A6C34878D82A}">
                    <a16:rowId xmlns:a16="http://schemas.microsoft.com/office/drawing/2014/main" val="2172385120"/>
                  </a:ext>
                </a:extLst>
              </a:tr>
              <a:tr h="333242">
                <a:tc>
                  <a:txBody>
                    <a:bodyPr/>
                    <a:lstStyle/>
                    <a:p>
                      <a:pPr lvl="0">
                        <a:buNone/>
                      </a:pPr>
                      <a:r>
                        <a:rPr lang="en-US" sz="1400">
                          <a:solidFill>
                            <a:schemeClr val="tx1"/>
                          </a:solidFill>
                        </a:rPr>
                        <a:t>103</a:t>
                      </a:r>
                    </a:p>
                  </a:txBody>
                  <a:tcPr anchor="ctr"/>
                </a:tc>
                <a:tc>
                  <a:txBody>
                    <a:bodyPr/>
                    <a:lstStyle/>
                    <a:p>
                      <a:pPr lvl="0">
                        <a:buNone/>
                      </a:pPr>
                      <a:r>
                        <a:rPr lang="en-US" sz="1400">
                          <a:solidFill>
                            <a:schemeClr val="tx1"/>
                          </a:solidFill>
                        </a:rPr>
                        <a:t>Eve</a:t>
                      </a:r>
                    </a:p>
                  </a:txBody>
                  <a:tcPr anchor="ctr"/>
                </a:tc>
                <a:tc>
                  <a:txBody>
                    <a:bodyPr/>
                    <a:lstStyle/>
                    <a:p>
                      <a:pPr lvl="0">
                        <a:buNone/>
                      </a:pPr>
                      <a:r>
                        <a:rPr lang="en-US" sz="1400">
                          <a:solidFill>
                            <a:schemeClr val="tx1"/>
                          </a:solidFill>
                        </a:rPr>
                        <a:t>eve@</a:t>
                      </a:r>
                      <a:r>
                        <a:rPr lang="en-US" sz="1400" b="0" i="0" u="none" strike="noStrike" noProof="0">
                          <a:solidFill>
                            <a:schemeClr val="tx1"/>
                          </a:solidFill>
                          <a:latin typeface="Proxima Nova Rg"/>
                        </a:rPr>
                        <a:t>example</a:t>
                      </a:r>
                      <a:r>
                        <a:rPr lang="en-US" sz="1400">
                          <a:solidFill>
                            <a:schemeClr val="tx1"/>
                          </a:solidFill>
                        </a:rPr>
                        <a:t>.com</a:t>
                      </a:r>
                    </a:p>
                  </a:txBody>
                  <a:tcPr anchor="ctr"/>
                </a:tc>
                <a:extLst>
                  <a:ext uri="{0D108BD9-81ED-4DB2-BD59-A6C34878D82A}">
                    <a16:rowId xmlns:a16="http://schemas.microsoft.com/office/drawing/2014/main" val="2931183345"/>
                  </a:ext>
                </a:extLst>
              </a:tr>
            </a:tbl>
          </a:graphicData>
        </a:graphic>
      </p:graphicFrame>
      <p:sp>
        <p:nvSpPr>
          <p:cNvPr id="11" name="TextBox 10">
            <a:extLst>
              <a:ext uri="{FF2B5EF4-FFF2-40B4-BE49-F238E27FC236}">
                <a16:creationId xmlns:a16="http://schemas.microsoft.com/office/drawing/2014/main" id="{D594166B-BA78-BB54-BBAF-33CFCBD38854}"/>
              </a:ext>
            </a:extLst>
          </p:cNvPr>
          <p:cNvSpPr txBox="1"/>
          <p:nvPr/>
        </p:nvSpPr>
        <p:spPr>
          <a:xfrm>
            <a:off x="725980" y="1389996"/>
            <a:ext cx="393611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dirty="0">
                <a:solidFill>
                  <a:srgbClr val="FF0000"/>
                </a:solidFill>
              </a:rPr>
              <a:t>User</a:t>
            </a:r>
          </a:p>
        </p:txBody>
      </p:sp>
      <p:graphicFrame>
        <p:nvGraphicFramePr>
          <p:cNvPr id="14" name="Table 15">
            <a:extLst>
              <a:ext uri="{FF2B5EF4-FFF2-40B4-BE49-F238E27FC236}">
                <a16:creationId xmlns:a16="http://schemas.microsoft.com/office/drawing/2014/main" id="{D1041295-5562-83E5-7577-EEE5798DE5D9}"/>
              </a:ext>
            </a:extLst>
          </p:cNvPr>
          <p:cNvGraphicFramePr>
            <a:graphicFrameLocks noGrp="1"/>
          </p:cNvGraphicFramePr>
          <p:nvPr>
            <p:extLst>
              <p:ext uri="{D42A27DB-BD31-4B8C-83A1-F6EECF244321}">
                <p14:modId xmlns:p14="http://schemas.microsoft.com/office/powerpoint/2010/main" val="3151714550"/>
              </p:ext>
            </p:extLst>
          </p:nvPr>
        </p:nvGraphicFramePr>
        <p:xfrm>
          <a:off x="6224274" y="1833500"/>
          <a:ext cx="3865858" cy="1666210"/>
        </p:xfrm>
        <a:graphic>
          <a:graphicData uri="http://schemas.openxmlformats.org/drawingml/2006/table">
            <a:tbl>
              <a:tblPr firstRow="1" bandRow="1">
                <a:tableStyleId>{5C22544A-7EE6-4342-B048-85BDC9FD1C3A}</a:tableStyleId>
              </a:tblPr>
              <a:tblGrid>
                <a:gridCol w="812868">
                  <a:extLst>
                    <a:ext uri="{9D8B030D-6E8A-4147-A177-3AD203B41FA5}">
                      <a16:colId xmlns:a16="http://schemas.microsoft.com/office/drawing/2014/main" val="2551515154"/>
                    </a:ext>
                  </a:extLst>
                </a:gridCol>
                <a:gridCol w="1246289">
                  <a:extLst>
                    <a:ext uri="{9D8B030D-6E8A-4147-A177-3AD203B41FA5}">
                      <a16:colId xmlns:a16="http://schemas.microsoft.com/office/drawing/2014/main" val="1727084382"/>
                    </a:ext>
                  </a:extLst>
                </a:gridCol>
                <a:gridCol w="1806701">
                  <a:extLst>
                    <a:ext uri="{9D8B030D-6E8A-4147-A177-3AD203B41FA5}">
                      <a16:colId xmlns:a16="http://schemas.microsoft.com/office/drawing/2014/main" val="2406992602"/>
                    </a:ext>
                  </a:extLst>
                </a:gridCol>
              </a:tblGrid>
              <a:tr h="333242">
                <a:tc>
                  <a:txBody>
                    <a:bodyPr/>
                    <a:lstStyle/>
                    <a:p>
                      <a:r>
                        <a:rPr lang="en-US" sz="1400" err="1"/>
                        <a:t>UserID</a:t>
                      </a:r>
                    </a:p>
                  </a:txBody>
                  <a:tcPr anchor="ctr"/>
                </a:tc>
                <a:tc>
                  <a:txBody>
                    <a:bodyPr/>
                    <a:lstStyle/>
                    <a:p>
                      <a:r>
                        <a:rPr lang="en-US" sz="1400" err="1"/>
                        <a:t>OrderTotal</a:t>
                      </a:r>
                    </a:p>
                  </a:txBody>
                  <a:tcPr anchor="ctr"/>
                </a:tc>
                <a:tc>
                  <a:txBody>
                    <a:bodyPr/>
                    <a:lstStyle/>
                    <a:p>
                      <a:r>
                        <a:rPr lang="en-US" sz="1400"/>
                        <a:t>Items</a:t>
                      </a:r>
                    </a:p>
                  </a:txBody>
                  <a:tcPr anchor="ctr"/>
                </a:tc>
                <a:extLst>
                  <a:ext uri="{0D108BD9-81ED-4DB2-BD59-A6C34878D82A}">
                    <a16:rowId xmlns:a16="http://schemas.microsoft.com/office/drawing/2014/main" val="4157258884"/>
                  </a:ext>
                </a:extLst>
              </a:tr>
              <a:tr h="333242">
                <a:tc>
                  <a:txBody>
                    <a:bodyPr/>
                    <a:lstStyle/>
                    <a:p>
                      <a:r>
                        <a:rPr lang="en-US" sz="1400">
                          <a:solidFill>
                            <a:schemeClr val="tx1"/>
                          </a:solidFill>
                        </a:rPr>
                        <a:t>103</a:t>
                      </a:r>
                    </a:p>
                  </a:txBody>
                  <a:tcPr anchor="ctr"/>
                </a:tc>
                <a:tc>
                  <a:txBody>
                    <a:bodyPr/>
                    <a:lstStyle/>
                    <a:p>
                      <a:r>
                        <a:rPr lang="en-US" sz="1400">
                          <a:solidFill>
                            <a:schemeClr val="tx1"/>
                          </a:solidFill>
                        </a:rPr>
                        <a:t>25.69</a:t>
                      </a:r>
                    </a:p>
                  </a:txBody>
                  <a:tcPr anchor="ctr"/>
                </a:tc>
                <a:tc>
                  <a:txBody>
                    <a:bodyPr/>
                    <a:lstStyle/>
                    <a:p>
                      <a:r>
                        <a:rPr lang="en-US" sz="1400">
                          <a:solidFill>
                            <a:schemeClr val="tx1"/>
                          </a:solidFill>
                        </a:rPr>
                        <a:t>2</a:t>
                      </a:r>
                    </a:p>
                  </a:txBody>
                  <a:tcPr anchor="ctr"/>
                </a:tc>
                <a:extLst>
                  <a:ext uri="{0D108BD9-81ED-4DB2-BD59-A6C34878D82A}">
                    <a16:rowId xmlns:a16="http://schemas.microsoft.com/office/drawing/2014/main" val="1579817243"/>
                  </a:ext>
                </a:extLst>
              </a:tr>
              <a:tr h="333242">
                <a:tc>
                  <a:txBody>
                    <a:bodyPr/>
                    <a:lstStyle/>
                    <a:p>
                      <a:r>
                        <a:rPr lang="en-US" sz="1400">
                          <a:solidFill>
                            <a:schemeClr val="tx1"/>
                          </a:solidFill>
                        </a:rPr>
                        <a:t>102</a:t>
                      </a:r>
                    </a:p>
                  </a:txBody>
                  <a:tcPr anchor="ctr"/>
                </a:tc>
                <a:tc>
                  <a:txBody>
                    <a:bodyPr/>
                    <a:lstStyle/>
                    <a:p>
                      <a:r>
                        <a:rPr lang="en-US" sz="1400">
                          <a:solidFill>
                            <a:schemeClr val="tx1"/>
                          </a:solidFill>
                        </a:rPr>
                        <a:t>145.66</a:t>
                      </a:r>
                    </a:p>
                  </a:txBody>
                  <a:tcPr anchor="ctr"/>
                </a:tc>
                <a:tc>
                  <a:txBody>
                    <a:bodyPr/>
                    <a:lstStyle/>
                    <a:p>
                      <a:r>
                        <a:rPr lang="en-US" sz="1400">
                          <a:solidFill>
                            <a:schemeClr val="tx1"/>
                          </a:solidFill>
                        </a:rPr>
                        <a:t>3</a:t>
                      </a:r>
                    </a:p>
                  </a:txBody>
                  <a:tcPr anchor="ctr"/>
                </a:tc>
                <a:extLst>
                  <a:ext uri="{0D108BD9-81ED-4DB2-BD59-A6C34878D82A}">
                    <a16:rowId xmlns:a16="http://schemas.microsoft.com/office/drawing/2014/main" val="2172385120"/>
                  </a:ext>
                </a:extLst>
              </a:tr>
              <a:tr h="333242">
                <a:tc>
                  <a:txBody>
                    <a:bodyPr/>
                    <a:lstStyle/>
                    <a:p>
                      <a:pPr lvl="0">
                        <a:buNone/>
                      </a:pPr>
                      <a:r>
                        <a:rPr lang="en-US" sz="1400">
                          <a:solidFill>
                            <a:schemeClr val="tx1"/>
                          </a:solidFill>
                        </a:rPr>
                        <a:t>101</a:t>
                      </a:r>
                    </a:p>
                  </a:txBody>
                  <a:tcPr anchor="ctr"/>
                </a:tc>
                <a:tc>
                  <a:txBody>
                    <a:bodyPr/>
                    <a:lstStyle/>
                    <a:p>
                      <a:pPr lvl="0">
                        <a:buNone/>
                      </a:pPr>
                      <a:r>
                        <a:rPr lang="en-US" sz="1400">
                          <a:solidFill>
                            <a:schemeClr val="tx1"/>
                          </a:solidFill>
                        </a:rPr>
                        <a:t>12.11</a:t>
                      </a:r>
                    </a:p>
                  </a:txBody>
                  <a:tcPr anchor="ctr"/>
                </a:tc>
                <a:tc>
                  <a:txBody>
                    <a:bodyPr/>
                    <a:lstStyle/>
                    <a:p>
                      <a:pPr lvl="0">
                        <a:buNone/>
                      </a:pPr>
                      <a:r>
                        <a:rPr lang="en-US" sz="1400">
                          <a:solidFill>
                            <a:schemeClr val="tx1"/>
                          </a:solidFill>
                        </a:rPr>
                        <a:t>1</a:t>
                      </a:r>
                    </a:p>
                  </a:txBody>
                  <a:tcPr anchor="ctr"/>
                </a:tc>
                <a:extLst>
                  <a:ext uri="{0D108BD9-81ED-4DB2-BD59-A6C34878D82A}">
                    <a16:rowId xmlns:a16="http://schemas.microsoft.com/office/drawing/2014/main" val="2931183345"/>
                  </a:ext>
                </a:extLst>
              </a:tr>
              <a:tr h="333242">
                <a:tc>
                  <a:txBody>
                    <a:bodyPr/>
                    <a:lstStyle/>
                    <a:p>
                      <a:pPr lvl="0">
                        <a:buNone/>
                      </a:pPr>
                      <a:r>
                        <a:rPr lang="en-US" sz="1400">
                          <a:solidFill>
                            <a:schemeClr val="tx1"/>
                          </a:solidFill>
                        </a:rPr>
                        <a:t>103</a:t>
                      </a:r>
                      <a:endParaRPr lang="en-US">
                        <a:solidFill>
                          <a:schemeClr val="tx1"/>
                        </a:solidFill>
                      </a:endParaRPr>
                    </a:p>
                  </a:txBody>
                  <a:tcPr anchor="ctr"/>
                </a:tc>
                <a:tc>
                  <a:txBody>
                    <a:bodyPr/>
                    <a:lstStyle/>
                    <a:p>
                      <a:pPr lvl="0">
                        <a:buNone/>
                      </a:pPr>
                      <a:r>
                        <a:rPr lang="en-US" sz="1400">
                          <a:solidFill>
                            <a:schemeClr val="tx1"/>
                          </a:solidFill>
                        </a:rPr>
                        <a:t>44.00</a:t>
                      </a:r>
                    </a:p>
                  </a:txBody>
                  <a:tcPr anchor="ctr"/>
                </a:tc>
                <a:tc>
                  <a:txBody>
                    <a:bodyPr/>
                    <a:lstStyle/>
                    <a:p>
                      <a:pPr lvl="0">
                        <a:buNone/>
                      </a:pPr>
                      <a:r>
                        <a:rPr lang="en-US" sz="1400">
                          <a:solidFill>
                            <a:schemeClr val="tx1"/>
                          </a:solidFill>
                        </a:rPr>
                        <a:t>2</a:t>
                      </a:r>
                    </a:p>
                  </a:txBody>
                  <a:tcPr anchor="ctr"/>
                </a:tc>
                <a:extLst>
                  <a:ext uri="{0D108BD9-81ED-4DB2-BD59-A6C34878D82A}">
                    <a16:rowId xmlns:a16="http://schemas.microsoft.com/office/drawing/2014/main" val="1982049535"/>
                  </a:ext>
                </a:extLst>
              </a:tr>
            </a:tbl>
          </a:graphicData>
        </a:graphic>
      </p:graphicFrame>
      <p:sp>
        <p:nvSpPr>
          <p:cNvPr id="15" name="TextBox 14">
            <a:extLst>
              <a:ext uri="{FF2B5EF4-FFF2-40B4-BE49-F238E27FC236}">
                <a16:creationId xmlns:a16="http://schemas.microsoft.com/office/drawing/2014/main" id="{8EF753F5-BC5D-0CD9-22A1-777D78B01D92}"/>
              </a:ext>
            </a:extLst>
          </p:cNvPr>
          <p:cNvSpPr txBox="1"/>
          <p:nvPr/>
        </p:nvSpPr>
        <p:spPr>
          <a:xfrm>
            <a:off x="6190886" y="1391139"/>
            <a:ext cx="393611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dirty="0">
                <a:solidFill>
                  <a:srgbClr val="FF0000"/>
                </a:solidFill>
              </a:rPr>
              <a:t>Order</a:t>
            </a:r>
          </a:p>
        </p:txBody>
      </p:sp>
      <p:sp>
        <p:nvSpPr>
          <p:cNvPr id="17" name="TextBox 16">
            <a:extLst>
              <a:ext uri="{FF2B5EF4-FFF2-40B4-BE49-F238E27FC236}">
                <a16:creationId xmlns:a16="http://schemas.microsoft.com/office/drawing/2014/main" id="{97E40AD5-338C-FFF8-529B-F262889AD446}"/>
              </a:ext>
            </a:extLst>
          </p:cNvPr>
          <p:cNvSpPr txBox="1"/>
          <p:nvPr/>
        </p:nvSpPr>
        <p:spPr>
          <a:xfrm>
            <a:off x="3794736" y="3780408"/>
            <a:ext cx="1399396"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solidFill>
                  <a:srgbClr val="FF0000"/>
                </a:solidFill>
              </a:rPr>
              <a:t>User</a:t>
            </a:r>
          </a:p>
        </p:txBody>
      </p:sp>
      <p:sp>
        <p:nvSpPr>
          <p:cNvPr id="18" name="TextBox 17">
            <a:extLst>
              <a:ext uri="{FF2B5EF4-FFF2-40B4-BE49-F238E27FC236}">
                <a16:creationId xmlns:a16="http://schemas.microsoft.com/office/drawing/2014/main" id="{557C689F-7DB6-8D4E-CF97-CE1BB26A7A24}"/>
              </a:ext>
            </a:extLst>
          </p:cNvPr>
          <p:cNvSpPr txBox="1"/>
          <p:nvPr/>
        </p:nvSpPr>
        <p:spPr>
          <a:xfrm>
            <a:off x="5192359" y="3515455"/>
            <a:ext cx="609601"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5400"/>
              <a:t>⨝</a:t>
            </a:r>
          </a:p>
        </p:txBody>
      </p:sp>
      <p:sp>
        <p:nvSpPr>
          <p:cNvPr id="19" name="TextBox 18">
            <a:extLst>
              <a:ext uri="{FF2B5EF4-FFF2-40B4-BE49-F238E27FC236}">
                <a16:creationId xmlns:a16="http://schemas.microsoft.com/office/drawing/2014/main" id="{209405A0-5D3F-8439-DC19-F761E992AD62}"/>
              </a:ext>
            </a:extLst>
          </p:cNvPr>
          <p:cNvSpPr txBox="1"/>
          <p:nvPr/>
        </p:nvSpPr>
        <p:spPr>
          <a:xfrm>
            <a:off x="5898838" y="3780407"/>
            <a:ext cx="141906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solidFill>
                  <a:srgbClr val="FF0000"/>
                </a:solidFill>
              </a:rPr>
              <a:t>Order</a:t>
            </a:r>
          </a:p>
        </p:txBody>
      </p:sp>
      <p:sp>
        <p:nvSpPr>
          <p:cNvPr id="2" name="Rectangle: Rounded Corners 1">
            <a:extLst>
              <a:ext uri="{FF2B5EF4-FFF2-40B4-BE49-F238E27FC236}">
                <a16:creationId xmlns:a16="http://schemas.microsoft.com/office/drawing/2014/main" id="{8D088A37-4C45-E523-A647-1187BCFCB187}"/>
              </a:ext>
            </a:extLst>
          </p:cNvPr>
          <p:cNvSpPr/>
          <p:nvPr/>
        </p:nvSpPr>
        <p:spPr>
          <a:xfrm>
            <a:off x="869741" y="2823422"/>
            <a:ext cx="3932903" cy="358878"/>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Rounded Corners 3">
            <a:extLst>
              <a:ext uri="{FF2B5EF4-FFF2-40B4-BE49-F238E27FC236}">
                <a16:creationId xmlns:a16="http://schemas.microsoft.com/office/drawing/2014/main" id="{4B9CB078-4950-2652-A3B9-B2DC64A1B924}"/>
              </a:ext>
            </a:extLst>
          </p:cNvPr>
          <p:cNvSpPr/>
          <p:nvPr/>
        </p:nvSpPr>
        <p:spPr>
          <a:xfrm>
            <a:off x="6224275" y="2152895"/>
            <a:ext cx="3865858" cy="358878"/>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97CE4864-9755-FB72-6FFE-A3AD75DEFFB8}"/>
              </a:ext>
            </a:extLst>
          </p:cNvPr>
          <p:cNvCxnSpPr>
            <a:cxnSpLocks/>
            <a:stCxn id="2" idx="3"/>
          </p:cNvCxnSpPr>
          <p:nvPr/>
        </p:nvCxnSpPr>
        <p:spPr>
          <a:xfrm flipV="1">
            <a:off x="4802644" y="2341315"/>
            <a:ext cx="1421630" cy="66154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7" name="Table 6">
            <a:extLst>
              <a:ext uri="{FF2B5EF4-FFF2-40B4-BE49-F238E27FC236}">
                <a16:creationId xmlns:a16="http://schemas.microsoft.com/office/drawing/2014/main" id="{D4DEC3BF-8DC3-2CB4-19D5-0B69BDC65F7E}"/>
              </a:ext>
            </a:extLst>
          </p:cNvPr>
          <p:cNvGraphicFramePr>
            <a:graphicFrameLocks noGrp="1"/>
          </p:cNvGraphicFramePr>
          <p:nvPr>
            <p:extLst>
              <p:ext uri="{D42A27DB-BD31-4B8C-83A1-F6EECF244321}">
                <p14:modId xmlns:p14="http://schemas.microsoft.com/office/powerpoint/2010/main" val="2694695839"/>
              </p:ext>
            </p:extLst>
          </p:nvPr>
        </p:nvGraphicFramePr>
        <p:xfrm>
          <a:off x="2321339" y="4587172"/>
          <a:ext cx="6520669" cy="1332968"/>
        </p:xfrm>
        <a:graphic>
          <a:graphicData uri="http://schemas.openxmlformats.org/drawingml/2006/table">
            <a:tbl>
              <a:tblPr firstRow="1" bandRow="1">
                <a:tableStyleId>{5C22544A-7EE6-4342-B048-85BDC9FD1C3A}</a:tableStyleId>
              </a:tblPr>
              <a:tblGrid>
                <a:gridCol w="871300">
                  <a:extLst>
                    <a:ext uri="{9D8B030D-6E8A-4147-A177-3AD203B41FA5}">
                      <a16:colId xmlns:a16="http://schemas.microsoft.com/office/drawing/2014/main" val="2551515154"/>
                    </a:ext>
                  </a:extLst>
                </a:gridCol>
                <a:gridCol w="1172492">
                  <a:extLst>
                    <a:ext uri="{9D8B030D-6E8A-4147-A177-3AD203B41FA5}">
                      <a16:colId xmlns:a16="http://schemas.microsoft.com/office/drawing/2014/main" val="1727084382"/>
                    </a:ext>
                  </a:extLst>
                </a:gridCol>
                <a:gridCol w="1925473">
                  <a:extLst>
                    <a:ext uri="{9D8B030D-6E8A-4147-A177-3AD203B41FA5}">
                      <a16:colId xmlns:a16="http://schemas.microsoft.com/office/drawing/2014/main" val="2406992602"/>
                    </a:ext>
                  </a:extLst>
                </a:gridCol>
                <a:gridCol w="1473686">
                  <a:extLst>
                    <a:ext uri="{9D8B030D-6E8A-4147-A177-3AD203B41FA5}">
                      <a16:colId xmlns:a16="http://schemas.microsoft.com/office/drawing/2014/main" val="2568881088"/>
                    </a:ext>
                  </a:extLst>
                </a:gridCol>
                <a:gridCol w="1077718">
                  <a:extLst>
                    <a:ext uri="{9D8B030D-6E8A-4147-A177-3AD203B41FA5}">
                      <a16:colId xmlns:a16="http://schemas.microsoft.com/office/drawing/2014/main" val="1798179777"/>
                    </a:ext>
                  </a:extLst>
                </a:gridCol>
              </a:tblGrid>
              <a:tr h="333242">
                <a:tc>
                  <a:txBody>
                    <a:bodyPr/>
                    <a:lstStyle/>
                    <a:p>
                      <a:r>
                        <a:rPr lang="en-US" sz="1400" err="1"/>
                        <a:t>UserID</a:t>
                      </a:r>
                    </a:p>
                  </a:txBody>
                  <a:tcPr anchor="ctr"/>
                </a:tc>
                <a:tc>
                  <a:txBody>
                    <a:bodyPr/>
                    <a:lstStyle/>
                    <a:p>
                      <a:r>
                        <a:rPr lang="en-US" sz="1400" err="1"/>
                        <a:t>UserName</a:t>
                      </a:r>
                    </a:p>
                  </a:txBody>
                  <a:tcPr anchor="ctr"/>
                </a:tc>
                <a:tc>
                  <a:txBody>
                    <a:bodyPr/>
                    <a:lstStyle/>
                    <a:p>
                      <a:r>
                        <a:rPr lang="en-US" sz="1400" err="1"/>
                        <a:t>UserEmail</a:t>
                      </a:r>
                    </a:p>
                  </a:txBody>
                  <a:tcPr anchor="ctr"/>
                </a:tc>
                <a:tc>
                  <a:txBody>
                    <a:bodyPr/>
                    <a:lstStyle/>
                    <a:p>
                      <a:pPr lvl="0">
                        <a:buNone/>
                      </a:pPr>
                      <a:r>
                        <a:rPr lang="en-US" sz="1400" b="1" i="0" u="none" strike="noStrike" noProof="0" err="1">
                          <a:latin typeface="Proxima Nova Rg"/>
                        </a:rPr>
                        <a:t>OrderTotal</a:t>
                      </a:r>
                      <a:endParaRPr lang="en-US" b="1" err="1"/>
                    </a:p>
                  </a:txBody>
                  <a:tcPr anchor="ctr"/>
                </a:tc>
                <a:tc>
                  <a:txBody>
                    <a:bodyPr/>
                    <a:lstStyle/>
                    <a:p>
                      <a:pPr lvl="0">
                        <a:buNone/>
                      </a:pPr>
                      <a:r>
                        <a:rPr lang="en-US" sz="1400"/>
                        <a:t>Items</a:t>
                      </a:r>
                    </a:p>
                  </a:txBody>
                  <a:tcPr anchor="ctr"/>
                </a:tc>
                <a:extLst>
                  <a:ext uri="{0D108BD9-81ED-4DB2-BD59-A6C34878D82A}">
                    <a16:rowId xmlns:a16="http://schemas.microsoft.com/office/drawing/2014/main" val="4157258884"/>
                  </a:ext>
                </a:extLst>
              </a:tr>
              <a:tr h="333242">
                <a:tc>
                  <a:txBody>
                    <a:bodyPr/>
                    <a:lstStyle/>
                    <a:p>
                      <a:r>
                        <a:rPr lang="en-US" sz="1400">
                          <a:solidFill>
                            <a:schemeClr val="tx1"/>
                          </a:solidFill>
                        </a:rPr>
                        <a:t>101</a:t>
                      </a:r>
                      <a:endParaRPr lang="en-US">
                        <a:solidFill>
                          <a:schemeClr val="tx1"/>
                        </a:solidFill>
                      </a:endParaRPr>
                    </a:p>
                  </a:txBody>
                  <a:tcPr anchor="ctr"/>
                </a:tc>
                <a:tc>
                  <a:txBody>
                    <a:bodyPr/>
                    <a:lstStyle/>
                    <a:p>
                      <a:r>
                        <a:rPr lang="en-US" sz="1400">
                          <a:solidFill>
                            <a:schemeClr val="tx1"/>
                          </a:solidFill>
                        </a:rPr>
                        <a:t>Alice</a:t>
                      </a:r>
                    </a:p>
                  </a:txBody>
                  <a:tcPr anchor="ctr"/>
                </a:tc>
                <a:tc>
                  <a:txBody>
                    <a:bodyPr/>
                    <a:lstStyle/>
                    <a:p>
                      <a:r>
                        <a:rPr lang="en-US" sz="1400">
                          <a:solidFill>
                            <a:schemeClr val="tx1"/>
                          </a:solidFill>
                        </a:rPr>
                        <a:t>alice@example.com</a:t>
                      </a:r>
                    </a:p>
                  </a:txBody>
                  <a:tcPr anchor="ctr"/>
                </a:tc>
                <a:tc>
                  <a:txBody>
                    <a:bodyPr/>
                    <a:lstStyle/>
                    <a:p>
                      <a:pPr lvl="0">
                        <a:buNone/>
                      </a:pPr>
                      <a:r>
                        <a:rPr lang="en-US" sz="1400">
                          <a:solidFill>
                            <a:schemeClr val="tx1"/>
                          </a:solidFill>
                        </a:rPr>
                        <a:t>12.11</a:t>
                      </a:r>
                    </a:p>
                  </a:txBody>
                  <a:tcPr anchor="ctr"/>
                </a:tc>
                <a:tc>
                  <a:txBody>
                    <a:bodyPr/>
                    <a:lstStyle/>
                    <a:p>
                      <a:pPr lvl="0">
                        <a:buNone/>
                      </a:pPr>
                      <a:r>
                        <a:rPr lang="en-US" sz="1400">
                          <a:solidFill>
                            <a:schemeClr val="tx1"/>
                          </a:solidFill>
                        </a:rPr>
                        <a:t>1</a:t>
                      </a:r>
                    </a:p>
                  </a:txBody>
                  <a:tcPr anchor="ctr"/>
                </a:tc>
                <a:extLst>
                  <a:ext uri="{0D108BD9-81ED-4DB2-BD59-A6C34878D82A}">
                    <a16:rowId xmlns:a16="http://schemas.microsoft.com/office/drawing/2014/main" val="1579817243"/>
                  </a:ext>
                </a:extLst>
              </a:tr>
              <a:tr h="333242">
                <a:tc>
                  <a:txBody>
                    <a:bodyPr/>
                    <a:lstStyle/>
                    <a:p>
                      <a:r>
                        <a:rPr lang="en-US" sz="1400">
                          <a:solidFill>
                            <a:schemeClr val="tx1"/>
                          </a:solidFill>
                        </a:rPr>
                        <a:t>102</a:t>
                      </a:r>
                    </a:p>
                  </a:txBody>
                  <a:tcPr anchor="ctr"/>
                </a:tc>
                <a:tc>
                  <a:txBody>
                    <a:bodyPr/>
                    <a:lstStyle/>
                    <a:p>
                      <a:r>
                        <a:rPr lang="en-US" sz="1400">
                          <a:solidFill>
                            <a:schemeClr val="tx1"/>
                          </a:solidFill>
                        </a:rPr>
                        <a:t>Bob</a:t>
                      </a:r>
                    </a:p>
                  </a:txBody>
                  <a:tcPr anchor="ctr"/>
                </a:tc>
                <a:tc>
                  <a:txBody>
                    <a:bodyPr/>
                    <a:lstStyle/>
                    <a:p>
                      <a:r>
                        <a:rPr lang="en-US" sz="1400">
                          <a:solidFill>
                            <a:schemeClr val="tx1"/>
                          </a:solidFill>
                        </a:rPr>
                        <a:t>bob@</a:t>
                      </a:r>
                      <a:r>
                        <a:rPr lang="en-US" sz="1400" b="0" i="0" u="none" strike="noStrike" noProof="0">
                          <a:solidFill>
                            <a:schemeClr val="tx1"/>
                          </a:solidFill>
                          <a:latin typeface="Proxima Nova Rg"/>
                        </a:rPr>
                        <a:t>example</a:t>
                      </a:r>
                      <a:r>
                        <a:rPr lang="en-US" sz="1400">
                          <a:solidFill>
                            <a:schemeClr val="tx1"/>
                          </a:solidFill>
                        </a:rPr>
                        <a:t>.com</a:t>
                      </a:r>
                    </a:p>
                  </a:txBody>
                  <a:tcPr anchor="ctr"/>
                </a:tc>
                <a:tc>
                  <a:txBody>
                    <a:bodyPr/>
                    <a:lstStyle/>
                    <a:p>
                      <a:pPr lvl="0">
                        <a:buNone/>
                      </a:pPr>
                      <a:r>
                        <a:rPr lang="en-US" sz="1400">
                          <a:solidFill>
                            <a:schemeClr val="tx1"/>
                          </a:solidFill>
                        </a:rPr>
                        <a:t>145.66</a:t>
                      </a:r>
                    </a:p>
                  </a:txBody>
                  <a:tcPr anchor="ctr"/>
                </a:tc>
                <a:tc>
                  <a:txBody>
                    <a:bodyPr/>
                    <a:lstStyle/>
                    <a:p>
                      <a:pPr lvl="0">
                        <a:buNone/>
                      </a:pPr>
                      <a:r>
                        <a:rPr lang="en-US" sz="1400">
                          <a:solidFill>
                            <a:schemeClr val="tx1"/>
                          </a:solidFill>
                        </a:rPr>
                        <a:t>3</a:t>
                      </a:r>
                    </a:p>
                  </a:txBody>
                  <a:tcPr anchor="ctr"/>
                </a:tc>
                <a:extLst>
                  <a:ext uri="{0D108BD9-81ED-4DB2-BD59-A6C34878D82A}">
                    <a16:rowId xmlns:a16="http://schemas.microsoft.com/office/drawing/2014/main" val="2172385120"/>
                  </a:ext>
                </a:extLst>
              </a:tr>
              <a:tr h="333242">
                <a:tc>
                  <a:txBody>
                    <a:bodyPr/>
                    <a:lstStyle/>
                    <a:p>
                      <a:pPr lvl="0">
                        <a:buNone/>
                      </a:pPr>
                      <a:r>
                        <a:rPr lang="en-US" sz="1400">
                          <a:solidFill>
                            <a:schemeClr val="tx1"/>
                          </a:solidFill>
                        </a:rPr>
                        <a:t>103</a:t>
                      </a:r>
                    </a:p>
                  </a:txBody>
                  <a:tcPr anchor="ctr"/>
                </a:tc>
                <a:tc>
                  <a:txBody>
                    <a:bodyPr/>
                    <a:lstStyle/>
                    <a:p>
                      <a:pPr lvl="0">
                        <a:buNone/>
                      </a:pPr>
                      <a:r>
                        <a:rPr lang="en-US" sz="1400">
                          <a:solidFill>
                            <a:schemeClr val="tx1"/>
                          </a:solidFill>
                        </a:rPr>
                        <a:t>Eve</a:t>
                      </a:r>
                    </a:p>
                  </a:txBody>
                  <a:tcPr anchor="ctr"/>
                </a:tc>
                <a:tc>
                  <a:txBody>
                    <a:bodyPr/>
                    <a:lstStyle/>
                    <a:p>
                      <a:pPr lvl="0">
                        <a:buNone/>
                      </a:pPr>
                      <a:r>
                        <a:rPr lang="en-US" sz="1400">
                          <a:solidFill>
                            <a:schemeClr val="tx1"/>
                          </a:solidFill>
                        </a:rPr>
                        <a:t>eve@</a:t>
                      </a:r>
                      <a:r>
                        <a:rPr lang="en-US" sz="1400" b="0" i="0" u="none" strike="noStrike" noProof="0">
                          <a:solidFill>
                            <a:schemeClr val="tx1"/>
                          </a:solidFill>
                          <a:latin typeface="Proxima Nova Rg"/>
                        </a:rPr>
                        <a:t>example</a:t>
                      </a:r>
                      <a:r>
                        <a:rPr lang="en-US" sz="1400">
                          <a:solidFill>
                            <a:schemeClr val="tx1"/>
                          </a:solidFill>
                        </a:rPr>
                        <a:t>.com</a:t>
                      </a:r>
                    </a:p>
                  </a:txBody>
                  <a:tcPr anchor="ctr"/>
                </a:tc>
                <a:tc>
                  <a:txBody>
                    <a:bodyPr/>
                    <a:lstStyle/>
                    <a:p>
                      <a:pPr lvl="0">
                        <a:buNone/>
                      </a:pPr>
                      <a:r>
                        <a:rPr lang="en-US" sz="1400">
                          <a:solidFill>
                            <a:schemeClr val="tx1"/>
                          </a:solidFill>
                        </a:rPr>
                        <a:t>25.69</a:t>
                      </a:r>
                    </a:p>
                  </a:txBody>
                  <a:tcPr anchor="ctr"/>
                </a:tc>
                <a:tc>
                  <a:txBody>
                    <a:bodyPr/>
                    <a:lstStyle/>
                    <a:p>
                      <a:pPr lvl="0">
                        <a:buNone/>
                      </a:pPr>
                      <a:r>
                        <a:rPr lang="en-US" sz="1400">
                          <a:solidFill>
                            <a:schemeClr val="tx1"/>
                          </a:solidFill>
                        </a:rPr>
                        <a:t>2</a:t>
                      </a:r>
                    </a:p>
                  </a:txBody>
                  <a:tcPr anchor="ctr"/>
                </a:tc>
                <a:extLst>
                  <a:ext uri="{0D108BD9-81ED-4DB2-BD59-A6C34878D82A}">
                    <a16:rowId xmlns:a16="http://schemas.microsoft.com/office/drawing/2014/main" val="4253287945"/>
                  </a:ext>
                </a:extLst>
              </a:tr>
            </a:tbl>
          </a:graphicData>
        </a:graphic>
      </p:graphicFrame>
      <p:sp>
        <p:nvSpPr>
          <p:cNvPr id="12" name="Rectangle: Rounded Corners 11">
            <a:extLst>
              <a:ext uri="{FF2B5EF4-FFF2-40B4-BE49-F238E27FC236}">
                <a16:creationId xmlns:a16="http://schemas.microsoft.com/office/drawing/2014/main" id="{6572533F-B41E-1F35-E189-39E8BBD01727}"/>
              </a:ext>
            </a:extLst>
          </p:cNvPr>
          <p:cNvSpPr/>
          <p:nvPr/>
        </p:nvSpPr>
        <p:spPr>
          <a:xfrm>
            <a:off x="2321338" y="5575377"/>
            <a:ext cx="6520669" cy="358878"/>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73541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12"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9B2729-3F64-38B5-3892-713A747E8B8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51BF20C-101B-5401-73EC-455A89F8DD42}"/>
              </a:ext>
            </a:extLst>
          </p:cNvPr>
          <p:cNvSpPr>
            <a:spLocks noGrp="1"/>
          </p:cNvSpPr>
          <p:nvPr>
            <p:ph type="title"/>
          </p:nvPr>
        </p:nvSpPr>
        <p:spPr/>
        <p:txBody>
          <a:bodyPr/>
          <a:lstStyle/>
          <a:p>
            <a:r>
              <a:rPr lang="en-US">
                <a:latin typeface="Proxima Nova Rg"/>
              </a:rPr>
              <a:t>Example of Natural Join ⨝</a:t>
            </a:r>
            <a:endParaRPr lang="en-US"/>
          </a:p>
        </p:txBody>
      </p:sp>
      <p:graphicFrame>
        <p:nvGraphicFramePr>
          <p:cNvPr id="8" name="Table 15">
            <a:extLst>
              <a:ext uri="{FF2B5EF4-FFF2-40B4-BE49-F238E27FC236}">
                <a16:creationId xmlns:a16="http://schemas.microsoft.com/office/drawing/2014/main" id="{08192A14-0C15-BC2A-2C15-29867D4C59D6}"/>
              </a:ext>
            </a:extLst>
          </p:cNvPr>
          <p:cNvGraphicFramePr>
            <a:graphicFrameLocks noGrp="1"/>
          </p:cNvGraphicFramePr>
          <p:nvPr/>
        </p:nvGraphicFramePr>
        <p:xfrm>
          <a:off x="887316" y="1834417"/>
          <a:ext cx="3915007" cy="1332968"/>
        </p:xfrm>
        <a:graphic>
          <a:graphicData uri="http://schemas.openxmlformats.org/drawingml/2006/table">
            <a:tbl>
              <a:tblPr firstRow="1" bandRow="1">
                <a:tableStyleId>{5C22544A-7EE6-4342-B048-85BDC9FD1C3A}</a:tableStyleId>
              </a:tblPr>
              <a:tblGrid>
                <a:gridCol w="823201">
                  <a:extLst>
                    <a:ext uri="{9D8B030D-6E8A-4147-A177-3AD203B41FA5}">
                      <a16:colId xmlns:a16="http://schemas.microsoft.com/office/drawing/2014/main" val="2551515154"/>
                    </a:ext>
                  </a:extLst>
                </a:gridCol>
                <a:gridCol w="1290731">
                  <a:extLst>
                    <a:ext uri="{9D8B030D-6E8A-4147-A177-3AD203B41FA5}">
                      <a16:colId xmlns:a16="http://schemas.microsoft.com/office/drawing/2014/main" val="1727084382"/>
                    </a:ext>
                  </a:extLst>
                </a:gridCol>
                <a:gridCol w="1801075">
                  <a:extLst>
                    <a:ext uri="{9D8B030D-6E8A-4147-A177-3AD203B41FA5}">
                      <a16:colId xmlns:a16="http://schemas.microsoft.com/office/drawing/2014/main" val="2406992602"/>
                    </a:ext>
                  </a:extLst>
                </a:gridCol>
              </a:tblGrid>
              <a:tr h="333242">
                <a:tc>
                  <a:txBody>
                    <a:bodyPr/>
                    <a:lstStyle/>
                    <a:p>
                      <a:r>
                        <a:rPr lang="en-US" sz="1400" err="1"/>
                        <a:t>UserID</a:t>
                      </a:r>
                    </a:p>
                  </a:txBody>
                  <a:tcPr anchor="ctr"/>
                </a:tc>
                <a:tc>
                  <a:txBody>
                    <a:bodyPr/>
                    <a:lstStyle/>
                    <a:p>
                      <a:r>
                        <a:rPr lang="en-US" sz="1400" err="1"/>
                        <a:t>UserName</a:t>
                      </a:r>
                    </a:p>
                  </a:txBody>
                  <a:tcPr anchor="ctr"/>
                </a:tc>
                <a:tc>
                  <a:txBody>
                    <a:bodyPr/>
                    <a:lstStyle/>
                    <a:p>
                      <a:r>
                        <a:rPr lang="en-US" sz="1400" err="1"/>
                        <a:t>UserEmail</a:t>
                      </a:r>
                    </a:p>
                  </a:txBody>
                  <a:tcPr anchor="ctr"/>
                </a:tc>
                <a:extLst>
                  <a:ext uri="{0D108BD9-81ED-4DB2-BD59-A6C34878D82A}">
                    <a16:rowId xmlns:a16="http://schemas.microsoft.com/office/drawing/2014/main" val="4157258884"/>
                  </a:ext>
                </a:extLst>
              </a:tr>
              <a:tr h="333242">
                <a:tc>
                  <a:txBody>
                    <a:bodyPr/>
                    <a:lstStyle/>
                    <a:p>
                      <a:r>
                        <a:rPr lang="en-US" sz="1400">
                          <a:solidFill>
                            <a:schemeClr val="tx1"/>
                          </a:solidFill>
                        </a:rPr>
                        <a:t>101</a:t>
                      </a:r>
                    </a:p>
                  </a:txBody>
                  <a:tcPr anchor="ctr"/>
                </a:tc>
                <a:tc>
                  <a:txBody>
                    <a:bodyPr/>
                    <a:lstStyle/>
                    <a:p>
                      <a:r>
                        <a:rPr lang="en-US" sz="1400">
                          <a:solidFill>
                            <a:schemeClr val="tx1"/>
                          </a:solidFill>
                        </a:rPr>
                        <a:t>Alice</a:t>
                      </a:r>
                    </a:p>
                  </a:txBody>
                  <a:tcPr anchor="ctr"/>
                </a:tc>
                <a:tc>
                  <a:txBody>
                    <a:bodyPr/>
                    <a:lstStyle/>
                    <a:p>
                      <a:r>
                        <a:rPr lang="en-US" sz="1400">
                          <a:solidFill>
                            <a:schemeClr val="tx1"/>
                          </a:solidFill>
                        </a:rPr>
                        <a:t>alice@example.com</a:t>
                      </a:r>
                    </a:p>
                  </a:txBody>
                  <a:tcPr anchor="ctr"/>
                </a:tc>
                <a:extLst>
                  <a:ext uri="{0D108BD9-81ED-4DB2-BD59-A6C34878D82A}">
                    <a16:rowId xmlns:a16="http://schemas.microsoft.com/office/drawing/2014/main" val="1579817243"/>
                  </a:ext>
                </a:extLst>
              </a:tr>
              <a:tr h="333242">
                <a:tc>
                  <a:txBody>
                    <a:bodyPr/>
                    <a:lstStyle/>
                    <a:p>
                      <a:r>
                        <a:rPr lang="en-US" sz="1400">
                          <a:solidFill>
                            <a:schemeClr val="tx1"/>
                          </a:solidFill>
                        </a:rPr>
                        <a:t>102</a:t>
                      </a:r>
                    </a:p>
                  </a:txBody>
                  <a:tcPr anchor="ctr"/>
                </a:tc>
                <a:tc>
                  <a:txBody>
                    <a:bodyPr/>
                    <a:lstStyle/>
                    <a:p>
                      <a:r>
                        <a:rPr lang="en-US" sz="1400">
                          <a:solidFill>
                            <a:schemeClr val="tx1"/>
                          </a:solidFill>
                        </a:rPr>
                        <a:t>Bob</a:t>
                      </a:r>
                    </a:p>
                  </a:txBody>
                  <a:tcPr anchor="ctr"/>
                </a:tc>
                <a:tc>
                  <a:txBody>
                    <a:bodyPr/>
                    <a:lstStyle/>
                    <a:p>
                      <a:r>
                        <a:rPr lang="en-US" sz="1400">
                          <a:solidFill>
                            <a:schemeClr val="tx1"/>
                          </a:solidFill>
                        </a:rPr>
                        <a:t>bob@</a:t>
                      </a:r>
                      <a:r>
                        <a:rPr lang="en-US" sz="1400" b="0" i="0" u="none" strike="noStrike" noProof="0">
                          <a:solidFill>
                            <a:schemeClr val="tx1"/>
                          </a:solidFill>
                          <a:latin typeface="Proxima Nova Rg"/>
                        </a:rPr>
                        <a:t>example</a:t>
                      </a:r>
                      <a:r>
                        <a:rPr lang="en-US" sz="1400">
                          <a:solidFill>
                            <a:schemeClr val="tx1"/>
                          </a:solidFill>
                        </a:rPr>
                        <a:t>.com</a:t>
                      </a:r>
                    </a:p>
                  </a:txBody>
                  <a:tcPr anchor="ctr"/>
                </a:tc>
                <a:extLst>
                  <a:ext uri="{0D108BD9-81ED-4DB2-BD59-A6C34878D82A}">
                    <a16:rowId xmlns:a16="http://schemas.microsoft.com/office/drawing/2014/main" val="2172385120"/>
                  </a:ext>
                </a:extLst>
              </a:tr>
              <a:tr h="333242">
                <a:tc>
                  <a:txBody>
                    <a:bodyPr/>
                    <a:lstStyle/>
                    <a:p>
                      <a:pPr lvl="0">
                        <a:buNone/>
                      </a:pPr>
                      <a:r>
                        <a:rPr lang="en-US" sz="1400">
                          <a:solidFill>
                            <a:schemeClr val="tx1"/>
                          </a:solidFill>
                        </a:rPr>
                        <a:t>103</a:t>
                      </a:r>
                    </a:p>
                  </a:txBody>
                  <a:tcPr anchor="ctr"/>
                </a:tc>
                <a:tc>
                  <a:txBody>
                    <a:bodyPr/>
                    <a:lstStyle/>
                    <a:p>
                      <a:pPr lvl="0">
                        <a:buNone/>
                      </a:pPr>
                      <a:r>
                        <a:rPr lang="en-US" sz="1400">
                          <a:solidFill>
                            <a:schemeClr val="tx1"/>
                          </a:solidFill>
                        </a:rPr>
                        <a:t>Eve</a:t>
                      </a:r>
                    </a:p>
                  </a:txBody>
                  <a:tcPr anchor="ctr"/>
                </a:tc>
                <a:tc>
                  <a:txBody>
                    <a:bodyPr/>
                    <a:lstStyle/>
                    <a:p>
                      <a:pPr lvl="0">
                        <a:buNone/>
                      </a:pPr>
                      <a:r>
                        <a:rPr lang="en-US" sz="1400">
                          <a:solidFill>
                            <a:schemeClr val="tx1"/>
                          </a:solidFill>
                        </a:rPr>
                        <a:t>eve@</a:t>
                      </a:r>
                      <a:r>
                        <a:rPr lang="en-US" sz="1400" b="0" i="0" u="none" strike="noStrike" noProof="0">
                          <a:solidFill>
                            <a:schemeClr val="tx1"/>
                          </a:solidFill>
                          <a:latin typeface="Proxima Nova Rg"/>
                        </a:rPr>
                        <a:t>example</a:t>
                      </a:r>
                      <a:r>
                        <a:rPr lang="en-US" sz="1400">
                          <a:solidFill>
                            <a:schemeClr val="tx1"/>
                          </a:solidFill>
                        </a:rPr>
                        <a:t>.com</a:t>
                      </a:r>
                    </a:p>
                  </a:txBody>
                  <a:tcPr anchor="ctr"/>
                </a:tc>
                <a:extLst>
                  <a:ext uri="{0D108BD9-81ED-4DB2-BD59-A6C34878D82A}">
                    <a16:rowId xmlns:a16="http://schemas.microsoft.com/office/drawing/2014/main" val="2931183345"/>
                  </a:ext>
                </a:extLst>
              </a:tr>
            </a:tbl>
          </a:graphicData>
        </a:graphic>
      </p:graphicFrame>
      <p:sp>
        <p:nvSpPr>
          <p:cNvPr id="11" name="TextBox 10">
            <a:extLst>
              <a:ext uri="{FF2B5EF4-FFF2-40B4-BE49-F238E27FC236}">
                <a16:creationId xmlns:a16="http://schemas.microsoft.com/office/drawing/2014/main" id="{30FD03F5-91DA-08FC-6D59-33B4256A4CAF}"/>
              </a:ext>
            </a:extLst>
          </p:cNvPr>
          <p:cNvSpPr txBox="1"/>
          <p:nvPr/>
        </p:nvSpPr>
        <p:spPr>
          <a:xfrm>
            <a:off x="725980" y="1389996"/>
            <a:ext cx="393611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dirty="0">
                <a:solidFill>
                  <a:srgbClr val="FF0000"/>
                </a:solidFill>
              </a:rPr>
              <a:t>User</a:t>
            </a:r>
          </a:p>
        </p:txBody>
      </p:sp>
      <p:graphicFrame>
        <p:nvGraphicFramePr>
          <p:cNvPr id="14" name="Table 15">
            <a:extLst>
              <a:ext uri="{FF2B5EF4-FFF2-40B4-BE49-F238E27FC236}">
                <a16:creationId xmlns:a16="http://schemas.microsoft.com/office/drawing/2014/main" id="{2EA9C921-23FD-E752-7F9A-2F4A12E033D6}"/>
              </a:ext>
            </a:extLst>
          </p:cNvPr>
          <p:cNvGraphicFramePr>
            <a:graphicFrameLocks noGrp="1"/>
          </p:cNvGraphicFramePr>
          <p:nvPr/>
        </p:nvGraphicFramePr>
        <p:xfrm>
          <a:off x="6224274" y="1833500"/>
          <a:ext cx="3865858" cy="1666210"/>
        </p:xfrm>
        <a:graphic>
          <a:graphicData uri="http://schemas.openxmlformats.org/drawingml/2006/table">
            <a:tbl>
              <a:tblPr firstRow="1" bandRow="1">
                <a:tableStyleId>{5C22544A-7EE6-4342-B048-85BDC9FD1C3A}</a:tableStyleId>
              </a:tblPr>
              <a:tblGrid>
                <a:gridCol w="812868">
                  <a:extLst>
                    <a:ext uri="{9D8B030D-6E8A-4147-A177-3AD203B41FA5}">
                      <a16:colId xmlns:a16="http://schemas.microsoft.com/office/drawing/2014/main" val="2551515154"/>
                    </a:ext>
                  </a:extLst>
                </a:gridCol>
                <a:gridCol w="1246289">
                  <a:extLst>
                    <a:ext uri="{9D8B030D-6E8A-4147-A177-3AD203B41FA5}">
                      <a16:colId xmlns:a16="http://schemas.microsoft.com/office/drawing/2014/main" val="1727084382"/>
                    </a:ext>
                  </a:extLst>
                </a:gridCol>
                <a:gridCol w="1806701">
                  <a:extLst>
                    <a:ext uri="{9D8B030D-6E8A-4147-A177-3AD203B41FA5}">
                      <a16:colId xmlns:a16="http://schemas.microsoft.com/office/drawing/2014/main" val="2406992602"/>
                    </a:ext>
                  </a:extLst>
                </a:gridCol>
              </a:tblGrid>
              <a:tr h="333242">
                <a:tc>
                  <a:txBody>
                    <a:bodyPr/>
                    <a:lstStyle/>
                    <a:p>
                      <a:r>
                        <a:rPr lang="en-US" sz="1400" err="1"/>
                        <a:t>UserID</a:t>
                      </a:r>
                    </a:p>
                  </a:txBody>
                  <a:tcPr anchor="ctr"/>
                </a:tc>
                <a:tc>
                  <a:txBody>
                    <a:bodyPr/>
                    <a:lstStyle/>
                    <a:p>
                      <a:r>
                        <a:rPr lang="en-US" sz="1400" err="1"/>
                        <a:t>OrderTotal</a:t>
                      </a:r>
                    </a:p>
                  </a:txBody>
                  <a:tcPr anchor="ctr"/>
                </a:tc>
                <a:tc>
                  <a:txBody>
                    <a:bodyPr/>
                    <a:lstStyle/>
                    <a:p>
                      <a:r>
                        <a:rPr lang="en-US" sz="1400"/>
                        <a:t>Items</a:t>
                      </a:r>
                    </a:p>
                  </a:txBody>
                  <a:tcPr anchor="ctr"/>
                </a:tc>
                <a:extLst>
                  <a:ext uri="{0D108BD9-81ED-4DB2-BD59-A6C34878D82A}">
                    <a16:rowId xmlns:a16="http://schemas.microsoft.com/office/drawing/2014/main" val="4157258884"/>
                  </a:ext>
                </a:extLst>
              </a:tr>
              <a:tr h="333242">
                <a:tc>
                  <a:txBody>
                    <a:bodyPr/>
                    <a:lstStyle/>
                    <a:p>
                      <a:r>
                        <a:rPr lang="en-US" sz="1400">
                          <a:solidFill>
                            <a:schemeClr val="tx1"/>
                          </a:solidFill>
                        </a:rPr>
                        <a:t>103</a:t>
                      </a:r>
                    </a:p>
                  </a:txBody>
                  <a:tcPr anchor="ctr"/>
                </a:tc>
                <a:tc>
                  <a:txBody>
                    <a:bodyPr/>
                    <a:lstStyle/>
                    <a:p>
                      <a:r>
                        <a:rPr lang="en-US" sz="1400">
                          <a:solidFill>
                            <a:schemeClr val="tx1"/>
                          </a:solidFill>
                        </a:rPr>
                        <a:t>25.69</a:t>
                      </a:r>
                    </a:p>
                  </a:txBody>
                  <a:tcPr anchor="ctr"/>
                </a:tc>
                <a:tc>
                  <a:txBody>
                    <a:bodyPr/>
                    <a:lstStyle/>
                    <a:p>
                      <a:r>
                        <a:rPr lang="en-US" sz="1400">
                          <a:solidFill>
                            <a:schemeClr val="tx1"/>
                          </a:solidFill>
                        </a:rPr>
                        <a:t>2</a:t>
                      </a:r>
                    </a:p>
                  </a:txBody>
                  <a:tcPr anchor="ctr"/>
                </a:tc>
                <a:extLst>
                  <a:ext uri="{0D108BD9-81ED-4DB2-BD59-A6C34878D82A}">
                    <a16:rowId xmlns:a16="http://schemas.microsoft.com/office/drawing/2014/main" val="1579817243"/>
                  </a:ext>
                </a:extLst>
              </a:tr>
              <a:tr h="333242">
                <a:tc>
                  <a:txBody>
                    <a:bodyPr/>
                    <a:lstStyle/>
                    <a:p>
                      <a:r>
                        <a:rPr lang="en-US" sz="1400">
                          <a:solidFill>
                            <a:schemeClr val="tx1"/>
                          </a:solidFill>
                        </a:rPr>
                        <a:t>102</a:t>
                      </a:r>
                    </a:p>
                  </a:txBody>
                  <a:tcPr anchor="ctr"/>
                </a:tc>
                <a:tc>
                  <a:txBody>
                    <a:bodyPr/>
                    <a:lstStyle/>
                    <a:p>
                      <a:r>
                        <a:rPr lang="en-US" sz="1400">
                          <a:solidFill>
                            <a:schemeClr val="tx1"/>
                          </a:solidFill>
                        </a:rPr>
                        <a:t>145.66</a:t>
                      </a:r>
                    </a:p>
                  </a:txBody>
                  <a:tcPr anchor="ctr"/>
                </a:tc>
                <a:tc>
                  <a:txBody>
                    <a:bodyPr/>
                    <a:lstStyle/>
                    <a:p>
                      <a:r>
                        <a:rPr lang="en-US" sz="1400">
                          <a:solidFill>
                            <a:schemeClr val="tx1"/>
                          </a:solidFill>
                        </a:rPr>
                        <a:t>3</a:t>
                      </a:r>
                    </a:p>
                  </a:txBody>
                  <a:tcPr anchor="ctr"/>
                </a:tc>
                <a:extLst>
                  <a:ext uri="{0D108BD9-81ED-4DB2-BD59-A6C34878D82A}">
                    <a16:rowId xmlns:a16="http://schemas.microsoft.com/office/drawing/2014/main" val="2172385120"/>
                  </a:ext>
                </a:extLst>
              </a:tr>
              <a:tr h="333242">
                <a:tc>
                  <a:txBody>
                    <a:bodyPr/>
                    <a:lstStyle/>
                    <a:p>
                      <a:pPr lvl="0">
                        <a:buNone/>
                      </a:pPr>
                      <a:r>
                        <a:rPr lang="en-US" sz="1400">
                          <a:solidFill>
                            <a:schemeClr val="tx1"/>
                          </a:solidFill>
                        </a:rPr>
                        <a:t>101</a:t>
                      </a:r>
                    </a:p>
                  </a:txBody>
                  <a:tcPr anchor="ctr"/>
                </a:tc>
                <a:tc>
                  <a:txBody>
                    <a:bodyPr/>
                    <a:lstStyle/>
                    <a:p>
                      <a:pPr lvl="0">
                        <a:buNone/>
                      </a:pPr>
                      <a:r>
                        <a:rPr lang="en-US" sz="1400">
                          <a:solidFill>
                            <a:schemeClr val="tx1"/>
                          </a:solidFill>
                        </a:rPr>
                        <a:t>12.11</a:t>
                      </a:r>
                    </a:p>
                  </a:txBody>
                  <a:tcPr anchor="ctr"/>
                </a:tc>
                <a:tc>
                  <a:txBody>
                    <a:bodyPr/>
                    <a:lstStyle/>
                    <a:p>
                      <a:pPr lvl="0">
                        <a:buNone/>
                      </a:pPr>
                      <a:r>
                        <a:rPr lang="en-US" sz="1400">
                          <a:solidFill>
                            <a:schemeClr val="tx1"/>
                          </a:solidFill>
                        </a:rPr>
                        <a:t>1</a:t>
                      </a:r>
                    </a:p>
                  </a:txBody>
                  <a:tcPr anchor="ctr"/>
                </a:tc>
                <a:extLst>
                  <a:ext uri="{0D108BD9-81ED-4DB2-BD59-A6C34878D82A}">
                    <a16:rowId xmlns:a16="http://schemas.microsoft.com/office/drawing/2014/main" val="2931183345"/>
                  </a:ext>
                </a:extLst>
              </a:tr>
              <a:tr h="333242">
                <a:tc>
                  <a:txBody>
                    <a:bodyPr/>
                    <a:lstStyle/>
                    <a:p>
                      <a:pPr lvl="0">
                        <a:buNone/>
                      </a:pPr>
                      <a:r>
                        <a:rPr lang="en-US" sz="1400">
                          <a:solidFill>
                            <a:schemeClr val="tx1"/>
                          </a:solidFill>
                        </a:rPr>
                        <a:t>103</a:t>
                      </a:r>
                      <a:endParaRPr lang="en-US">
                        <a:solidFill>
                          <a:schemeClr val="tx1"/>
                        </a:solidFill>
                      </a:endParaRPr>
                    </a:p>
                  </a:txBody>
                  <a:tcPr anchor="ctr"/>
                </a:tc>
                <a:tc>
                  <a:txBody>
                    <a:bodyPr/>
                    <a:lstStyle/>
                    <a:p>
                      <a:pPr lvl="0">
                        <a:buNone/>
                      </a:pPr>
                      <a:r>
                        <a:rPr lang="en-US" sz="1400">
                          <a:solidFill>
                            <a:schemeClr val="tx1"/>
                          </a:solidFill>
                        </a:rPr>
                        <a:t>44.00</a:t>
                      </a:r>
                    </a:p>
                  </a:txBody>
                  <a:tcPr anchor="ctr"/>
                </a:tc>
                <a:tc>
                  <a:txBody>
                    <a:bodyPr/>
                    <a:lstStyle/>
                    <a:p>
                      <a:pPr lvl="0">
                        <a:buNone/>
                      </a:pPr>
                      <a:r>
                        <a:rPr lang="en-US" sz="1400">
                          <a:solidFill>
                            <a:schemeClr val="tx1"/>
                          </a:solidFill>
                        </a:rPr>
                        <a:t>2</a:t>
                      </a:r>
                    </a:p>
                  </a:txBody>
                  <a:tcPr anchor="ctr"/>
                </a:tc>
                <a:extLst>
                  <a:ext uri="{0D108BD9-81ED-4DB2-BD59-A6C34878D82A}">
                    <a16:rowId xmlns:a16="http://schemas.microsoft.com/office/drawing/2014/main" val="1982049535"/>
                  </a:ext>
                </a:extLst>
              </a:tr>
            </a:tbl>
          </a:graphicData>
        </a:graphic>
      </p:graphicFrame>
      <p:sp>
        <p:nvSpPr>
          <p:cNvPr id="15" name="TextBox 14">
            <a:extLst>
              <a:ext uri="{FF2B5EF4-FFF2-40B4-BE49-F238E27FC236}">
                <a16:creationId xmlns:a16="http://schemas.microsoft.com/office/drawing/2014/main" id="{D8488EC4-3CB3-5D54-34C5-28CE7714CDAA}"/>
              </a:ext>
            </a:extLst>
          </p:cNvPr>
          <p:cNvSpPr txBox="1"/>
          <p:nvPr/>
        </p:nvSpPr>
        <p:spPr>
          <a:xfrm>
            <a:off x="6190886" y="1391139"/>
            <a:ext cx="393611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dirty="0">
                <a:solidFill>
                  <a:srgbClr val="FF0000"/>
                </a:solidFill>
              </a:rPr>
              <a:t>Order</a:t>
            </a:r>
          </a:p>
        </p:txBody>
      </p:sp>
      <p:sp>
        <p:nvSpPr>
          <p:cNvPr id="17" name="TextBox 16">
            <a:extLst>
              <a:ext uri="{FF2B5EF4-FFF2-40B4-BE49-F238E27FC236}">
                <a16:creationId xmlns:a16="http://schemas.microsoft.com/office/drawing/2014/main" id="{F931BC8B-1C8B-0F3C-0924-57A8759819E2}"/>
              </a:ext>
            </a:extLst>
          </p:cNvPr>
          <p:cNvSpPr txBox="1"/>
          <p:nvPr/>
        </p:nvSpPr>
        <p:spPr>
          <a:xfrm>
            <a:off x="3794736" y="3780408"/>
            <a:ext cx="1399396"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solidFill>
                  <a:srgbClr val="FF0000"/>
                </a:solidFill>
              </a:rPr>
              <a:t>User</a:t>
            </a:r>
          </a:p>
        </p:txBody>
      </p:sp>
      <p:sp>
        <p:nvSpPr>
          <p:cNvPr id="18" name="TextBox 17">
            <a:extLst>
              <a:ext uri="{FF2B5EF4-FFF2-40B4-BE49-F238E27FC236}">
                <a16:creationId xmlns:a16="http://schemas.microsoft.com/office/drawing/2014/main" id="{9D8C00A3-8F94-6BC5-A43F-CA2C51951CE6}"/>
              </a:ext>
            </a:extLst>
          </p:cNvPr>
          <p:cNvSpPr txBox="1"/>
          <p:nvPr/>
        </p:nvSpPr>
        <p:spPr>
          <a:xfrm>
            <a:off x="5192359" y="3515455"/>
            <a:ext cx="609601"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5400"/>
              <a:t>⨝</a:t>
            </a:r>
          </a:p>
        </p:txBody>
      </p:sp>
      <p:sp>
        <p:nvSpPr>
          <p:cNvPr id="19" name="TextBox 18">
            <a:extLst>
              <a:ext uri="{FF2B5EF4-FFF2-40B4-BE49-F238E27FC236}">
                <a16:creationId xmlns:a16="http://schemas.microsoft.com/office/drawing/2014/main" id="{1F517847-2F30-13BB-3785-383657E3BC6F}"/>
              </a:ext>
            </a:extLst>
          </p:cNvPr>
          <p:cNvSpPr txBox="1"/>
          <p:nvPr/>
        </p:nvSpPr>
        <p:spPr>
          <a:xfrm>
            <a:off x="5898838" y="3780407"/>
            <a:ext cx="141906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solidFill>
                  <a:srgbClr val="FF0000"/>
                </a:solidFill>
              </a:rPr>
              <a:t>Order</a:t>
            </a:r>
          </a:p>
        </p:txBody>
      </p:sp>
      <p:sp>
        <p:nvSpPr>
          <p:cNvPr id="2" name="Rectangle: Rounded Corners 1">
            <a:extLst>
              <a:ext uri="{FF2B5EF4-FFF2-40B4-BE49-F238E27FC236}">
                <a16:creationId xmlns:a16="http://schemas.microsoft.com/office/drawing/2014/main" id="{2777792E-E14E-1507-49A1-EDD8A677992B}"/>
              </a:ext>
            </a:extLst>
          </p:cNvPr>
          <p:cNvSpPr/>
          <p:nvPr/>
        </p:nvSpPr>
        <p:spPr>
          <a:xfrm>
            <a:off x="869741" y="2823422"/>
            <a:ext cx="3932903" cy="358878"/>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Rounded Corners 3">
            <a:extLst>
              <a:ext uri="{FF2B5EF4-FFF2-40B4-BE49-F238E27FC236}">
                <a16:creationId xmlns:a16="http://schemas.microsoft.com/office/drawing/2014/main" id="{EF0DAB2A-DF33-409C-CD29-9FF967562DD6}"/>
              </a:ext>
            </a:extLst>
          </p:cNvPr>
          <p:cNvSpPr/>
          <p:nvPr/>
        </p:nvSpPr>
        <p:spPr>
          <a:xfrm>
            <a:off x="6224275" y="3153561"/>
            <a:ext cx="3865858" cy="358878"/>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93AB6163-40E6-FB88-7A64-652D35AEC438}"/>
              </a:ext>
            </a:extLst>
          </p:cNvPr>
          <p:cNvCxnSpPr>
            <a:cxnSpLocks/>
            <a:stCxn id="2" idx="3"/>
          </p:cNvCxnSpPr>
          <p:nvPr/>
        </p:nvCxnSpPr>
        <p:spPr>
          <a:xfrm>
            <a:off x="4802644" y="3002861"/>
            <a:ext cx="1421631" cy="33968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7" name="Table 6">
            <a:extLst>
              <a:ext uri="{FF2B5EF4-FFF2-40B4-BE49-F238E27FC236}">
                <a16:creationId xmlns:a16="http://schemas.microsoft.com/office/drawing/2014/main" id="{935FDDBF-1A03-8AAD-41FA-69ACE7C0FC83}"/>
              </a:ext>
            </a:extLst>
          </p:cNvPr>
          <p:cNvGraphicFramePr>
            <a:graphicFrameLocks noGrp="1"/>
          </p:cNvGraphicFramePr>
          <p:nvPr>
            <p:extLst>
              <p:ext uri="{D42A27DB-BD31-4B8C-83A1-F6EECF244321}">
                <p14:modId xmlns:p14="http://schemas.microsoft.com/office/powerpoint/2010/main" val="2680951549"/>
              </p:ext>
            </p:extLst>
          </p:nvPr>
        </p:nvGraphicFramePr>
        <p:xfrm>
          <a:off x="2321339" y="4587172"/>
          <a:ext cx="6520669" cy="1666210"/>
        </p:xfrm>
        <a:graphic>
          <a:graphicData uri="http://schemas.openxmlformats.org/drawingml/2006/table">
            <a:tbl>
              <a:tblPr firstRow="1" bandRow="1">
                <a:tableStyleId>{5C22544A-7EE6-4342-B048-85BDC9FD1C3A}</a:tableStyleId>
              </a:tblPr>
              <a:tblGrid>
                <a:gridCol w="871300">
                  <a:extLst>
                    <a:ext uri="{9D8B030D-6E8A-4147-A177-3AD203B41FA5}">
                      <a16:colId xmlns:a16="http://schemas.microsoft.com/office/drawing/2014/main" val="2551515154"/>
                    </a:ext>
                  </a:extLst>
                </a:gridCol>
                <a:gridCol w="1172492">
                  <a:extLst>
                    <a:ext uri="{9D8B030D-6E8A-4147-A177-3AD203B41FA5}">
                      <a16:colId xmlns:a16="http://schemas.microsoft.com/office/drawing/2014/main" val="1727084382"/>
                    </a:ext>
                  </a:extLst>
                </a:gridCol>
                <a:gridCol w="1925473">
                  <a:extLst>
                    <a:ext uri="{9D8B030D-6E8A-4147-A177-3AD203B41FA5}">
                      <a16:colId xmlns:a16="http://schemas.microsoft.com/office/drawing/2014/main" val="2406992602"/>
                    </a:ext>
                  </a:extLst>
                </a:gridCol>
                <a:gridCol w="1473686">
                  <a:extLst>
                    <a:ext uri="{9D8B030D-6E8A-4147-A177-3AD203B41FA5}">
                      <a16:colId xmlns:a16="http://schemas.microsoft.com/office/drawing/2014/main" val="2568881088"/>
                    </a:ext>
                  </a:extLst>
                </a:gridCol>
                <a:gridCol w="1077718">
                  <a:extLst>
                    <a:ext uri="{9D8B030D-6E8A-4147-A177-3AD203B41FA5}">
                      <a16:colId xmlns:a16="http://schemas.microsoft.com/office/drawing/2014/main" val="1798179777"/>
                    </a:ext>
                  </a:extLst>
                </a:gridCol>
              </a:tblGrid>
              <a:tr h="333242">
                <a:tc>
                  <a:txBody>
                    <a:bodyPr/>
                    <a:lstStyle/>
                    <a:p>
                      <a:r>
                        <a:rPr lang="en-US" sz="1400" err="1"/>
                        <a:t>UserID</a:t>
                      </a:r>
                    </a:p>
                  </a:txBody>
                  <a:tcPr anchor="ctr"/>
                </a:tc>
                <a:tc>
                  <a:txBody>
                    <a:bodyPr/>
                    <a:lstStyle/>
                    <a:p>
                      <a:r>
                        <a:rPr lang="en-US" sz="1400" err="1"/>
                        <a:t>UserName</a:t>
                      </a:r>
                    </a:p>
                  </a:txBody>
                  <a:tcPr anchor="ctr"/>
                </a:tc>
                <a:tc>
                  <a:txBody>
                    <a:bodyPr/>
                    <a:lstStyle/>
                    <a:p>
                      <a:r>
                        <a:rPr lang="en-US" sz="1400" err="1"/>
                        <a:t>UserEmail</a:t>
                      </a:r>
                    </a:p>
                  </a:txBody>
                  <a:tcPr anchor="ctr"/>
                </a:tc>
                <a:tc>
                  <a:txBody>
                    <a:bodyPr/>
                    <a:lstStyle/>
                    <a:p>
                      <a:pPr lvl="0">
                        <a:buNone/>
                      </a:pPr>
                      <a:r>
                        <a:rPr lang="en-US" sz="1400" b="1" i="0" u="none" strike="noStrike" noProof="0" err="1">
                          <a:latin typeface="Proxima Nova Rg"/>
                        </a:rPr>
                        <a:t>OrderTotal</a:t>
                      </a:r>
                      <a:endParaRPr lang="en-US" b="1" err="1"/>
                    </a:p>
                  </a:txBody>
                  <a:tcPr anchor="ctr"/>
                </a:tc>
                <a:tc>
                  <a:txBody>
                    <a:bodyPr/>
                    <a:lstStyle/>
                    <a:p>
                      <a:pPr lvl="0">
                        <a:buNone/>
                      </a:pPr>
                      <a:r>
                        <a:rPr lang="en-US" sz="1400"/>
                        <a:t>Items</a:t>
                      </a:r>
                    </a:p>
                  </a:txBody>
                  <a:tcPr anchor="ctr"/>
                </a:tc>
                <a:extLst>
                  <a:ext uri="{0D108BD9-81ED-4DB2-BD59-A6C34878D82A}">
                    <a16:rowId xmlns:a16="http://schemas.microsoft.com/office/drawing/2014/main" val="4157258884"/>
                  </a:ext>
                </a:extLst>
              </a:tr>
              <a:tr h="333242">
                <a:tc>
                  <a:txBody>
                    <a:bodyPr/>
                    <a:lstStyle/>
                    <a:p>
                      <a:r>
                        <a:rPr lang="en-US" sz="1400">
                          <a:solidFill>
                            <a:schemeClr val="tx1"/>
                          </a:solidFill>
                        </a:rPr>
                        <a:t>101</a:t>
                      </a:r>
                      <a:endParaRPr lang="en-US">
                        <a:solidFill>
                          <a:schemeClr val="tx1"/>
                        </a:solidFill>
                      </a:endParaRPr>
                    </a:p>
                  </a:txBody>
                  <a:tcPr anchor="ctr"/>
                </a:tc>
                <a:tc>
                  <a:txBody>
                    <a:bodyPr/>
                    <a:lstStyle/>
                    <a:p>
                      <a:r>
                        <a:rPr lang="en-US" sz="1400">
                          <a:solidFill>
                            <a:schemeClr val="tx1"/>
                          </a:solidFill>
                        </a:rPr>
                        <a:t>Alice</a:t>
                      </a:r>
                    </a:p>
                  </a:txBody>
                  <a:tcPr anchor="ctr"/>
                </a:tc>
                <a:tc>
                  <a:txBody>
                    <a:bodyPr/>
                    <a:lstStyle/>
                    <a:p>
                      <a:r>
                        <a:rPr lang="en-US" sz="1400">
                          <a:solidFill>
                            <a:schemeClr val="tx1"/>
                          </a:solidFill>
                        </a:rPr>
                        <a:t>alice@example.com</a:t>
                      </a:r>
                    </a:p>
                  </a:txBody>
                  <a:tcPr anchor="ctr"/>
                </a:tc>
                <a:tc>
                  <a:txBody>
                    <a:bodyPr/>
                    <a:lstStyle/>
                    <a:p>
                      <a:pPr lvl="0">
                        <a:buNone/>
                      </a:pPr>
                      <a:r>
                        <a:rPr lang="en-US" sz="1400">
                          <a:solidFill>
                            <a:schemeClr val="tx1"/>
                          </a:solidFill>
                        </a:rPr>
                        <a:t>12.11</a:t>
                      </a:r>
                    </a:p>
                  </a:txBody>
                  <a:tcPr anchor="ctr"/>
                </a:tc>
                <a:tc>
                  <a:txBody>
                    <a:bodyPr/>
                    <a:lstStyle/>
                    <a:p>
                      <a:pPr lvl="0">
                        <a:buNone/>
                      </a:pPr>
                      <a:r>
                        <a:rPr lang="en-US" sz="1400">
                          <a:solidFill>
                            <a:schemeClr val="tx1"/>
                          </a:solidFill>
                        </a:rPr>
                        <a:t>1</a:t>
                      </a:r>
                    </a:p>
                  </a:txBody>
                  <a:tcPr anchor="ctr"/>
                </a:tc>
                <a:extLst>
                  <a:ext uri="{0D108BD9-81ED-4DB2-BD59-A6C34878D82A}">
                    <a16:rowId xmlns:a16="http://schemas.microsoft.com/office/drawing/2014/main" val="1579817243"/>
                  </a:ext>
                </a:extLst>
              </a:tr>
              <a:tr h="333242">
                <a:tc>
                  <a:txBody>
                    <a:bodyPr/>
                    <a:lstStyle/>
                    <a:p>
                      <a:r>
                        <a:rPr lang="en-US" sz="1400">
                          <a:solidFill>
                            <a:schemeClr val="tx1"/>
                          </a:solidFill>
                        </a:rPr>
                        <a:t>102</a:t>
                      </a:r>
                    </a:p>
                  </a:txBody>
                  <a:tcPr anchor="ctr"/>
                </a:tc>
                <a:tc>
                  <a:txBody>
                    <a:bodyPr/>
                    <a:lstStyle/>
                    <a:p>
                      <a:r>
                        <a:rPr lang="en-US" sz="1400">
                          <a:solidFill>
                            <a:schemeClr val="tx1"/>
                          </a:solidFill>
                        </a:rPr>
                        <a:t>Bob</a:t>
                      </a:r>
                    </a:p>
                  </a:txBody>
                  <a:tcPr anchor="ctr"/>
                </a:tc>
                <a:tc>
                  <a:txBody>
                    <a:bodyPr/>
                    <a:lstStyle/>
                    <a:p>
                      <a:r>
                        <a:rPr lang="en-US" sz="1400">
                          <a:solidFill>
                            <a:schemeClr val="tx1"/>
                          </a:solidFill>
                        </a:rPr>
                        <a:t>bob@</a:t>
                      </a:r>
                      <a:r>
                        <a:rPr lang="en-US" sz="1400" b="0" i="0" u="none" strike="noStrike" noProof="0">
                          <a:solidFill>
                            <a:schemeClr val="tx1"/>
                          </a:solidFill>
                          <a:latin typeface="Proxima Nova Rg"/>
                        </a:rPr>
                        <a:t>example</a:t>
                      </a:r>
                      <a:r>
                        <a:rPr lang="en-US" sz="1400">
                          <a:solidFill>
                            <a:schemeClr val="tx1"/>
                          </a:solidFill>
                        </a:rPr>
                        <a:t>.com</a:t>
                      </a:r>
                    </a:p>
                  </a:txBody>
                  <a:tcPr anchor="ctr"/>
                </a:tc>
                <a:tc>
                  <a:txBody>
                    <a:bodyPr/>
                    <a:lstStyle/>
                    <a:p>
                      <a:pPr lvl="0">
                        <a:buNone/>
                      </a:pPr>
                      <a:r>
                        <a:rPr lang="en-US" sz="1400">
                          <a:solidFill>
                            <a:schemeClr val="tx1"/>
                          </a:solidFill>
                        </a:rPr>
                        <a:t>145.66</a:t>
                      </a:r>
                    </a:p>
                  </a:txBody>
                  <a:tcPr anchor="ctr"/>
                </a:tc>
                <a:tc>
                  <a:txBody>
                    <a:bodyPr/>
                    <a:lstStyle/>
                    <a:p>
                      <a:pPr lvl="0">
                        <a:buNone/>
                      </a:pPr>
                      <a:r>
                        <a:rPr lang="en-US" sz="1400">
                          <a:solidFill>
                            <a:schemeClr val="tx1"/>
                          </a:solidFill>
                        </a:rPr>
                        <a:t>3</a:t>
                      </a:r>
                    </a:p>
                  </a:txBody>
                  <a:tcPr anchor="ctr"/>
                </a:tc>
                <a:extLst>
                  <a:ext uri="{0D108BD9-81ED-4DB2-BD59-A6C34878D82A}">
                    <a16:rowId xmlns:a16="http://schemas.microsoft.com/office/drawing/2014/main" val="2172385120"/>
                  </a:ext>
                </a:extLst>
              </a:tr>
              <a:tr h="333242">
                <a:tc>
                  <a:txBody>
                    <a:bodyPr/>
                    <a:lstStyle/>
                    <a:p>
                      <a:pPr lvl="0">
                        <a:buNone/>
                      </a:pPr>
                      <a:r>
                        <a:rPr lang="en-US" sz="1400">
                          <a:solidFill>
                            <a:schemeClr val="tx1"/>
                          </a:solidFill>
                        </a:rPr>
                        <a:t>103</a:t>
                      </a:r>
                    </a:p>
                  </a:txBody>
                  <a:tcPr anchor="ctr"/>
                </a:tc>
                <a:tc>
                  <a:txBody>
                    <a:bodyPr/>
                    <a:lstStyle/>
                    <a:p>
                      <a:pPr lvl="0">
                        <a:buNone/>
                      </a:pPr>
                      <a:r>
                        <a:rPr lang="en-US" sz="1400">
                          <a:solidFill>
                            <a:schemeClr val="tx1"/>
                          </a:solidFill>
                        </a:rPr>
                        <a:t>Eve</a:t>
                      </a:r>
                    </a:p>
                  </a:txBody>
                  <a:tcPr anchor="ctr"/>
                </a:tc>
                <a:tc>
                  <a:txBody>
                    <a:bodyPr/>
                    <a:lstStyle/>
                    <a:p>
                      <a:pPr lvl="0">
                        <a:buNone/>
                      </a:pPr>
                      <a:r>
                        <a:rPr lang="en-US" sz="1400">
                          <a:solidFill>
                            <a:schemeClr val="tx1"/>
                          </a:solidFill>
                        </a:rPr>
                        <a:t>eve@</a:t>
                      </a:r>
                      <a:r>
                        <a:rPr lang="en-US" sz="1400" b="0" i="0" u="none" strike="noStrike" noProof="0">
                          <a:solidFill>
                            <a:schemeClr val="tx1"/>
                          </a:solidFill>
                          <a:latin typeface="Proxima Nova Rg"/>
                        </a:rPr>
                        <a:t>example</a:t>
                      </a:r>
                      <a:r>
                        <a:rPr lang="en-US" sz="1400">
                          <a:solidFill>
                            <a:schemeClr val="tx1"/>
                          </a:solidFill>
                        </a:rPr>
                        <a:t>.com</a:t>
                      </a:r>
                    </a:p>
                  </a:txBody>
                  <a:tcPr anchor="ctr"/>
                </a:tc>
                <a:tc>
                  <a:txBody>
                    <a:bodyPr/>
                    <a:lstStyle/>
                    <a:p>
                      <a:pPr lvl="0">
                        <a:buNone/>
                      </a:pPr>
                      <a:r>
                        <a:rPr lang="en-US" sz="1400">
                          <a:solidFill>
                            <a:schemeClr val="tx1"/>
                          </a:solidFill>
                        </a:rPr>
                        <a:t>25.69</a:t>
                      </a:r>
                    </a:p>
                  </a:txBody>
                  <a:tcPr anchor="ctr"/>
                </a:tc>
                <a:tc>
                  <a:txBody>
                    <a:bodyPr/>
                    <a:lstStyle/>
                    <a:p>
                      <a:pPr lvl="0">
                        <a:buNone/>
                      </a:pPr>
                      <a:r>
                        <a:rPr lang="en-US" sz="1400">
                          <a:solidFill>
                            <a:schemeClr val="tx1"/>
                          </a:solidFill>
                        </a:rPr>
                        <a:t>2</a:t>
                      </a:r>
                    </a:p>
                  </a:txBody>
                  <a:tcPr anchor="ctr"/>
                </a:tc>
                <a:extLst>
                  <a:ext uri="{0D108BD9-81ED-4DB2-BD59-A6C34878D82A}">
                    <a16:rowId xmlns:a16="http://schemas.microsoft.com/office/drawing/2014/main" val="4253287945"/>
                  </a:ext>
                </a:extLst>
              </a:tr>
              <a:tr h="333242">
                <a:tc>
                  <a:txBody>
                    <a:bodyPr/>
                    <a:lstStyle/>
                    <a:p>
                      <a:pPr lvl="0">
                        <a:buNone/>
                      </a:pPr>
                      <a:r>
                        <a:rPr lang="en-US" sz="1400">
                          <a:solidFill>
                            <a:schemeClr val="tx1"/>
                          </a:solidFill>
                        </a:rPr>
                        <a:t>103</a:t>
                      </a:r>
                      <a:endParaRPr lang="en-US">
                        <a:solidFill>
                          <a:schemeClr val="tx1"/>
                        </a:solidFill>
                      </a:endParaRPr>
                    </a:p>
                  </a:txBody>
                  <a:tcPr anchor="ctr"/>
                </a:tc>
                <a:tc>
                  <a:txBody>
                    <a:bodyPr/>
                    <a:lstStyle/>
                    <a:p>
                      <a:pPr lvl="0">
                        <a:buNone/>
                      </a:pPr>
                      <a:r>
                        <a:rPr lang="en-US" sz="1400">
                          <a:solidFill>
                            <a:schemeClr val="tx1"/>
                          </a:solidFill>
                        </a:rPr>
                        <a:t>Eve</a:t>
                      </a:r>
                    </a:p>
                  </a:txBody>
                  <a:tcPr anchor="ctr"/>
                </a:tc>
                <a:tc>
                  <a:txBody>
                    <a:bodyPr/>
                    <a:lstStyle/>
                    <a:p>
                      <a:pPr lvl="0">
                        <a:buNone/>
                      </a:pPr>
                      <a:r>
                        <a:rPr lang="en-US" sz="1400">
                          <a:solidFill>
                            <a:schemeClr val="tx1"/>
                          </a:solidFill>
                        </a:rPr>
                        <a:t>eve@example.com</a:t>
                      </a:r>
                    </a:p>
                  </a:txBody>
                  <a:tcPr anchor="ctr"/>
                </a:tc>
                <a:tc>
                  <a:txBody>
                    <a:bodyPr/>
                    <a:lstStyle/>
                    <a:p>
                      <a:pPr lvl="0">
                        <a:buNone/>
                      </a:pPr>
                      <a:r>
                        <a:rPr lang="en-US" sz="1400">
                          <a:solidFill>
                            <a:schemeClr val="tx1"/>
                          </a:solidFill>
                        </a:rPr>
                        <a:t>44.00</a:t>
                      </a:r>
                    </a:p>
                  </a:txBody>
                  <a:tcPr anchor="ctr"/>
                </a:tc>
                <a:tc>
                  <a:txBody>
                    <a:bodyPr/>
                    <a:lstStyle/>
                    <a:p>
                      <a:pPr lvl="0">
                        <a:buNone/>
                      </a:pPr>
                      <a:r>
                        <a:rPr lang="en-US" sz="1400">
                          <a:solidFill>
                            <a:schemeClr val="tx1"/>
                          </a:solidFill>
                        </a:rPr>
                        <a:t>2</a:t>
                      </a:r>
                    </a:p>
                  </a:txBody>
                  <a:tcPr anchor="ctr"/>
                </a:tc>
                <a:extLst>
                  <a:ext uri="{0D108BD9-81ED-4DB2-BD59-A6C34878D82A}">
                    <a16:rowId xmlns:a16="http://schemas.microsoft.com/office/drawing/2014/main" val="3921442908"/>
                  </a:ext>
                </a:extLst>
              </a:tr>
            </a:tbl>
          </a:graphicData>
        </a:graphic>
      </p:graphicFrame>
      <p:sp>
        <p:nvSpPr>
          <p:cNvPr id="9" name="Rectangle: Rounded Corners 8">
            <a:extLst>
              <a:ext uri="{FF2B5EF4-FFF2-40B4-BE49-F238E27FC236}">
                <a16:creationId xmlns:a16="http://schemas.microsoft.com/office/drawing/2014/main" id="{ED000867-3298-22B1-9C6B-36F808A1AC4C}"/>
              </a:ext>
            </a:extLst>
          </p:cNvPr>
          <p:cNvSpPr/>
          <p:nvPr/>
        </p:nvSpPr>
        <p:spPr>
          <a:xfrm>
            <a:off x="2321338" y="5903178"/>
            <a:ext cx="6520669" cy="358878"/>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62363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9"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EEF949-7068-F4A1-24CF-82F6ED5D6AE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46646B8-9C22-837E-6ED5-38257779C139}"/>
              </a:ext>
            </a:extLst>
          </p:cNvPr>
          <p:cNvSpPr>
            <a:spLocks noGrp="1"/>
          </p:cNvSpPr>
          <p:nvPr>
            <p:ph type="title"/>
          </p:nvPr>
        </p:nvSpPr>
        <p:spPr/>
        <p:txBody>
          <a:bodyPr/>
          <a:lstStyle/>
          <a:p>
            <a:r>
              <a:rPr lang="en-US">
                <a:latin typeface="Proxima Nova Rg"/>
              </a:rPr>
              <a:t>Example of Natural Join ⨝</a:t>
            </a:r>
            <a:endParaRPr lang="en-US"/>
          </a:p>
        </p:txBody>
      </p:sp>
      <p:graphicFrame>
        <p:nvGraphicFramePr>
          <p:cNvPr id="8" name="Table 15">
            <a:extLst>
              <a:ext uri="{FF2B5EF4-FFF2-40B4-BE49-F238E27FC236}">
                <a16:creationId xmlns:a16="http://schemas.microsoft.com/office/drawing/2014/main" id="{12AA0CFD-3B79-B840-C3EC-60F80A134876}"/>
              </a:ext>
            </a:extLst>
          </p:cNvPr>
          <p:cNvGraphicFramePr>
            <a:graphicFrameLocks noGrp="1"/>
          </p:cNvGraphicFramePr>
          <p:nvPr/>
        </p:nvGraphicFramePr>
        <p:xfrm>
          <a:off x="887316" y="1834417"/>
          <a:ext cx="3915007" cy="1332968"/>
        </p:xfrm>
        <a:graphic>
          <a:graphicData uri="http://schemas.openxmlformats.org/drawingml/2006/table">
            <a:tbl>
              <a:tblPr firstRow="1" bandRow="1">
                <a:tableStyleId>{5C22544A-7EE6-4342-B048-85BDC9FD1C3A}</a:tableStyleId>
              </a:tblPr>
              <a:tblGrid>
                <a:gridCol w="823201">
                  <a:extLst>
                    <a:ext uri="{9D8B030D-6E8A-4147-A177-3AD203B41FA5}">
                      <a16:colId xmlns:a16="http://schemas.microsoft.com/office/drawing/2014/main" val="2551515154"/>
                    </a:ext>
                  </a:extLst>
                </a:gridCol>
                <a:gridCol w="1290731">
                  <a:extLst>
                    <a:ext uri="{9D8B030D-6E8A-4147-A177-3AD203B41FA5}">
                      <a16:colId xmlns:a16="http://schemas.microsoft.com/office/drawing/2014/main" val="1727084382"/>
                    </a:ext>
                  </a:extLst>
                </a:gridCol>
                <a:gridCol w="1801075">
                  <a:extLst>
                    <a:ext uri="{9D8B030D-6E8A-4147-A177-3AD203B41FA5}">
                      <a16:colId xmlns:a16="http://schemas.microsoft.com/office/drawing/2014/main" val="2406992602"/>
                    </a:ext>
                  </a:extLst>
                </a:gridCol>
              </a:tblGrid>
              <a:tr h="333242">
                <a:tc>
                  <a:txBody>
                    <a:bodyPr/>
                    <a:lstStyle/>
                    <a:p>
                      <a:r>
                        <a:rPr lang="en-US" sz="1400" err="1"/>
                        <a:t>UserID</a:t>
                      </a:r>
                    </a:p>
                  </a:txBody>
                  <a:tcPr anchor="ctr"/>
                </a:tc>
                <a:tc>
                  <a:txBody>
                    <a:bodyPr/>
                    <a:lstStyle/>
                    <a:p>
                      <a:r>
                        <a:rPr lang="en-US" sz="1400" err="1"/>
                        <a:t>UserName</a:t>
                      </a:r>
                    </a:p>
                  </a:txBody>
                  <a:tcPr anchor="ctr"/>
                </a:tc>
                <a:tc>
                  <a:txBody>
                    <a:bodyPr/>
                    <a:lstStyle/>
                    <a:p>
                      <a:r>
                        <a:rPr lang="en-US" sz="1400" err="1"/>
                        <a:t>UserEmail</a:t>
                      </a:r>
                    </a:p>
                  </a:txBody>
                  <a:tcPr anchor="ctr"/>
                </a:tc>
                <a:extLst>
                  <a:ext uri="{0D108BD9-81ED-4DB2-BD59-A6C34878D82A}">
                    <a16:rowId xmlns:a16="http://schemas.microsoft.com/office/drawing/2014/main" val="4157258884"/>
                  </a:ext>
                </a:extLst>
              </a:tr>
              <a:tr h="333242">
                <a:tc>
                  <a:txBody>
                    <a:bodyPr/>
                    <a:lstStyle/>
                    <a:p>
                      <a:r>
                        <a:rPr lang="en-US" sz="1400">
                          <a:solidFill>
                            <a:schemeClr val="tx1"/>
                          </a:solidFill>
                        </a:rPr>
                        <a:t>101</a:t>
                      </a:r>
                    </a:p>
                  </a:txBody>
                  <a:tcPr anchor="ctr"/>
                </a:tc>
                <a:tc>
                  <a:txBody>
                    <a:bodyPr/>
                    <a:lstStyle/>
                    <a:p>
                      <a:r>
                        <a:rPr lang="en-US" sz="1400">
                          <a:solidFill>
                            <a:schemeClr val="tx1"/>
                          </a:solidFill>
                        </a:rPr>
                        <a:t>Alice</a:t>
                      </a:r>
                    </a:p>
                  </a:txBody>
                  <a:tcPr anchor="ctr"/>
                </a:tc>
                <a:tc>
                  <a:txBody>
                    <a:bodyPr/>
                    <a:lstStyle/>
                    <a:p>
                      <a:r>
                        <a:rPr lang="en-US" sz="1400">
                          <a:solidFill>
                            <a:schemeClr val="tx1"/>
                          </a:solidFill>
                        </a:rPr>
                        <a:t>alice@example.com</a:t>
                      </a:r>
                    </a:p>
                  </a:txBody>
                  <a:tcPr anchor="ctr"/>
                </a:tc>
                <a:extLst>
                  <a:ext uri="{0D108BD9-81ED-4DB2-BD59-A6C34878D82A}">
                    <a16:rowId xmlns:a16="http://schemas.microsoft.com/office/drawing/2014/main" val="1579817243"/>
                  </a:ext>
                </a:extLst>
              </a:tr>
              <a:tr h="333242">
                <a:tc>
                  <a:txBody>
                    <a:bodyPr/>
                    <a:lstStyle/>
                    <a:p>
                      <a:r>
                        <a:rPr lang="en-US" sz="1400">
                          <a:solidFill>
                            <a:schemeClr val="tx1"/>
                          </a:solidFill>
                        </a:rPr>
                        <a:t>102</a:t>
                      </a:r>
                    </a:p>
                  </a:txBody>
                  <a:tcPr anchor="ctr"/>
                </a:tc>
                <a:tc>
                  <a:txBody>
                    <a:bodyPr/>
                    <a:lstStyle/>
                    <a:p>
                      <a:r>
                        <a:rPr lang="en-US" sz="1400">
                          <a:solidFill>
                            <a:schemeClr val="tx1"/>
                          </a:solidFill>
                        </a:rPr>
                        <a:t>Bob</a:t>
                      </a:r>
                    </a:p>
                  </a:txBody>
                  <a:tcPr anchor="ctr"/>
                </a:tc>
                <a:tc>
                  <a:txBody>
                    <a:bodyPr/>
                    <a:lstStyle/>
                    <a:p>
                      <a:r>
                        <a:rPr lang="en-US" sz="1400">
                          <a:solidFill>
                            <a:schemeClr val="tx1"/>
                          </a:solidFill>
                        </a:rPr>
                        <a:t>bob@</a:t>
                      </a:r>
                      <a:r>
                        <a:rPr lang="en-US" sz="1400" b="0" i="0" u="none" strike="noStrike" noProof="0">
                          <a:solidFill>
                            <a:schemeClr val="tx1"/>
                          </a:solidFill>
                          <a:latin typeface="Proxima Nova Rg"/>
                        </a:rPr>
                        <a:t>example</a:t>
                      </a:r>
                      <a:r>
                        <a:rPr lang="en-US" sz="1400">
                          <a:solidFill>
                            <a:schemeClr val="tx1"/>
                          </a:solidFill>
                        </a:rPr>
                        <a:t>.com</a:t>
                      </a:r>
                    </a:p>
                  </a:txBody>
                  <a:tcPr anchor="ctr"/>
                </a:tc>
                <a:extLst>
                  <a:ext uri="{0D108BD9-81ED-4DB2-BD59-A6C34878D82A}">
                    <a16:rowId xmlns:a16="http://schemas.microsoft.com/office/drawing/2014/main" val="2172385120"/>
                  </a:ext>
                </a:extLst>
              </a:tr>
              <a:tr h="333242">
                <a:tc>
                  <a:txBody>
                    <a:bodyPr/>
                    <a:lstStyle/>
                    <a:p>
                      <a:pPr lvl="0">
                        <a:buNone/>
                      </a:pPr>
                      <a:r>
                        <a:rPr lang="en-US" sz="1400">
                          <a:solidFill>
                            <a:schemeClr val="tx1"/>
                          </a:solidFill>
                        </a:rPr>
                        <a:t>103</a:t>
                      </a:r>
                    </a:p>
                  </a:txBody>
                  <a:tcPr anchor="ctr"/>
                </a:tc>
                <a:tc>
                  <a:txBody>
                    <a:bodyPr/>
                    <a:lstStyle/>
                    <a:p>
                      <a:pPr lvl="0">
                        <a:buNone/>
                      </a:pPr>
                      <a:r>
                        <a:rPr lang="en-US" sz="1400">
                          <a:solidFill>
                            <a:schemeClr val="tx1"/>
                          </a:solidFill>
                        </a:rPr>
                        <a:t>Eve</a:t>
                      </a:r>
                    </a:p>
                  </a:txBody>
                  <a:tcPr anchor="ctr"/>
                </a:tc>
                <a:tc>
                  <a:txBody>
                    <a:bodyPr/>
                    <a:lstStyle/>
                    <a:p>
                      <a:pPr lvl="0">
                        <a:buNone/>
                      </a:pPr>
                      <a:r>
                        <a:rPr lang="en-US" sz="1400">
                          <a:solidFill>
                            <a:schemeClr val="tx1"/>
                          </a:solidFill>
                        </a:rPr>
                        <a:t>eve@</a:t>
                      </a:r>
                      <a:r>
                        <a:rPr lang="en-US" sz="1400" b="0" i="0" u="none" strike="noStrike" noProof="0">
                          <a:solidFill>
                            <a:schemeClr val="tx1"/>
                          </a:solidFill>
                          <a:latin typeface="Proxima Nova Rg"/>
                        </a:rPr>
                        <a:t>example</a:t>
                      </a:r>
                      <a:r>
                        <a:rPr lang="en-US" sz="1400">
                          <a:solidFill>
                            <a:schemeClr val="tx1"/>
                          </a:solidFill>
                        </a:rPr>
                        <a:t>.com</a:t>
                      </a:r>
                    </a:p>
                  </a:txBody>
                  <a:tcPr anchor="ctr"/>
                </a:tc>
                <a:extLst>
                  <a:ext uri="{0D108BD9-81ED-4DB2-BD59-A6C34878D82A}">
                    <a16:rowId xmlns:a16="http://schemas.microsoft.com/office/drawing/2014/main" val="2931183345"/>
                  </a:ext>
                </a:extLst>
              </a:tr>
            </a:tbl>
          </a:graphicData>
        </a:graphic>
      </p:graphicFrame>
      <p:sp>
        <p:nvSpPr>
          <p:cNvPr id="11" name="TextBox 10">
            <a:extLst>
              <a:ext uri="{FF2B5EF4-FFF2-40B4-BE49-F238E27FC236}">
                <a16:creationId xmlns:a16="http://schemas.microsoft.com/office/drawing/2014/main" id="{0EDB63BC-A82A-6736-DAA7-6C100E1AC80C}"/>
              </a:ext>
            </a:extLst>
          </p:cNvPr>
          <p:cNvSpPr txBox="1"/>
          <p:nvPr/>
        </p:nvSpPr>
        <p:spPr>
          <a:xfrm>
            <a:off x="725980" y="1389996"/>
            <a:ext cx="393611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dirty="0">
                <a:solidFill>
                  <a:srgbClr val="FF0000"/>
                </a:solidFill>
              </a:rPr>
              <a:t>User</a:t>
            </a:r>
          </a:p>
        </p:txBody>
      </p:sp>
      <p:graphicFrame>
        <p:nvGraphicFramePr>
          <p:cNvPr id="14" name="Table 15">
            <a:extLst>
              <a:ext uri="{FF2B5EF4-FFF2-40B4-BE49-F238E27FC236}">
                <a16:creationId xmlns:a16="http://schemas.microsoft.com/office/drawing/2014/main" id="{E0CED4F3-34AA-B5CE-823C-9B0CD4935BB2}"/>
              </a:ext>
            </a:extLst>
          </p:cNvPr>
          <p:cNvGraphicFramePr>
            <a:graphicFrameLocks noGrp="1"/>
          </p:cNvGraphicFramePr>
          <p:nvPr/>
        </p:nvGraphicFramePr>
        <p:xfrm>
          <a:off x="6224274" y="1833500"/>
          <a:ext cx="3865858" cy="1666210"/>
        </p:xfrm>
        <a:graphic>
          <a:graphicData uri="http://schemas.openxmlformats.org/drawingml/2006/table">
            <a:tbl>
              <a:tblPr firstRow="1" bandRow="1">
                <a:tableStyleId>{5C22544A-7EE6-4342-B048-85BDC9FD1C3A}</a:tableStyleId>
              </a:tblPr>
              <a:tblGrid>
                <a:gridCol w="812868">
                  <a:extLst>
                    <a:ext uri="{9D8B030D-6E8A-4147-A177-3AD203B41FA5}">
                      <a16:colId xmlns:a16="http://schemas.microsoft.com/office/drawing/2014/main" val="2551515154"/>
                    </a:ext>
                  </a:extLst>
                </a:gridCol>
                <a:gridCol w="1246289">
                  <a:extLst>
                    <a:ext uri="{9D8B030D-6E8A-4147-A177-3AD203B41FA5}">
                      <a16:colId xmlns:a16="http://schemas.microsoft.com/office/drawing/2014/main" val="1727084382"/>
                    </a:ext>
                  </a:extLst>
                </a:gridCol>
                <a:gridCol w="1806701">
                  <a:extLst>
                    <a:ext uri="{9D8B030D-6E8A-4147-A177-3AD203B41FA5}">
                      <a16:colId xmlns:a16="http://schemas.microsoft.com/office/drawing/2014/main" val="2406992602"/>
                    </a:ext>
                  </a:extLst>
                </a:gridCol>
              </a:tblGrid>
              <a:tr h="333242">
                <a:tc>
                  <a:txBody>
                    <a:bodyPr/>
                    <a:lstStyle/>
                    <a:p>
                      <a:r>
                        <a:rPr lang="en-US" sz="1400" err="1"/>
                        <a:t>UserID</a:t>
                      </a:r>
                    </a:p>
                  </a:txBody>
                  <a:tcPr anchor="ctr"/>
                </a:tc>
                <a:tc>
                  <a:txBody>
                    <a:bodyPr/>
                    <a:lstStyle/>
                    <a:p>
                      <a:r>
                        <a:rPr lang="en-US" sz="1400" err="1"/>
                        <a:t>OrderTotal</a:t>
                      </a:r>
                    </a:p>
                  </a:txBody>
                  <a:tcPr anchor="ctr"/>
                </a:tc>
                <a:tc>
                  <a:txBody>
                    <a:bodyPr/>
                    <a:lstStyle/>
                    <a:p>
                      <a:r>
                        <a:rPr lang="en-US" sz="1400"/>
                        <a:t>Items</a:t>
                      </a:r>
                    </a:p>
                  </a:txBody>
                  <a:tcPr anchor="ctr"/>
                </a:tc>
                <a:extLst>
                  <a:ext uri="{0D108BD9-81ED-4DB2-BD59-A6C34878D82A}">
                    <a16:rowId xmlns:a16="http://schemas.microsoft.com/office/drawing/2014/main" val="4157258884"/>
                  </a:ext>
                </a:extLst>
              </a:tr>
              <a:tr h="333242">
                <a:tc>
                  <a:txBody>
                    <a:bodyPr/>
                    <a:lstStyle/>
                    <a:p>
                      <a:r>
                        <a:rPr lang="en-US" sz="1400">
                          <a:solidFill>
                            <a:schemeClr val="tx1"/>
                          </a:solidFill>
                        </a:rPr>
                        <a:t>103</a:t>
                      </a:r>
                    </a:p>
                  </a:txBody>
                  <a:tcPr anchor="ctr"/>
                </a:tc>
                <a:tc>
                  <a:txBody>
                    <a:bodyPr/>
                    <a:lstStyle/>
                    <a:p>
                      <a:r>
                        <a:rPr lang="en-US" sz="1400">
                          <a:solidFill>
                            <a:schemeClr val="tx1"/>
                          </a:solidFill>
                        </a:rPr>
                        <a:t>25.69</a:t>
                      </a:r>
                    </a:p>
                  </a:txBody>
                  <a:tcPr anchor="ctr"/>
                </a:tc>
                <a:tc>
                  <a:txBody>
                    <a:bodyPr/>
                    <a:lstStyle/>
                    <a:p>
                      <a:r>
                        <a:rPr lang="en-US" sz="1400">
                          <a:solidFill>
                            <a:schemeClr val="tx1"/>
                          </a:solidFill>
                        </a:rPr>
                        <a:t>2</a:t>
                      </a:r>
                    </a:p>
                  </a:txBody>
                  <a:tcPr anchor="ctr"/>
                </a:tc>
                <a:extLst>
                  <a:ext uri="{0D108BD9-81ED-4DB2-BD59-A6C34878D82A}">
                    <a16:rowId xmlns:a16="http://schemas.microsoft.com/office/drawing/2014/main" val="1579817243"/>
                  </a:ext>
                </a:extLst>
              </a:tr>
              <a:tr h="333242">
                <a:tc>
                  <a:txBody>
                    <a:bodyPr/>
                    <a:lstStyle/>
                    <a:p>
                      <a:r>
                        <a:rPr lang="en-US" sz="1400">
                          <a:solidFill>
                            <a:schemeClr val="tx1"/>
                          </a:solidFill>
                        </a:rPr>
                        <a:t>102</a:t>
                      </a:r>
                    </a:p>
                  </a:txBody>
                  <a:tcPr anchor="ctr"/>
                </a:tc>
                <a:tc>
                  <a:txBody>
                    <a:bodyPr/>
                    <a:lstStyle/>
                    <a:p>
                      <a:r>
                        <a:rPr lang="en-US" sz="1400">
                          <a:solidFill>
                            <a:schemeClr val="tx1"/>
                          </a:solidFill>
                        </a:rPr>
                        <a:t>145.66</a:t>
                      </a:r>
                    </a:p>
                  </a:txBody>
                  <a:tcPr anchor="ctr"/>
                </a:tc>
                <a:tc>
                  <a:txBody>
                    <a:bodyPr/>
                    <a:lstStyle/>
                    <a:p>
                      <a:r>
                        <a:rPr lang="en-US" sz="1400">
                          <a:solidFill>
                            <a:schemeClr val="tx1"/>
                          </a:solidFill>
                        </a:rPr>
                        <a:t>3</a:t>
                      </a:r>
                    </a:p>
                  </a:txBody>
                  <a:tcPr anchor="ctr"/>
                </a:tc>
                <a:extLst>
                  <a:ext uri="{0D108BD9-81ED-4DB2-BD59-A6C34878D82A}">
                    <a16:rowId xmlns:a16="http://schemas.microsoft.com/office/drawing/2014/main" val="2172385120"/>
                  </a:ext>
                </a:extLst>
              </a:tr>
              <a:tr h="333242">
                <a:tc>
                  <a:txBody>
                    <a:bodyPr/>
                    <a:lstStyle/>
                    <a:p>
                      <a:pPr lvl="0">
                        <a:buNone/>
                      </a:pPr>
                      <a:r>
                        <a:rPr lang="en-US" sz="1400">
                          <a:solidFill>
                            <a:schemeClr val="tx1"/>
                          </a:solidFill>
                        </a:rPr>
                        <a:t>101</a:t>
                      </a:r>
                    </a:p>
                  </a:txBody>
                  <a:tcPr anchor="ctr"/>
                </a:tc>
                <a:tc>
                  <a:txBody>
                    <a:bodyPr/>
                    <a:lstStyle/>
                    <a:p>
                      <a:pPr lvl="0">
                        <a:buNone/>
                      </a:pPr>
                      <a:r>
                        <a:rPr lang="en-US" sz="1400">
                          <a:solidFill>
                            <a:schemeClr val="tx1"/>
                          </a:solidFill>
                        </a:rPr>
                        <a:t>12.11</a:t>
                      </a:r>
                    </a:p>
                  </a:txBody>
                  <a:tcPr anchor="ctr"/>
                </a:tc>
                <a:tc>
                  <a:txBody>
                    <a:bodyPr/>
                    <a:lstStyle/>
                    <a:p>
                      <a:pPr lvl="0">
                        <a:buNone/>
                      </a:pPr>
                      <a:r>
                        <a:rPr lang="en-US" sz="1400">
                          <a:solidFill>
                            <a:schemeClr val="tx1"/>
                          </a:solidFill>
                        </a:rPr>
                        <a:t>1</a:t>
                      </a:r>
                    </a:p>
                  </a:txBody>
                  <a:tcPr anchor="ctr"/>
                </a:tc>
                <a:extLst>
                  <a:ext uri="{0D108BD9-81ED-4DB2-BD59-A6C34878D82A}">
                    <a16:rowId xmlns:a16="http://schemas.microsoft.com/office/drawing/2014/main" val="2931183345"/>
                  </a:ext>
                </a:extLst>
              </a:tr>
              <a:tr h="333242">
                <a:tc>
                  <a:txBody>
                    <a:bodyPr/>
                    <a:lstStyle/>
                    <a:p>
                      <a:pPr lvl="0">
                        <a:buNone/>
                      </a:pPr>
                      <a:r>
                        <a:rPr lang="en-US" sz="1400">
                          <a:solidFill>
                            <a:schemeClr val="tx1"/>
                          </a:solidFill>
                        </a:rPr>
                        <a:t>103</a:t>
                      </a:r>
                      <a:endParaRPr lang="en-US">
                        <a:solidFill>
                          <a:schemeClr val="tx1"/>
                        </a:solidFill>
                      </a:endParaRPr>
                    </a:p>
                  </a:txBody>
                  <a:tcPr anchor="ctr"/>
                </a:tc>
                <a:tc>
                  <a:txBody>
                    <a:bodyPr/>
                    <a:lstStyle/>
                    <a:p>
                      <a:pPr lvl="0">
                        <a:buNone/>
                      </a:pPr>
                      <a:r>
                        <a:rPr lang="en-US" sz="1400">
                          <a:solidFill>
                            <a:schemeClr val="tx1"/>
                          </a:solidFill>
                        </a:rPr>
                        <a:t>44.00</a:t>
                      </a:r>
                    </a:p>
                  </a:txBody>
                  <a:tcPr anchor="ctr"/>
                </a:tc>
                <a:tc>
                  <a:txBody>
                    <a:bodyPr/>
                    <a:lstStyle/>
                    <a:p>
                      <a:pPr lvl="0">
                        <a:buNone/>
                      </a:pPr>
                      <a:r>
                        <a:rPr lang="en-US" sz="1400">
                          <a:solidFill>
                            <a:schemeClr val="tx1"/>
                          </a:solidFill>
                        </a:rPr>
                        <a:t>2</a:t>
                      </a:r>
                    </a:p>
                  </a:txBody>
                  <a:tcPr anchor="ctr"/>
                </a:tc>
                <a:extLst>
                  <a:ext uri="{0D108BD9-81ED-4DB2-BD59-A6C34878D82A}">
                    <a16:rowId xmlns:a16="http://schemas.microsoft.com/office/drawing/2014/main" val="1982049535"/>
                  </a:ext>
                </a:extLst>
              </a:tr>
            </a:tbl>
          </a:graphicData>
        </a:graphic>
      </p:graphicFrame>
      <p:sp>
        <p:nvSpPr>
          <p:cNvPr id="15" name="TextBox 14">
            <a:extLst>
              <a:ext uri="{FF2B5EF4-FFF2-40B4-BE49-F238E27FC236}">
                <a16:creationId xmlns:a16="http://schemas.microsoft.com/office/drawing/2014/main" id="{062F7ADC-09C5-3072-736B-92D6D7E5946D}"/>
              </a:ext>
            </a:extLst>
          </p:cNvPr>
          <p:cNvSpPr txBox="1"/>
          <p:nvPr/>
        </p:nvSpPr>
        <p:spPr>
          <a:xfrm>
            <a:off x="6190886" y="1391139"/>
            <a:ext cx="393611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dirty="0">
                <a:solidFill>
                  <a:srgbClr val="FF0000"/>
                </a:solidFill>
              </a:rPr>
              <a:t>Order</a:t>
            </a:r>
          </a:p>
        </p:txBody>
      </p:sp>
      <p:graphicFrame>
        <p:nvGraphicFramePr>
          <p:cNvPr id="16" name="Table 15">
            <a:extLst>
              <a:ext uri="{FF2B5EF4-FFF2-40B4-BE49-F238E27FC236}">
                <a16:creationId xmlns:a16="http://schemas.microsoft.com/office/drawing/2014/main" id="{58040527-9518-72E8-8E1B-CB6B3BC0D6D5}"/>
              </a:ext>
            </a:extLst>
          </p:cNvPr>
          <p:cNvGraphicFramePr>
            <a:graphicFrameLocks noGrp="1"/>
          </p:cNvGraphicFramePr>
          <p:nvPr/>
        </p:nvGraphicFramePr>
        <p:xfrm>
          <a:off x="2321339" y="4587172"/>
          <a:ext cx="6520669" cy="1666210"/>
        </p:xfrm>
        <a:graphic>
          <a:graphicData uri="http://schemas.openxmlformats.org/drawingml/2006/table">
            <a:tbl>
              <a:tblPr firstRow="1" bandRow="1">
                <a:tableStyleId>{5C22544A-7EE6-4342-B048-85BDC9FD1C3A}</a:tableStyleId>
              </a:tblPr>
              <a:tblGrid>
                <a:gridCol w="871300">
                  <a:extLst>
                    <a:ext uri="{9D8B030D-6E8A-4147-A177-3AD203B41FA5}">
                      <a16:colId xmlns:a16="http://schemas.microsoft.com/office/drawing/2014/main" val="2551515154"/>
                    </a:ext>
                  </a:extLst>
                </a:gridCol>
                <a:gridCol w="1172492">
                  <a:extLst>
                    <a:ext uri="{9D8B030D-6E8A-4147-A177-3AD203B41FA5}">
                      <a16:colId xmlns:a16="http://schemas.microsoft.com/office/drawing/2014/main" val="1727084382"/>
                    </a:ext>
                  </a:extLst>
                </a:gridCol>
                <a:gridCol w="1925473">
                  <a:extLst>
                    <a:ext uri="{9D8B030D-6E8A-4147-A177-3AD203B41FA5}">
                      <a16:colId xmlns:a16="http://schemas.microsoft.com/office/drawing/2014/main" val="2406992602"/>
                    </a:ext>
                  </a:extLst>
                </a:gridCol>
                <a:gridCol w="1473686">
                  <a:extLst>
                    <a:ext uri="{9D8B030D-6E8A-4147-A177-3AD203B41FA5}">
                      <a16:colId xmlns:a16="http://schemas.microsoft.com/office/drawing/2014/main" val="2568881088"/>
                    </a:ext>
                  </a:extLst>
                </a:gridCol>
                <a:gridCol w="1077718">
                  <a:extLst>
                    <a:ext uri="{9D8B030D-6E8A-4147-A177-3AD203B41FA5}">
                      <a16:colId xmlns:a16="http://schemas.microsoft.com/office/drawing/2014/main" val="1798179777"/>
                    </a:ext>
                  </a:extLst>
                </a:gridCol>
              </a:tblGrid>
              <a:tr h="333242">
                <a:tc>
                  <a:txBody>
                    <a:bodyPr/>
                    <a:lstStyle/>
                    <a:p>
                      <a:r>
                        <a:rPr lang="en-US" sz="1400" err="1"/>
                        <a:t>UserID</a:t>
                      </a:r>
                    </a:p>
                  </a:txBody>
                  <a:tcPr anchor="ctr"/>
                </a:tc>
                <a:tc>
                  <a:txBody>
                    <a:bodyPr/>
                    <a:lstStyle/>
                    <a:p>
                      <a:r>
                        <a:rPr lang="en-US" sz="1400" err="1"/>
                        <a:t>UserName</a:t>
                      </a:r>
                    </a:p>
                  </a:txBody>
                  <a:tcPr anchor="ctr"/>
                </a:tc>
                <a:tc>
                  <a:txBody>
                    <a:bodyPr/>
                    <a:lstStyle/>
                    <a:p>
                      <a:r>
                        <a:rPr lang="en-US" sz="1400" err="1"/>
                        <a:t>UserEmail</a:t>
                      </a:r>
                    </a:p>
                  </a:txBody>
                  <a:tcPr anchor="ctr"/>
                </a:tc>
                <a:tc>
                  <a:txBody>
                    <a:bodyPr/>
                    <a:lstStyle/>
                    <a:p>
                      <a:pPr lvl="0">
                        <a:buNone/>
                      </a:pPr>
                      <a:r>
                        <a:rPr lang="en-US" sz="1400" b="1" i="0" u="none" strike="noStrike" noProof="0" err="1">
                          <a:latin typeface="Proxima Nova Rg"/>
                        </a:rPr>
                        <a:t>OrderTotal</a:t>
                      </a:r>
                      <a:endParaRPr lang="en-US" b="1" err="1"/>
                    </a:p>
                  </a:txBody>
                  <a:tcPr anchor="ctr"/>
                </a:tc>
                <a:tc>
                  <a:txBody>
                    <a:bodyPr/>
                    <a:lstStyle/>
                    <a:p>
                      <a:pPr lvl="0">
                        <a:buNone/>
                      </a:pPr>
                      <a:r>
                        <a:rPr lang="en-US" sz="1400"/>
                        <a:t>Items</a:t>
                      </a:r>
                    </a:p>
                  </a:txBody>
                  <a:tcPr anchor="ctr"/>
                </a:tc>
                <a:extLst>
                  <a:ext uri="{0D108BD9-81ED-4DB2-BD59-A6C34878D82A}">
                    <a16:rowId xmlns:a16="http://schemas.microsoft.com/office/drawing/2014/main" val="4157258884"/>
                  </a:ext>
                </a:extLst>
              </a:tr>
              <a:tr h="333242">
                <a:tc>
                  <a:txBody>
                    <a:bodyPr/>
                    <a:lstStyle/>
                    <a:p>
                      <a:r>
                        <a:rPr lang="en-US" sz="1400">
                          <a:solidFill>
                            <a:schemeClr val="tx1"/>
                          </a:solidFill>
                        </a:rPr>
                        <a:t>101</a:t>
                      </a:r>
                      <a:endParaRPr lang="en-US">
                        <a:solidFill>
                          <a:schemeClr val="tx1"/>
                        </a:solidFill>
                      </a:endParaRPr>
                    </a:p>
                  </a:txBody>
                  <a:tcPr anchor="ctr"/>
                </a:tc>
                <a:tc>
                  <a:txBody>
                    <a:bodyPr/>
                    <a:lstStyle/>
                    <a:p>
                      <a:r>
                        <a:rPr lang="en-US" sz="1400">
                          <a:solidFill>
                            <a:schemeClr val="tx1"/>
                          </a:solidFill>
                        </a:rPr>
                        <a:t>Alice</a:t>
                      </a:r>
                    </a:p>
                  </a:txBody>
                  <a:tcPr anchor="ctr"/>
                </a:tc>
                <a:tc>
                  <a:txBody>
                    <a:bodyPr/>
                    <a:lstStyle/>
                    <a:p>
                      <a:r>
                        <a:rPr lang="en-US" sz="1400">
                          <a:solidFill>
                            <a:schemeClr val="tx1"/>
                          </a:solidFill>
                        </a:rPr>
                        <a:t>alice@example.com</a:t>
                      </a:r>
                    </a:p>
                  </a:txBody>
                  <a:tcPr anchor="ctr"/>
                </a:tc>
                <a:tc>
                  <a:txBody>
                    <a:bodyPr/>
                    <a:lstStyle/>
                    <a:p>
                      <a:pPr lvl="0">
                        <a:buNone/>
                      </a:pPr>
                      <a:r>
                        <a:rPr lang="en-US" sz="1400">
                          <a:solidFill>
                            <a:schemeClr val="tx1"/>
                          </a:solidFill>
                        </a:rPr>
                        <a:t>12.11</a:t>
                      </a:r>
                    </a:p>
                  </a:txBody>
                  <a:tcPr anchor="ctr"/>
                </a:tc>
                <a:tc>
                  <a:txBody>
                    <a:bodyPr/>
                    <a:lstStyle/>
                    <a:p>
                      <a:pPr lvl="0">
                        <a:buNone/>
                      </a:pPr>
                      <a:r>
                        <a:rPr lang="en-US" sz="1400">
                          <a:solidFill>
                            <a:schemeClr val="tx1"/>
                          </a:solidFill>
                        </a:rPr>
                        <a:t>1</a:t>
                      </a:r>
                    </a:p>
                  </a:txBody>
                  <a:tcPr anchor="ctr"/>
                </a:tc>
                <a:extLst>
                  <a:ext uri="{0D108BD9-81ED-4DB2-BD59-A6C34878D82A}">
                    <a16:rowId xmlns:a16="http://schemas.microsoft.com/office/drawing/2014/main" val="1579817243"/>
                  </a:ext>
                </a:extLst>
              </a:tr>
              <a:tr h="333242">
                <a:tc>
                  <a:txBody>
                    <a:bodyPr/>
                    <a:lstStyle/>
                    <a:p>
                      <a:r>
                        <a:rPr lang="en-US" sz="1400">
                          <a:solidFill>
                            <a:schemeClr val="tx1"/>
                          </a:solidFill>
                        </a:rPr>
                        <a:t>102</a:t>
                      </a:r>
                    </a:p>
                  </a:txBody>
                  <a:tcPr anchor="ctr"/>
                </a:tc>
                <a:tc>
                  <a:txBody>
                    <a:bodyPr/>
                    <a:lstStyle/>
                    <a:p>
                      <a:r>
                        <a:rPr lang="en-US" sz="1400">
                          <a:solidFill>
                            <a:schemeClr val="tx1"/>
                          </a:solidFill>
                        </a:rPr>
                        <a:t>Bob</a:t>
                      </a:r>
                    </a:p>
                  </a:txBody>
                  <a:tcPr anchor="ctr"/>
                </a:tc>
                <a:tc>
                  <a:txBody>
                    <a:bodyPr/>
                    <a:lstStyle/>
                    <a:p>
                      <a:r>
                        <a:rPr lang="en-US" sz="1400">
                          <a:solidFill>
                            <a:schemeClr val="tx1"/>
                          </a:solidFill>
                        </a:rPr>
                        <a:t>bob@</a:t>
                      </a:r>
                      <a:r>
                        <a:rPr lang="en-US" sz="1400" b="0" i="0" u="none" strike="noStrike" noProof="0">
                          <a:solidFill>
                            <a:schemeClr val="tx1"/>
                          </a:solidFill>
                          <a:latin typeface="Proxima Nova Rg"/>
                        </a:rPr>
                        <a:t>example</a:t>
                      </a:r>
                      <a:r>
                        <a:rPr lang="en-US" sz="1400">
                          <a:solidFill>
                            <a:schemeClr val="tx1"/>
                          </a:solidFill>
                        </a:rPr>
                        <a:t>.com</a:t>
                      </a:r>
                    </a:p>
                  </a:txBody>
                  <a:tcPr anchor="ctr"/>
                </a:tc>
                <a:tc>
                  <a:txBody>
                    <a:bodyPr/>
                    <a:lstStyle/>
                    <a:p>
                      <a:pPr lvl="0">
                        <a:buNone/>
                      </a:pPr>
                      <a:r>
                        <a:rPr lang="en-US" sz="1400">
                          <a:solidFill>
                            <a:schemeClr val="tx1"/>
                          </a:solidFill>
                        </a:rPr>
                        <a:t>145.66</a:t>
                      </a:r>
                    </a:p>
                  </a:txBody>
                  <a:tcPr anchor="ctr"/>
                </a:tc>
                <a:tc>
                  <a:txBody>
                    <a:bodyPr/>
                    <a:lstStyle/>
                    <a:p>
                      <a:pPr lvl="0">
                        <a:buNone/>
                      </a:pPr>
                      <a:r>
                        <a:rPr lang="en-US" sz="1400">
                          <a:solidFill>
                            <a:schemeClr val="tx1"/>
                          </a:solidFill>
                        </a:rPr>
                        <a:t>3</a:t>
                      </a:r>
                    </a:p>
                  </a:txBody>
                  <a:tcPr anchor="ctr"/>
                </a:tc>
                <a:extLst>
                  <a:ext uri="{0D108BD9-81ED-4DB2-BD59-A6C34878D82A}">
                    <a16:rowId xmlns:a16="http://schemas.microsoft.com/office/drawing/2014/main" val="2172385120"/>
                  </a:ext>
                </a:extLst>
              </a:tr>
              <a:tr h="333242">
                <a:tc>
                  <a:txBody>
                    <a:bodyPr/>
                    <a:lstStyle/>
                    <a:p>
                      <a:pPr lvl="0">
                        <a:buNone/>
                      </a:pPr>
                      <a:r>
                        <a:rPr lang="en-US" sz="1400">
                          <a:solidFill>
                            <a:schemeClr val="tx1"/>
                          </a:solidFill>
                        </a:rPr>
                        <a:t>103</a:t>
                      </a:r>
                    </a:p>
                  </a:txBody>
                  <a:tcPr anchor="ctr"/>
                </a:tc>
                <a:tc>
                  <a:txBody>
                    <a:bodyPr/>
                    <a:lstStyle/>
                    <a:p>
                      <a:pPr lvl="0">
                        <a:buNone/>
                      </a:pPr>
                      <a:r>
                        <a:rPr lang="en-US" sz="1400">
                          <a:solidFill>
                            <a:schemeClr val="tx1"/>
                          </a:solidFill>
                        </a:rPr>
                        <a:t>Eve</a:t>
                      </a:r>
                    </a:p>
                  </a:txBody>
                  <a:tcPr anchor="ctr"/>
                </a:tc>
                <a:tc>
                  <a:txBody>
                    <a:bodyPr/>
                    <a:lstStyle/>
                    <a:p>
                      <a:pPr lvl="0">
                        <a:buNone/>
                      </a:pPr>
                      <a:r>
                        <a:rPr lang="en-US" sz="1400">
                          <a:solidFill>
                            <a:schemeClr val="tx1"/>
                          </a:solidFill>
                        </a:rPr>
                        <a:t>eve@</a:t>
                      </a:r>
                      <a:r>
                        <a:rPr lang="en-US" sz="1400" b="0" i="0" u="none" strike="noStrike" noProof="0">
                          <a:solidFill>
                            <a:schemeClr val="tx1"/>
                          </a:solidFill>
                          <a:latin typeface="Proxima Nova Rg"/>
                        </a:rPr>
                        <a:t>example</a:t>
                      </a:r>
                      <a:r>
                        <a:rPr lang="en-US" sz="1400">
                          <a:solidFill>
                            <a:schemeClr val="tx1"/>
                          </a:solidFill>
                        </a:rPr>
                        <a:t>.com</a:t>
                      </a:r>
                    </a:p>
                  </a:txBody>
                  <a:tcPr anchor="ctr"/>
                </a:tc>
                <a:tc>
                  <a:txBody>
                    <a:bodyPr/>
                    <a:lstStyle/>
                    <a:p>
                      <a:pPr lvl="0">
                        <a:buNone/>
                      </a:pPr>
                      <a:r>
                        <a:rPr lang="en-US" sz="1400">
                          <a:solidFill>
                            <a:schemeClr val="tx1"/>
                          </a:solidFill>
                        </a:rPr>
                        <a:t>25.69</a:t>
                      </a:r>
                    </a:p>
                  </a:txBody>
                  <a:tcPr anchor="ctr"/>
                </a:tc>
                <a:tc>
                  <a:txBody>
                    <a:bodyPr/>
                    <a:lstStyle/>
                    <a:p>
                      <a:pPr lvl="0">
                        <a:buNone/>
                      </a:pPr>
                      <a:r>
                        <a:rPr lang="en-US" sz="1400">
                          <a:solidFill>
                            <a:schemeClr val="tx1"/>
                          </a:solidFill>
                        </a:rPr>
                        <a:t>2</a:t>
                      </a:r>
                    </a:p>
                  </a:txBody>
                  <a:tcPr anchor="ctr"/>
                </a:tc>
                <a:extLst>
                  <a:ext uri="{0D108BD9-81ED-4DB2-BD59-A6C34878D82A}">
                    <a16:rowId xmlns:a16="http://schemas.microsoft.com/office/drawing/2014/main" val="2931183345"/>
                  </a:ext>
                </a:extLst>
              </a:tr>
              <a:tr h="333242">
                <a:tc>
                  <a:txBody>
                    <a:bodyPr/>
                    <a:lstStyle/>
                    <a:p>
                      <a:pPr lvl="0">
                        <a:buNone/>
                      </a:pPr>
                      <a:r>
                        <a:rPr lang="en-US" sz="1400">
                          <a:solidFill>
                            <a:schemeClr val="tx1"/>
                          </a:solidFill>
                        </a:rPr>
                        <a:t>103</a:t>
                      </a:r>
                      <a:endParaRPr lang="en-US">
                        <a:solidFill>
                          <a:schemeClr val="tx1"/>
                        </a:solidFill>
                      </a:endParaRPr>
                    </a:p>
                  </a:txBody>
                  <a:tcPr anchor="ctr"/>
                </a:tc>
                <a:tc>
                  <a:txBody>
                    <a:bodyPr/>
                    <a:lstStyle/>
                    <a:p>
                      <a:pPr lvl="0">
                        <a:buNone/>
                      </a:pPr>
                      <a:r>
                        <a:rPr lang="en-US" sz="1400">
                          <a:solidFill>
                            <a:schemeClr val="tx1"/>
                          </a:solidFill>
                        </a:rPr>
                        <a:t>Eve</a:t>
                      </a:r>
                    </a:p>
                  </a:txBody>
                  <a:tcPr anchor="ctr"/>
                </a:tc>
                <a:tc>
                  <a:txBody>
                    <a:bodyPr/>
                    <a:lstStyle/>
                    <a:p>
                      <a:pPr lvl="0">
                        <a:buNone/>
                      </a:pPr>
                      <a:r>
                        <a:rPr lang="en-US" sz="1400">
                          <a:solidFill>
                            <a:schemeClr val="tx1"/>
                          </a:solidFill>
                        </a:rPr>
                        <a:t>eve@example.com</a:t>
                      </a:r>
                    </a:p>
                  </a:txBody>
                  <a:tcPr anchor="ctr"/>
                </a:tc>
                <a:tc>
                  <a:txBody>
                    <a:bodyPr/>
                    <a:lstStyle/>
                    <a:p>
                      <a:pPr lvl="0">
                        <a:buNone/>
                      </a:pPr>
                      <a:r>
                        <a:rPr lang="en-US" sz="1400">
                          <a:solidFill>
                            <a:schemeClr val="tx1"/>
                          </a:solidFill>
                        </a:rPr>
                        <a:t>44.00</a:t>
                      </a:r>
                    </a:p>
                  </a:txBody>
                  <a:tcPr anchor="ctr"/>
                </a:tc>
                <a:tc>
                  <a:txBody>
                    <a:bodyPr/>
                    <a:lstStyle/>
                    <a:p>
                      <a:pPr lvl="0">
                        <a:buNone/>
                      </a:pPr>
                      <a:r>
                        <a:rPr lang="en-US" sz="1400">
                          <a:solidFill>
                            <a:schemeClr val="tx1"/>
                          </a:solidFill>
                        </a:rPr>
                        <a:t>2</a:t>
                      </a:r>
                    </a:p>
                  </a:txBody>
                  <a:tcPr anchor="ctr"/>
                </a:tc>
                <a:extLst>
                  <a:ext uri="{0D108BD9-81ED-4DB2-BD59-A6C34878D82A}">
                    <a16:rowId xmlns:a16="http://schemas.microsoft.com/office/drawing/2014/main" val="748990238"/>
                  </a:ext>
                </a:extLst>
              </a:tr>
            </a:tbl>
          </a:graphicData>
        </a:graphic>
      </p:graphicFrame>
      <p:sp>
        <p:nvSpPr>
          <p:cNvPr id="17" name="TextBox 16">
            <a:extLst>
              <a:ext uri="{FF2B5EF4-FFF2-40B4-BE49-F238E27FC236}">
                <a16:creationId xmlns:a16="http://schemas.microsoft.com/office/drawing/2014/main" id="{D3C5E2FB-5F55-3F3B-9047-E95E3EAB8A8F}"/>
              </a:ext>
            </a:extLst>
          </p:cNvPr>
          <p:cNvSpPr txBox="1"/>
          <p:nvPr/>
        </p:nvSpPr>
        <p:spPr>
          <a:xfrm>
            <a:off x="3794736" y="3780408"/>
            <a:ext cx="1399396"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solidFill>
                  <a:srgbClr val="FF0000"/>
                </a:solidFill>
              </a:rPr>
              <a:t>User</a:t>
            </a:r>
          </a:p>
        </p:txBody>
      </p:sp>
      <p:sp>
        <p:nvSpPr>
          <p:cNvPr id="18" name="TextBox 17">
            <a:extLst>
              <a:ext uri="{FF2B5EF4-FFF2-40B4-BE49-F238E27FC236}">
                <a16:creationId xmlns:a16="http://schemas.microsoft.com/office/drawing/2014/main" id="{9A726342-0A01-70C5-4CA5-A20F87FD5F63}"/>
              </a:ext>
            </a:extLst>
          </p:cNvPr>
          <p:cNvSpPr txBox="1"/>
          <p:nvPr/>
        </p:nvSpPr>
        <p:spPr>
          <a:xfrm>
            <a:off x="5192359" y="3515455"/>
            <a:ext cx="609601"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5400"/>
              <a:t>⨝</a:t>
            </a:r>
          </a:p>
        </p:txBody>
      </p:sp>
      <p:sp>
        <p:nvSpPr>
          <p:cNvPr id="19" name="TextBox 18">
            <a:extLst>
              <a:ext uri="{FF2B5EF4-FFF2-40B4-BE49-F238E27FC236}">
                <a16:creationId xmlns:a16="http://schemas.microsoft.com/office/drawing/2014/main" id="{C8ECF0C0-6446-EBFD-A6E9-4DBE9051710B}"/>
              </a:ext>
            </a:extLst>
          </p:cNvPr>
          <p:cNvSpPr txBox="1"/>
          <p:nvPr/>
        </p:nvSpPr>
        <p:spPr>
          <a:xfrm>
            <a:off x="5898838" y="3780407"/>
            <a:ext cx="141906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solidFill>
                  <a:srgbClr val="FF0000"/>
                </a:solidFill>
              </a:rPr>
              <a:t>Order</a:t>
            </a:r>
          </a:p>
        </p:txBody>
      </p:sp>
    </p:spTree>
    <p:extLst>
      <p:ext uri="{BB962C8B-B14F-4D97-AF65-F5344CB8AC3E}">
        <p14:creationId xmlns:p14="http://schemas.microsoft.com/office/powerpoint/2010/main" val="12686266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29C1DC8-CF28-92D1-2237-99B65E577653}"/>
              </a:ext>
            </a:extLst>
          </p:cNvPr>
          <p:cNvSpPr>
            <a:spLocks noGrp="1"/>
          </p:cNvSpPr>
          <p:nvPr>
            <p:ph type="title"/>
          </p:nvPr>
        </p:nvSpPr>
        <p:spPr/>
        <p:txBody>
          <a:bodyPr/>
          <a:lstStyle/>
          <a:p>
            <a:r>
              <a:rPr lang="en-US">
                <a:latin typeface="Proxima Nova Rg"/>
              </a:rPr>
              <a:t>Duplicates on Join Result</a:t>
            </a:r>
            <a:endParaRPr lang="en-US"/>
          </a:p>
        </p:txBody>
      </p:sp>
      <p:graphicFrame>
        <p:nvGraphicFramePr>
          <p:cNvPr id="16" name="Table 15">
            <a:extLst>
              <a:ext uri="{FF2B5EF4-FFF2-40B4-BE49-F238E27FC236}">
                <a16:creationId xmlns:a16="http://schemas.microsoft.com/office/drawing/2014/main" id="{EE7E9083-4E2D-A7E6-34BC-9BABB45A693E}"/>
              </a:ext>
            </a:extLst>
          </p:cNvPr>
          <p:cNvGraphicFramePr>
            <a:graphicFrameLocks noGrp="1"/>
          </p:cNvGraphicFramePr>
          <p:nvPr>
            <p:extLst>
              <p:ext uri="{D42A27DB-BD31-4B8C-83A1-F6EECF244321}">
                <p14:modId xmlns:p14="http://schemas.microsoft.com/office/powerpoint/2010/main" val="1321812095"/>
              </p:ext>
            </p:extLst>
          </p:nvPr>
        </p:nvGraphicFramePr>
        <p:xfrm>
          <a:off x="2876484" y="2153570"/>
          <a:ext cx="6520669" cy="1666210"/>
        </p:xfrm>
        <a:graphic>
          <a:graphicData uri="http://schemas.openxmlformats.org/drawingml/2006/table">
            <a:tbl>
              <a:tblPr firstRow="1" bandRow="1">
                <a:tableStyleId>{5C22544A-7EE6-4342-B048-85BDC9FD1C3A}</a:tableStyleId>
              </a:tblPr>
              <a:tblGrid>
                <a:gridCol w="871300">
                  <a:extLst>
                    <a:ext uri="{9D8B030D-6E8A-4147-A177-3AD203B41FA5}">
                      <a16:colId xmlns:a16="http://schemas.microsoft.com/office/drawing/2014/main" val="2551515154"/>
                    </a:ext>
                  </a:extLst>
                </a:gridCol>
                <a:gridCol w="1172492">
                  <a:extLst>
                    <a:ext uri="{9D8B030D-6E8A-4147-A177-3AD203B41FA5}">
                      <a16:colId xmlns:a16="http://schemas.microsoft.com/office/drawing/2014/main" val="1727084382"/>
                    </a:ext>
                  </a:extLst>
                </a:gridCol>
                <a:gridCol w="1925473">
                  <a:extLst>
                    <a:ext uri="{9D8B030D-6E8A-4147-A177-3AD203B41FA5}">
                      <a16:colId xmlns:a16="http://schemas.microsoft.com/office/drawing/2014/main" val="2406992602"/>
                    </a:ext>
                  </a:extLst>
                </a:gridCol>
                <a:gridCol w="1473686">
                  <a:extLst>
                    <a:ext uri="{9D8B030D-6E8A-4147-A177-3AD203B41FA5}">
                      <a16:colId xmlns:a16="http://schemas.microsoft.com/office/drawing/2014/main" val="2568881088"/>
                    </a:ext>
                  </a:extLst>
                </a:gridCol>
                <a:gridCol w="1077718">
                  <a:extLst>
                    <a:ext uri="{9D8B030D-6E8A-4147-A177-3AD203B41FA5}">
                      <a16:colId xmlns:a16="http://schemas.microsoft.com/office/drawing/2014/main" val="1798179777"/>
                    </a:ext>
                  </a:extLst>
                </a:gridCol>
              </a:tblGrid>
              <a:tr h="333242">
                <a:tc>
                  <a:txBody>
                    <a:bodyPr/>
                    <a:lstStyle/>
                    <a:p>
                      <a:r>
                        <a:rPr lang="en-US" sz="1400" err="1"/>
                        <a:t>UserID</a:t>
                      </a:r>
                    </a:p>
                  </a:txBody>
                  <a:tcPr anchor="ctr"/>
                </a:tc>
                <a:tc>
                  <a:txBody>
                    <a:bodyPr/>
                    <a:lstStyle/>
                    <a:p>
                      <a:r>
                        <a:rPr lang="en-US" sz="1400" err="1"/>
                        <a:t>UserName</a:t>
                      </a:r>
                    </a:p>
                  </a:txBody>
                  <a:tcPr anchor="ctr"/>
                </a:tc>
                <a:tc>
                  <a:txBody>
                    <a:bodyPr/>
                    <a:lstStyle/>
                    <a:p>
                      <a:r>
                        <a:rPr lang="en-US" sz="1400" err="1"/>
                        <a:t>UserEmail</a:t>
                      </a:r>
                    </a:p>
                  </a:txBody>
                  <a:tcPr anchor="ctr"/>
                </a:tc>
                <a:tc>
                  <a:txBody>
                    <a:bodyPr/>
                    <a:lstStyle/>
                    <a:p>
                      <a:pPr lvl="0">
                        <a:buNone/>
                      </a:pPr>
                      <a:r>
                        <a:rPr lang="en-US" sz="1400" b="1" i="0" u="none" strike="noStrike" noProof="0" err="1">
                          <a:latin typeface="Proxima Nova Rg"/>
                        </a:rPr>
                        <a:t>OrderTotal</a:t>
                      </a:r>
                      <a:endParaRPr lang="en-US" b="1" err="1"/>
                    </a:p>
                  </a:txBody>
                  <a:tcPr anchor="ctr"/>
                </a:tc>
                <a:tc>
                  <a:txBody>
                    <a:bodyPr/>
                    <a:lstStyle/>
                    <a:p>
                      <a:pPr lvl="0">
                        <a:buNone/>
                      </a:pPr>
                      <a:r>
                        <a:rPr lang="en-US" sz="1400"/>
                        <a:t>Items</a:t>
                      </a:r>
                    </a:p>
                  </a:txBody>
                  <a:tcPr anchor="ctr"/>
                </a:tc>
                <a:extLst>
                  <a:ext uri="{0D108BD9-81ED-4DB2-BD59-A6C34878D82A}">
                    <a16:rowId xmlns:a16="http://schemas.microsoft.com/office/drawing/2014/main" val="4157258884"/>
                  </a:ext>
                </a:extLst>
              </a:tr>
              <a:tr h="333242">
                <a:tc>
                  <a:txBody>
                    <a:bodyPr/>
                    <a:lstStyle/>
                    <a:p>
                      <a:r>
                        <a:rPr lang="en-US" sz="1400">
                          <a:solidFill>
                            <a:schemeClr val="tx1"/>
                          </a:solidFill>
                        </a:rPr>
                        <a:t>101</a:t>
                      </a:r>
                      <a:endParaRPr lang="en-US">
                        <a:solidFill>
                          <a:schemeClr val="tx1"/>
                        </a:solidFill>
                      </a:endParaRPr>
                    </a:p>
                  </a:txBody>
                  <a:tcPr anchor="ctr"/>
                </a:tc>
                <a:tc>
                  <a:txBody>
                    <a:bodyPr/>
                    <a:lstStyle/>
                    <a:p>
                      <a:r>
                        <a:rPr lang="en-US" sz="1400">
                          <a:solidFill>
                            <a:schemeClr val="tx1"/>
                          </a:solidFill>
                        </a:rPr>
                        <a:t>Alice</a:t>
                      </a:r>
                    </a:p>
                  </a:txBody>
                  <a:tcPr anchor="ctr"/>
                </a:tc>
                <a:tc>
                  <a:txBody>
                    <a:bodyPr/>
                    <a:lstStyle/>
                    <a:p>
                      <a:r>
                        <a:rPr lang="en-US" sz="1400">
                          <a:solidFill>
                            <a:schemeClr val="tx1"/>
                          </a:solidFill>
                        </a:rPr>
                        <a:t>alice@example.com</a:t>
                      </a:r>
                    </a:p>
                  </a:txBody>
                  <a:tcPr anchor="ctr"/>
                </a:tc>
                <a:tc>
                  <a:txBody>
                    <a:bodyPr/>
                    <a:lstStyle/>
                    <a:p>
                      <a:pPr lvl="0">
                        <a:buNone/>
                      </a:pPr>
                      <a:r>
                        <a:rPr lang="en-US" sz="1400">
                          <a:solidFill>
                            <a:schemeClr val="tx1"/>
                          </a:solidFill>
                        </a:rPr>
                        <a:t>12.11</a:t>
                      </a:r>
                    </a:p>
                  </a:txBody>
                  <a:tcPr anchor="ctr"/>
                </a:tc>
                <a:tc>
                  <a:txBody>
                    <a:bodyPr/>
                    <a:lstStyle/>
                    <a:p>
                      <a:pPr lvl="0">
                        <a:buNone/>
                      </a:pPr>
                      <a:r>
                        <a:rPr lang="en-US" sz="1400">
                          <a:solidFill>
                            <a:schemeClr val="tx1"/>
                          </a:solidFill>
                        </a:rPr>
                        <a:t>1</a:t>
                      </a:r>
                    </a:p>
                  </a:txBody>
                  <a:tcPr anchor="ctr"/>
                </a:tc>
                <a:extLst>
                  <a:ext uri="{0D108BD9-81ED-4DB2-BD59-A6C34878D82A}">
                    <a16:rowId xmlns:a16="http://schemas.microsoft.com/office/drawing/2014/main" val="1579817243"/>
                  </a:ext>
                </a:extLst>
              </a:tr>
              <a:tr h="333242">
                <a:tc>
                  <a:txBody>
                    <a:bodyPr/>
                    <a:lstStyle/>
                    <a:p>
                      <a:r>
                        <a:rPr lang="en-US" sz="1400">
                          <a:solidFill>
                            <a:schemeClr val="tx1"/>
                          </a:solidFill>
                        </a:rPr>
                        <a:t>102</a:t>
                      </a:r>
                    </a:p>
                  </a:txBody>
                  <a:tcPr anchor="ctr"/>
                </a:tc>
                <a:tc>
                  <a:txBody>
                    <a:bodyPr/>
                    <a:lstStyle/>
                    <a:p>
                      <a:r>
                        <a:rPr lang="en-US" sz="1400">
                          <a:solidFill>
                            <a:schemeClr val="tx1"/>
                          </a:solidFill>
                        </a:rPr>
                        <a:t>Bob</a:t>
                      </a:r>
                    </a:p>
                  </a:txBody>
                  <a:tcPr anchor="ctr"/>
                </a:tc>
                <a:tc>
                  <a:txBody>
                    <a:bodyPr/>
                    <a:lstStyle/>
                    <a:p>
                      <a:r>
                        <a:rPr lang="en-US" sz="1400">
                          <a:solidFill>
                            <a:schemeClr val="tx1"/>
                          </a:solidFill>
                        </a:rPr>
                        <a:t>bob@</a:t>
                      </a:r>
                      <a:r>
                        <a:rPr lang="en-US" sz="1400" b="0" i="0" u="none" strike="noStrike" noProof="0">
                          <a:solidFill>
                            <a:schemeClr val="tx1"/>
                          </a:solidFill>
                          <a:latin typeface="Proxima Nova Rg"/>
                        </a:rPr>
                        <a:t>example</a:t>
                      </a:r>
                      <a:r>
                        <a:rPr lang="en-US" sz="1400">
                          <a:solidFill>
                            <a:schemeClr val="tx1"/>
                          </a:solidFill>
                        </a:rPr>
                        <a:t>.com</a:t>
                      </a:r>
                    </a:p>
                  </a:txBody>
                  <a:tcPr anchor="ctr"/>
                </a:tc>
                <a:tc>
                  <a:txBody>
                    <a:bodyPr/>
                    <a:lstStyle/>
                    <a:p>
                      <a:pPr lvl="0">
                        <a:buNone/>
                      </a:pPr>
                      <a:r>
                        <a:rPr lang="en-US" sz="1400">
                          <a:solidFill>
                            <a:schemeClr val="tx1"/>
                          </a:solidFill>
                        </a:rPr>
                        <a:t>145.66</a:t>
                      </a:r>
                    </a:p>
                  </a:txBody>
                  <a:tcPr anchor="ctr"/>
                </a:tc>
                <a:tc>
                  <a:txBody>
                    <a:bodyPr/>
                    <a:lstStyle/>
                    <a:p>
                      <a:pPr lvl="0">
                        <a:buNone/>
                      </a:pPr>
                      <a:r>
                        <a:rPr lang="en-US" sz="1400">
                          <a:solidFill>
                            <a:schemeClr val="tx1"/>
                          </a:solidFill>
                        </a:rPr>
                        <a:t>3</a:t>
                      </a:r>
                    </a:p>
                  </a:txBody>
                  <a:tcPr anchor="ctr"/>
                </a:tc>
                <a:extLst>
                  <a:ext uri="{0D108BD9-81ED-4DB2-BD59-A6C34878D82A}">
                    <a16:rowId xmlns:a16="http://schemas.microsoft.com/office/drawing/2014/main" val="2172385120"/>
                  </a:ext>
                </a:extLst>
              </a:tr>
              <a:tr h="333242">
                <a:tc>
                  <a:txBody>
                    <a:bodyPr/>
                    <a:lstStyle/>
                    <a:p>
                      <a:pPr lvl="0">
                        <a:buNone/>
                      </a:pPr>
                      <a:r>
                        <a:rPr lang="en-US" sz="1400">
                          <a:solidFill>
                            <a:schemeClr val="tx1"/>
                          </a:solidFill>
                        </a:rPr>
                        <a:t>103</a:t>
                      </a:r>
                    </a:p>
                  </a:txBody>
                  <a:tcPr anchor="ctr"/>
                </a:tc>
                <a:tc>
                  <a:txBody>
                    <a:bodyPr/>
                    <a:lstStyle/>
                    <a:p>
                      <a:pPr lvl="0">
                        <a:buNone/>
                      </a:pPr>
                      <a:r>
                        <a:rPr lang="en-US" sz="1400">
                          <a:solidFill>
                            <a:schemeClr val="tx1"/>
                          </a:solidFill>
                        </a:rPr>
                        <a:t>Eve</a:t>
                      </a:r>
                    </a:p>
                  </a:txBody>
                  <a:tcPr anchor="ctr"/>
                </a:tc>
                <a:tc>
                  <a:txBody>
                    <a:bodyPr/>
                    <a:lstStyle/>
                    <a:p>
                      <a:pPr lvl="0">
                        <a:buNone/>
                      </a:pPr>
                      <a:r>
                        <a:rPr lang="en-US" sz="1400">
                          <a:solidFill>
                            <a:schemeClr val="tx1"/>
                          </a:solidFill>
                        </a:rPr>
                        <a:t>eve@</a:t>
                      </a:r>
                      <a:r>
                        <a:rPr lang="en-US" sz="1400" b="0" i="0" u="none" strike="noStrike" noProof="0">
                          <a:solidFill>
                            <a:schemeClr val="tx1"/>
                          </a:solidFill>
                          <a:latin typeface="Proxima Nova Rg"/>
                        </a:rPr>
                        <a:t>example</a:t>
                      </a:r>
                      <a:r>
                        <a:rPr lang="en-US" sz="1400">
                          <a:solidFill>
                            <a:schemeClr val="tx1"/>
                          </a:solidFill>
                        </a:rPr>
                        <a:t>.com</a:t>
                      </a:r>
                    </a:p>
                  </a:txBody>
                  <a:tcPr anchor="ctr"/>
                </a:tc>
                <a:tc>
                  <a:txBody>
                    <a:bodyPr/>
                    <a:lstStyle/>
                    <a:p>
                      <a:pPr lvl="0">
                        <a:buNone/>
                      </a:pPr>
                      <a:r>
                        <a:rPr lang="en-US" sz="1400">
                          <a:solidFill>
                            <a:schemeClr val="tx1"/>
                          </a:solidFill>
                        </a:rPr>
                        <a:t>26.69</a:t>
                      </a:r>
                    </a:p>
                  </a:txBody>
                  <a:tcPr anchor="ctr"/>
                </a:tc>
                <a:tc>
                  <a:txBody>
                    <a:bodyPr/>
                    <a:lstStyle/>
                    <a:p>
                      <a:pPr lvl="0">
                        <a:buNone/>
                      </a:pPr>
                      <a:r>
                        <a:rPr lang="en-US" sz="1400">
                          <a:solidFill>
                            <a:schemeClr val="tx1"/>
                          </a:solidFill>
                        </a:rPr>
                        <a:t>2</a:t>
                      </a:r>
                    </a:p>
                  </a:txBody>
                  <a:tcPr anchor="ctr"/>
                </a:tc>
                <a:extLst>
                  <a:ext uri="{0D108BD9-81ED-4DB2-BD59-A6C34878D82A}">
                    <a16:rowId xmlns:a16="http://schemas.microsoft.com/office/drawing/2014/main" val="2931183345"/>
                  </a:ext>
                </a:extLst>
              </a:tr>
              <a:tr h="333242">
                <a:tc>
                  <a:txBody>
                    <a:bodyPr/>
                    <a:lstStyle/>
                    <a:p>
                      <a:pPr lvl="0">
                        <a:buNone/>
                      </a:pPr>
                      <a:r>
                        <a:rPr lang="en-US" sz="1400">
                          <a:solidFill>
                            <a:schemeClr val="tx1"/>
                          </a:solidFill>
                        </a:rPr>
                        <a:t>103</a:t>
                      </a:r>
                      <a:endParaRPr lang="en-US">
                        <a:solidFill>
                          <a:schemeClr val="tx1"/>
                        </a:solidFill>
                      </a:endParaRPr>
                    </a:p>
                  </a:txBody>
                  <a:tcPr anchor="ctr"/>
                </a:tc>
                <a:tc>
                  <a:txBody>
                    <a:bodyPr/>
                    <a:lstStyle/>
                    <a:p>
                      <a:pPr lvl="0">
                        <a:buNone/>
                      </a:pPr>
                      <a:r>
                        <a:rPr lang="en-US" sz="1400">
                          <a:solidFill>
                            <a:schemeClr val="tx1"/>
                          </a:solidFill>
                        </a:rPr>
                        <a:t>Eve</a:t>
                      </a:r>
                    </a:p>
                  </a:txBody>
                  <a:tcPr anchor="ctr"/>
                </a:tc>
                <a:tc>
                  <a:txBody>
                    <a:bodyPr/>
                    <a:lstStyle/>
                    <a:p>
                      <a:pPr lvl="0">
                        <a:buNone/>
                      </a:pPr>
                      <a:r>
                        <a:rPr lang="en-US" sz="1400">
                          <a:solidFill>
                            <a:schemeClr val="tx1"/>
                          </a:solidFill>
                        </a:rPr>
                        <a:t>eve@example.com</a:t>
                      </a:r>
                    </a:p>
                  </a:txBody>
                  <a:tcPr anchor="ctr"/>
                </a:tc>
                <a:tc>
                  <a:txBody>
                    <a:bodyPr/>
                    <a:lstStyle/>
                    <a:p>
                      <a:pPr lvl="0">
                        <a:buNone/>
                      </a:pPr>
                      <a:r>
                        <a:rPr lang="en-US" sz="1400">
                          <a:solidFill>
                            <a:schemeClr val="tx1"/>
                          </a:solidFill>
                        </a:rPr>
                        <a:t>44.00</a:t>
                      </a:r>
                    </a:p>
                  </a:txBody>
                  <a:tcPr anchor="ctr"/>
                </a:tc>
                <a:tc>
                  <a:txBody>
                    <a:bodyPr/>
                    <a:lstStyle/>
                    <a:p>
                      <a:pPr lvl="0">
                        <a:buNone/>
                      </a:pPr>
                      <a:r>
                        <a:rPr lang="en-US" sz="1400">
                          <a:solidFill>
                            <a:schemeClr val="tx1"/>
                          </a:solidFill>
                        </a:rPr>
                        <a:t>2</a:t>
                      </a:r>
                    </a:p>
                  </a:txBody>
                  <a:tcPr anchor="ctr"/>
                </a:tc>
                <a:extLst>
                  <a:ext uri="{0D108BD9-81ED-4DB2-BD59-A6C34878D82A}">
                    <a16:rowId xmlns:a16="http://schemas.microsoft.com/office/drawing/2014/main" val="748990238"/>
                  </a:ext>
                </a:extLst>
              </a:tr>
            </a:tbl>
          </a:graphicData>
        </a:graphic>
      </p:graphicFrame>
      <p:graphicFrame>
        <p:nvGraphicFramePr>
          <p:cNvPr id="2" name="Table 1">
            <a:extLst>
              <a:ext uri="{FF2B5EF4-FFF2-40B4-BE49-F238E27FC236}">
                <a16:creationId xmlns:a16="http://schemas.microsoft.com/office/drawing/2014/main" id="{F3711758-2CC7-7220-3359-247DCAD7EB02}"/>
              </a:ext>
            </a:extLst>
          </p:cNvPr>
          <p:cNvGraphicFramePr>
            <a:graphicFrameLocks noGrp="1"/>
          </p:cNvGraphicFramePr>
          <p:nvPr>
            <p:extLst>
              <p:ext uri="{D42A27DB-BD31-4B8C-83A1-F6EECF244321}">
                <p14:modId xmlns:p14="http://schemas.microsoft.com/office/powerpoint/2010/main" val="3590440064"/>
              </p:ext>
            </p:extLst>
          </p:nvPr>
        </p:nvGraphicFramePr>
        <p:xfrm>
          <a:off x="4703390" y="4671482"/>
          <a:ext cx="3097965" cy="1666210"/>
        </p:xfrm>
        <a:graphic>
          <a:graphicData uri="http://schemas.openxmlformats.org/drawingml/2006/table">
            <a:tbl>
              <a:tblPr firstRow="1" bandRow="1">
                <a:tableStyleId>{5C22544A-7EE6-4342-B048-85BDC9FD1C3A}</a:tableStyleId>
              </a:tblPr>
              <a:tblGrid>
                <a:gridCol w="1172492">
                  <a:extLst>
                    <a:ext uri="{9D8B030D-6E8A-4147-A177-3AD203B41FA5}">
                      <a16:colId xmlns:a16="http://schemas.microsoft.com/office/drawing/2014/main" val="1727084382"/>
                    </a:ext>
                  </a:extLst>
                </a:gridCol>
                <a:gridCol w="1925473">
                  <a:extLst>
                    <a:ext uri="{9D8B030D-6E8A-4147-A177-3AD203B41FA5}">
                      <a16:colId xmlns:a16="http://schemas.microsoft.com/office/drawing/2014/main" val="2406992602"/>
                    </a:ext>
                  </a:extLst>
                </a:gridCol>
              </a:tblGrid>
              <a:tr h="333242">
                <a:tc>
                  <a:txBody>
                    <a:bodyPr/>
                    <a:lstStyle/>
                    <a:p>
                      <a:r>
                        <a:rPr lang="en-US" sz="1400" err="1"/>
                        <a:t>UserName</a:t>
                      </a:r>
                    </a:p>
                  </a:txBody>
                  <a:tcPr anchor="ctr"/>
                </a:tc>
                <a:tc>
                  <a:txBody>
                    <a:bodyPr/>
                    <a:lstStyle/>
                    <a:p>
                      <a:r>
                        <a:rPr lang="en-US" sz="1400" err="1"/>
                        <a:t>UserEmail</a:t>
                      </a:r>
                    </a:p>
                  </a:txBody>
                  <a:tcPr anchor="ctr"/>
                </a:tc>
                <a:extLst>
                  <a:ext uri="{0D108BD9-81ED-4DB2-BD59-A6C34878D82A}">
                    <a16:rowId xmlns:a16="http://schemas.microsoft.com/office/drawing/2014/main" val="4157258884"/>
                  </a:ext>
                </a:extLst>
              </a:tr>
              <a:tr h="333242">
                <a:tc>
                  <a:txBody>
                    <a:bodyPr/>
                    <a:lstStyle/>
                    <a:p>
                      <a:r>
                        <a:rPr lang="en-US" sz="1400">
                          <a:solidFill>
                            <a:schemeClr val="tx1"/>
                          </a:solidFill>
                        </a:rPr>
                        <a:t>Alice</a:t>
                      </a:r>
                    </a:p>
                  </a:txBody>
                  <a:tcPr anchor="ctr"/>
                </a:tc>
                <a:tc>
                  <a:txBody>
                    <a:bodyPr/>
                    <a:lstStyle/>
                    <a:p>
                      <a:r>
                        <a:rPr lang="en-US" sz="1400">
                          <a:solidFill>
                            <a:schemeClr val="tx1"/>
                          </a:solidFill>
                        </a:rPr>
                        <a:t>alice@example.com</a:t>
                      </a:r>
                    </a:p>
                  </a:txBody>
                  <a:tcPr anchor="ctr"/>
                </a:tc>
                <a:extLst>
                  <a:ext uri="{0D108BD9-81ED-4DB2-BD59-A6C34878D82A}">
                    <a16:rowId xmlns:a16="http://schemas.microsoft.com/office/drawing/2014/main" val="1579817243"/>
                  </a:ext>
                </a:extLst>
              </a:tr>
              <a:tr h="333242">
                <a:tc>
                  <a:txBody>
                    <a:bodyPr/>
                    <a:lstStyle/>
                    <a:p>
                      <a:r>
                        <a:rPr lang="en-US" sz="1400">
                          <a:solidFill>
                            <a:schemeClr val="tx1"/>
                          </a:solidFill>
                        </a:rPr>
                        <a:t>Bob</a:t>
                      </a:r>
                    </a:p>
                  </a:txBody>
                  <a:tcPr anchor="ctr"/>
                </a:tc>
                <a:tc>
                  <a:txBody>
                    <a:bodyPr/>
                    <a:lstStyle/>
                    <a:p>
                      <a:r>
                        <a:rPr lang="en-US" sz="1400">
                          <a:solidFill>
                            <a:schemeClr val="tx1"/>
                          </a:solidFill>
                        </a:rPr>
                        <a:t>bob@</a:t>
                      </a:r>
                      <a:r>
                        <a:rPr lang="en-US" sz="1400" b="0" i="0" u="none" strike="noStrike" noProof="0">
                          <a:solidFill>
                            <a:schemeClr val="tx1"/>
                          </a:solidFill>
                          <a:latin typeface="Proxima Nova Rg"/>
                        </a:rPr>
                        <a:t>example</a:t>
                      </a:r>
                      <a:r>
                        <a:rPr lang="en-US" sz="1400">
                          <a:solidFill>
                            <a:schemeClr val="tx1"/>
                          </a:solidFill>
                        </a:rPr>
                        <a:t>.com</a:t>
                      </a:r>
                    </a:p>
                  </a:txBody>
                  <a:tcPr anchor="ctr"/>
                </a:tc>
                <a:extLst>
                  <a:ext uri="{0D108BD9-81ED-4DB2-BD59-A6C34878D82A}">
                    <a16:rowId xmlns:a16="http://schemas.microsoft.com/office/drawing/2014/main" val="2172385120"/>
                  </a:ext>
                </a:extLst>
              </a:tr>
              <a:tr h="333242">
                <a:tc>
                  <a:txBody>
                    <a:bodyPr/>
                    <a:lstStyle/>
                    <a:p>
                      <a:pPr lvl="0">
                        <a:buNone/>
                      </a:pPr>
                      <a:r>
                        <a:rPr lang="en-US" sz="1400">
                          <a:solidFill>
                            <a:schemeClr val="tx1"/>
                          </a:solidFill>
                        </a:rPr>
                        <a:t>Eve</a:t>
                      </a:r>
                    </a:p>
                  </a:txBody>
                  <a:tcPr anchor="ctr"/>
                </a:tc>
                <a:tc>
                  <a:txBody>
                    <a:bodyPr/>
                    <a:lstStyle/>
                    <a:p>
                      <a:pPr lvl="0">
                        <a:buNone/>
                      </a:pPr>
                      <a:r>
                        <a:rPr lang="en-US" sz="1400">
                          <a:solidFill>
                            <a:schemeClr val="tx1"/>
                          </a:solidFill>
                        </a:rPr>
                        <a:t>eve@</a:t>
                      </a:r>
                      <a:r>
                        <a:rPr lang="en-US" sz="1400" b="0" i="0" u="none" strike="noStrike" noProof="0">
                          <a:solidFill>
                            <a:schemeClr val="tx1"/>
                          </a:solidFill>
                          <a:latin typeface="Proxima Nova Rg"/>
                        </a:rPr>
                        <a:t>example</a:t>
                      </a:r>
                      <a:r>
                        <a:rPr lang="en-US" sz="1400">
                          <a:solidFill>
                            <a:schemeClr val="tx1"/>
                          </a:solidFill>
                        </a:rPr>
                        <a:t>.com</a:t>
                      </a:r>
                    </a:p>
                  </a:txBody>
                  <a:tcPr anchor="ctr"/>
                </a:tc>
                <a:extLst>
                  <a:ext uri="{0D108BD9-81ED-4DB2-BD59-A6C34878D82A}">
                    <a16:rowId xmlns:a16="http://schemas.microsoft.com/office/drawing/2014/main" val="2931183345"/>
                  </a:ext>
                </a:extLst>
              </a:tr>
              <a:tr h="333242">
                <a:tc>
                  <a:txBody>
                    <a:bodyPr/>
                    <a:lstStyle/>
                    <a:p>
                      <a:pPr lvl="0">
                        <a:buNone/>
                      </a:pPr>
                      <a:r>
                        <a:rPr lang="en-US" sz="1400">
                          <a:solidFill>
                            <a:schemeClr val="tx1"/>
                          </a:solidFill>
                        </a:rPr>
                        <a:t>Eve</a:t>
                      </a:r>
                    </a:p>
                  </a:txBody>
                  <a:tcPr anchor="ctr"/>
                </a:tc>
                <a:tc>
                  <a:txBody>
                    <a:bodyPr/>
                    <a:lstStyle/>
                    <a:p>
                      <a:pPr lvl="0">
                        <a:buNone/>
                      </a:pPr>
                      <a:r>
                        <a:rPr lang="en-US" sz="1400">
                          <a:solidFill>
                            <a:schemeClr val="tx1"/>
                          </a:solidFill>
                        </a:rPr>
                        <a:t>eve@example.com</a:t>
                      </a:r>
                    </a:p>
                  </a:txBody>
                  <a:tcPr anchor="ctr"/>
                </a:tc>
                <a:extLst>
                  <a:ext uri="{0D108BD9-81ED-4DB2-BD59-A6C34878D82A}">
                    <a16:rowId xmlns:a16="http://schemas.microsoft.com/office/drawing/2014/main" val="748990238"/>
                  </a:ext>
                </a:extLst>
              </a:tr>
            </a:tbl>
          </a:graphicData>
        </a:graphic>
      </p:graphicFrame>
      <p:sp>
        <p:nvSpPr>
          <p:cNvPr id="25" name="TextBox 24">
            <a:extLst>
              <a:ext uri="{FF2B5EF4-FFF2-40B4-BE49-F238E27FC236}">
                <a16:creationId xmlns:a16="http://schemas.microsoft.com/office/drawing/2014/main" id="{C92238FA-2967-9B02-20D1-6DD4C2D710AD}"/>
              </a:ext>
            </a:extLst>
          </p:cNvPr>
          <p:cNvSpPr txBox="1"/>
          <p:nvPr/>
        </p:nvSpPr>
        <p:spPr>
          <a:xfrm>
            <a:off x="3338723" y="4070891"/>
            <a:ext cx="5985248"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a:t>Π(</a:t>
            </a:r>
            <a:r>
              <a:rPr lang="en-US" sz="2400" baseline="-25000" err="1"/>
              <a:t>UserName,UserEmail</a:t>
            </a:r>
            <a:r>
              <a:rPr lang="en-US" sz="2400"/>
              <a:t>)(</a:t>
            </a:r>
            <a:r>
              <a:rPr lang="en-US" sz="2400">
                <a:solidFill>
                  <a:srgbClr val="FF0000"/>
                </a:solidFill>
              </a:rPr>
              <a:t>User</a:t>
            </a:r>
            <a:r>
              <a:rPr lang="en-US" sz="2400">
                <a:solidFill>
                  <a:srgbClr val="FF0000"/>
                </a:solidFill>
                <a:ea typeface="+mn-lt"/>
                <a:cs typeface="+mn-lt"/>
              </a:rPr>
              <a:t> </a:t>
            </a:r>
            <a:r>
              <a:rPr lang="en-US" sz="2400">
                <a:ea typeface="+mn-lt"/>
                <a:cs typeface="+mn-lt"/>
              </a:rPr>
              <a:t>⨝</a:t>
            </a:r>
            <a:r>
              <a:rPr lang="en-US" sz="2400">
                <a:solidFill>
                  <a:srgbClr val="000000"/>
                </a:solidFill>
              </a:rPr>
              <a:t> </a:t>
            </a:r>
            <a:r>
              <a:rPr lang="en-US" sz="2400">
                <a:solidFill>
                  <a:srgbClr val="FF0000"/>
                </a:solidFill>
              </a:rPr>
              <a:t>Order</a:t>
            </a:r>
            <a:r>
              <a:rPr lang="en-US" sz="2400"/>
              <a:t>)</a:t>
            </a:r>
            <a:endParaRPr lang="en-US"/>
          </a:p>
        </p:txBody>
      </p:sp>
      <p:sp>
        <p:nvSpPr>
          <p:cNvPr id="26" name="TextBox 25">
            <a:extLst>
              <a:ext uri="{FF2B5EF4-FFF2-40B4-BE49-F238E27FC236}">
                <a16:creationId xmlns:a16="http://schemas.microsoft.com/office/drawing/2014/main" id="{9B8961AB-5FDE-7A21-78F7-19CD5FBBA4D7}"/>
              </a:ext>
            </a:extLst>
          </p:cNvPr>
          <p:cNvSpPr txBox="1"/>
          <p:nvPr/>
        </p:nvSpPr>
        <p:spPr>
          <a:xfrm>
            <a:off x="2950348" y="1578413"/>
            <a:ext cx="5985248"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a:solidFill>
                  <a:srgbClr val="FF0000"/>
                </a:solidFill>
              </a:rPr>
              <a:t>User</a:t>
            </a:r>
            <a:r>
              <a:rPr lang="en-US" sz="2400">
                <a:solidFill>
                  <a:srgbClr val="FF0000"/>
                </a:solidFill>
                <a:ea typeface="+mn-lt"/>
                <a:cs typeface="+mn-lt"/>
              </a:rPr>
              <a:t> </a:t>
            </a:r>
            <a:r>
              <a:rPr lang="en-US" sz="2400">
                <a:ea typeface="+mn-lt"/>
                <a:cs typeface="+mn-lt"/>
              </a:rPr>
              <a:t>⨝</a:t>
            </a:r>
            <a:r>
              <a:rPr lang="en-US" sz="2400">
                <a:solidFill>
                  <a:srgbClr val="000000"/>
                </a:solidFill>
              </a:rPr>
              <a:t> </a:t>
            </a:r>
            <a:r>
              <a:rPr lang="en-US" sz="2400">
                <a:solidFill>
                  <a:srgbClr val="FF0000"/>
                </a:solidFill>
              </a:rPr>
              <a:t>Order</a:t>
            </a:r>
            <a:endParaRPr lang="en-US" sz="2400"/>
          </a:p>
        </p:txBody>
      </p:sp>
    </p:spTree>
    <p:extLst>
      <p:ext uri="{BB962C8B-B14F-4D97-AF65-F5344CB8AC3E}">
        <p14:creationId xmlns:p14="http://schemas.microsoft.com/office/powerpoint/2010/main" val="730539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500"/>
                                        <p:tgtEl>
                                          <p:spTgt spid="26"/>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anim calcmode="lin" valueType="num">
                                      <p:cBhvr additive="base">
                                        <p:cTn id="15" dur="500" fill="hold"/>
                                        <p:tgtEl>
                                          <p:spTgt spid="25"/>
                                        </p:tgtEl>
                                        <p:attrNameLst>
                                          <p:attrName>ppt_x</p:attrName>
                                        </p:attrNameLst>
                                      </p:cBhvr>
                                      <p:tavLst>
                                        <p:tav tm="0">
                                          <p:val>
                                            <p:strVal val="#ppt_x"/>
                                          </p:val>
                                        </p:tav>
                                        <p:tav tm="100000">
                                          <p:val>
                                            <p:strVal val="#ppt_x"/>
                                          </p:val>
                                        </p:tav>
                                      </p:tavLst>
                                    </p:anim>
                                    <p:anim calcmode="lin" valueType="num">
                                      <p:cBhvr additive="base">
                                        <p:cTn id="16" dur="500" fill="hold"/>
                                        <p:tgtEl>
                                          <p:spTgt spid="25"/>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ppt_x"/>
                                          </p:val>
                                        </p:tav>
                                        <p:tav tm="100000">
                                          <p:val>
                                            <p:strVal val="#ppt_x"/>
                                          </p:val>
                                        </p:tav>
                                      </p:tavLst>
                                    </p:anim>
                                    <p:anim calcmode="lin" valueType="num">
                                      <p:cBhvr additive="base">
                                        <p:cTn id="20"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F43492-2155-D15C-F7D8-0F2B5F35DAA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7EC5B77-F360-0F35-B5FC-6FE301D1D747}"/>
              </a:ext>
            </a:extLst>
          </p:cNvPr>
          <p:cNvSpPr>
            <a:spLocks noGrp="1"/>
          </p:cNvSpPr>
          <p:nvPr>
            <p:ph type="title"/>
          </p:nvPr>
        </p:nvSpPr>
        <p:spPr/>
        <p:txBody>
          <a:bodyPr anchor="ctr">
            <a:normAutofit/>
          </a:bodyPr>
          <a:lstStyle/>
          <a:p>
            <a:r>
              <a:rPr lang="en-US"/>
              <a:t>Join Algorithms</a:t>
            </a:r>
          </a:p>
        </p:txBody>
      </p:sp>
      <p:graphicFrame>
        <p:nvGraphicFramePr>
          <p:cNvPr id="8" name="Content Placeholder 1">
            <a:extLst>
              <a:ext uri="{FF2B5EF4-FFF2-40B4-BE49-F238E27FC236}">
                <a16:creationId xmlns:a16="http://schemas.microsoft.com/office/drawing/2014/main" id="{950D56CF-318C-4DC4-F6F6-59F789E4BE1D}"/>
              </a:ext>
            </a:extLst>
          </p:cNvPr>
          <p:cNvGraphicFramePr>
            <a:graphicFrameLocks noGrp="1"/>
          </p:cNvGraphicFramePr>
          <p:nvPr>
            <p:ph idx="1"/>
          </p:nvPr>
        </p:nvGraphicFramePr>
        <p:xfrm>
          <a:off x="571500" y="1436688"/>
          <a:ext cx="11049000" cy="44910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extBox 1">
            <a:extLst>
              <a:ext uri="{FF2B5EF4-FFF2-40B4-BE49-F238E27FC236}">
                <a16:creationId xmlns:a16="http://schemas.microsoft.com/office/drawing/2014/main" id="{8C704415-3AAD-80CA-15B1-C42A536922D2}"/>
              </a:ext>
            </a:extLst>
          </p:cNvPr>
          <p:cNvSpPr txBox="1"/>
          <p:nvPr/>
        </p:nvSpPr>
        <p:spPr>
          <a:xfrm>
            <a:off x="634843" y="6396335"/>
            <a:ext cx="10838996" cy="338554"/>
          </a:xfrm>
          <a:prstGeom prst="rect">
            <a:avLst/>
          </a:prstGeom>
          <a:noFill/>
        </p:spPr>
        <p:txBody>
          <a:bodyPr wrap="square" lIns="91440" tIns="45720" rIns="91440" bIns="45720" rtlCol="0" anchor="t">
            <a:spAutoFit/>
          </a:bodyPr>
          <a:lstStyle>
            <a:defPPr>
              <a:defRPr lang="en-US"/>
            </a:defPPr>
            <a:lvl1pPr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marL="171450" indent="-171450">
              <a:buFont typeface="Arial"/>
              <a:buChar char="•"/>
            </a:pPr>
            <a:r>
              <a:rPr lang="en-US" sz="800" err="1">
                <a:latin typeface="Calibri"/>
                <a:ea typeface="Calibri"/>
                <a:cs typeface="Calibri"/>
              </a:rPr>
              <a:t>Bingsheng</a:t>
            </a:r>
            <a:r>
              <a:rPr lang="en-US" sz="800">
                <a:latin typeface="Calibri"/>
                <a:ea typeface="Calibri"/>
                <a:cs typeface="Calibri"/>
              </a:rPr>
              <a:t> He, Ke Yang, Rui Fang, Mian Lu, Naga </a:t>
            </a:r>
            <a:r>
              <a:rPr lang="en-US" sz="800" err="1">
                <a:latin typeface="Calibri"/>
                <a:ea typeface="Calibri"/>
                <a:cs typeface="Calibri"/>
              </a:rPr>
              <a:t>Govindaraju</a:t>
            </a:r>
            <a:r>
              <a:rPr lang="en-US" sz="800">
                <a:latin typeface="Calibri"/>
                <a:ea typeface="Calibri"/>
                <a:cs typeface="Calibri"/>
              </a:rPr>
              <a:t>, </a:t>
            </a:r>
            <a:r>
              <a:rPr lang="en-US" sz="800" err="1">
                <a:latin typeface="Calibri"/>
                <a:ea typeface="Calibri"/>
                <a:cs typeface="Calibri"/>
              </a:rPr>
              <a:t>Qiong</a:t>
            </a:r>
            <a:r>
              <a:rPr lang="en-US" sz="800">
                <a:latin typeface="Calibri"/>
                <a:ea typeface="Calibri"/>
                <a:cs typeface="Calibri"/>
              </a:rPr>
              <a:t> Luo, and Pedro Sander. Relational joins on graphics processors. In Proceedings of the 2008 ACM SIGMOD international conference on Management of data, pages 511–524, 2008.</a:t>
            </a:r>
          </a:p>
          <a:p>
            <a:pPr marL="171450" indent="-171450">
              <a:buFont typeface="Arial"/>
              <a:buChar char="•"/>
            </a:pPr>
            <a:r>
              <a:rPr lang="en-US" sz="800">
                <a:latin typeface="Calibri"/>
                <a:cs typeface="Calibri"/>
              </a:rPr>
              <a:t>Ran Rui, Hao Li, and Yi-Cheng Tu. Join algorithms on </a:t>
            </a:r>
            <a:r>
              <a:rPr lang="en-US" sz="800" err="1">
                <a:latin typeface="Calibri"/>
                <a:cs typeface="Calibri"/>
              </a:rPr>
              <a:t>gpus</a:t>
            </a:r>
            <a:r>
              <a:rPr lang="en-US" sz="800">
                <a:latin typeface="Calibri"/>
                <a:cs typeface="Calibri"/>
              </a:rPr>
              <a:t>: A revisit after seven years. In 2015 IEEE International Conference on Big Data (Big Data), pages 2541–2550. IEEE, 2015.</a:t>
            </a:r>
          </a:p>
        </p:txBody>
      </p:sp>
    </p:spTree>
    <p:extLst>
      <p:ext uri="{BB962C8B-B14F-4D97-AF65-F5344CB8AC3E}">
        <p14:creationId xmlns:p14="http://schemas.microsoft.com/office/powerpoint/2010/main" val="32436741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0F6593-5BBA-A6AA-D950-942DF9FED96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BA55E6F-F25A-AC1A-D1AF-5E67966E8520}"/>
              </a:ext>
            </a:extLst>
          </p:cNvPr>
          <p:cNvSpPr>
            <a:spLocks noGrp="1"/>
          </p:cNvSpPr>
          <p:nvPr>
            <p:ph type="title"/>
          </p:nvPr>
        </p:nvSpPr>
        <p:spPr/>
        <p:txBody>
          <a:bodyPr/>
          <a:lstStyle/>
          <a:p>
            <a:r>
              <a:rPr lang="en-US">
                <a:latin typeface="Proxima Nova Rg"/>
              </a:rPr>
              <a:t>Example of Hash Join ⨝</a:t>
            </a:r>
            <a:endParaRPr lang="en-US"/>
          </a:p>
        </p:txBody>
      </p:sp>
      <p:graphicFrame>
        <p:nvGraphicFramePr>
          <p:cNvPr id="8" name="Table 15">
            <a:extLst>
              <a:ext uri="{FF2B5EF4-FFF2-40B4-BE49-F238E27FC236}">
                <a16:creationId xmlns:a16="http://schemas.microsoft.com/office/drawing/2014/main" id="{6A8FDF55-E0A0-66EE-C588-3A8B4820CC3D}"/>
              </a:ext>
            </a:extLst>
          </p:cNvPr>
          <p:cNvGraphicFramePr>
            <a:graphicFrameLocks noGrp="1"/>
          </p:cNvGraphicFramePr>
          <p:nvPr/>
        </p:nvGraphicFramePr>
        <p:xfrm>
          <a:off x="263061" y="1834417"/>
          <a:ext cx="3817171" cy="1332968"/>
        </p:xfrm>
        <a:graphic>
          <a:graphicData uri="http://schemas.openxmlformats.org/drawingml/2006/table">
            <a:tbl>
              <a:tblPr firstRow="1" bandRow="1">
                <a:tableStyleId>{5C22544A-7EE6-4342-B048-85BDC9FD1C3A}</a:tableStyleId>
              </a:tblPr>
              <a:tblGrid>
                <a:gridCol w="802629">
                  <a:extLst>
                    <a:ext uri="{9D8B030D-6E8A-4147-A177-3AD203B41FA5}">
                      <a16:colId xmlns:a16="http://schemas.microsoft.com/office/drawing/2014/main" val="2551515154"/>
                    </a:ext>
                  </a:extLst>
                </a:gridCol>
                <a:gridCol w="1118321">
                  <a:extLst>
                    <a:ext uri="{9D8B030D-6E8A-4147-A177-3AD203B41FA5}">
                      <a16:colId xmlns:a16="http://schemas.microsoft.com/office/drawing/2014/main" val="1727084382"/>
                    </a:ext>
                  </a:extLst>
                </a:gridCol>
                <a:gridCol w="1896221">
                  <a:extLst>
                    <a:ext uri="{9D8B030D-6E8A-4147-A177-3AD203B41FA5}">
                      <a16:colId xmlns:a16="http://schemas.microsoft.com/office/drawing/2014/main" val="2406992602"/>
                    </a:ext>
                  </a:extLst>
                </a:gridCol>
              </a:tblGrid>
              <a:tr h="333242">
                <a:tc>
                  <a:txBody>
                    <a:bodyPr/>
                    <a:lstStyle/>
                    <a:p>
                      <a:r>
                        <a:rPr lang="en-US" sz="1400" err="1"/>
                        <a:t>UserID</a:t>
                      </a:r>
                    </a:p>
                  </a:txBody>
                  <a:tcPr anchor="ctr"/>
                </a:tc>
                <a:tc>
                  <a:txBody>
                    <a:bodyPr/>
                    <a:lstStyle/>
                    <a:p>
                      <a:r>
                        <a:rPr lang="en-US" sz="1400" err="1"/>
                        <a:t>UserName</a:t>
                      </a:r>
                    </a:p>
                  </a:txBody>
                  <a:tcPr anchor="ctr"/>
                </a:tc>
                <a:tc>
                  <a:txBody>
                    <a:bodyPr/>
                    <a:lstStyle/>
                    <a:p>
                      <a:r>
                        <a:rPr lang="en-US" sz="1400" err="1"/>
                        <a:t>UserEmail</a:t>
                      </a:r>
                    </a:p>
                  </a:txBody>
                  <a:tcPr anchor="ctr"/>
                </a:tc>
                <a:extLst>
                  <a:ext uri="{0D108BD9-81ED-4DB2-BD59-A6C34878D82A}">
                    <a16:rowId xmlns:a16="http://schemas.microsoft.com/office/drawing/2014/main" val="4157258884"/>
                  </a:ext>
                </a:extLst>
              </a:tr>
              <a:tr h="333242">
                <a:tc>
                  <a:txBody>
                    <a:bodyPr/>
                    <a:lstStyle/>
                    <a:p>
                      <a:r>
                        <a:rPr lang="en-US" sz="1400">
                          <a:solidFill>
                            <a:schemeClr val="tx1"/>
                          </a:solidFill>
                        </a:rPr>
                        <a:t>103</a:t>
                      </a:r>
                    </a:p>
                  </a:txBody>
                  <a:tcPr anchor="ctr"/>
                </a:tc>
                <a:tc>
                  <a:txBody>
                    <a:bodyPr/>
                    <a:lstStyle/>
                    <a:p>
                      <a:r>
                        <a:rPr lang="en-US" sz="1400">
                          <a:solidFill>
                            <a:schemeClr val="tx1"/>
                          </a:solidFill>
                        </a:rPr>
                        <a:t>Eve</a:t>
                      </a:r>
                    </a:p>
                  </a:txBody>
                  <a:tcPr anchor="ctr"/>
                </a:tc>
                <a:tc>
                  <a:txBody>
                    <a:bodyPr/>
                    <a:lstStyle/>
                    <a:p>
                      <a:r>
                        <a:rPr lang="en-US" sz="1400">
                          <a:solidFill>
                            <a:schemeClr val="tx1"/>
                          </a:solidFill>
                        </a:rPr>
                        <a:t>eve@example.com</a:t>
                      </a:r>
                    </a:p>
                  </a:txBody>
                  <a:tcPr anchor="ctr"/>
                </a:tc>
                <a:extLst>
                  <a:ext uri="{0D108BD9-81ED-4DB2-BD59-A6C34878D82A}">
                    <a16:rowId xmlns:a16="http://schemas.microsoft.com/office/drawing/2014/main" val="1579817243"/>
                  </a:ext>
                </a:extLst>
              </a:tr>
              <a:tr h="333242">
                <a:tc>
                  <a:txBody>
                    <a:bodyPr/>
                    <a:lstStyle/>
                    <a:p>
                      <a:r>
                        <a:rPr lang="en-US" sz="1400">
                          <a:solidFill>
                            <a:schemeClr val="tx1"/>
                          </a:solidFill>
                        </a:rPr>
                        <a:t>101</a:t>
                      </a:r>
                    </a:p>
                  </a:txBody>
                  <a:tcPr anchor="ctr"/>
                </a:tc>
                <a:tc>
                  <a:txBody>
                    <a:bodyPr/>
                    <a:lstStyle/>
                    <a:p>
                      <a:r>
                        <a:rPr lang="en-US" sz="1400">
                          <a:solidFill>
                            <a:schemeClr val="tx1"/>
                          </a:solidFill>
                        </a:rPr>
                        <a:t>Alice</a:t>
                      </a:r>
                    </a:p>
                  </a:txBody>
                  <a:tcPr anchor="ctr"/>
                </a:tc>
                <a:tc>
                  <a:txBody>
                    <a:bodyPr/>
                    <a:lstStyle/>
                    <a:p>
                      <a:r>
                        <a:rPr lang="en-US" sz="1400" err="1">
                          <a:solidFill>
                            <a:schemeClr val="tx1"/>
                          </a:solidFill>
                        </a:rPr>
                        <a:t>alice</a:t>
                      </a:r>
                      <a:r>
                        <a:rPr lang="en-US" sz="1400">
                          <a:solidFill>
                            <a:schemeClr val="tx1"/>
                          </a:solidFill>
                        </a:rPr>
                        <a:t>@</a:t>
                      </a:r>
                      <a:r>
                        <a:rPr lang="en-US" sz="1400" b="0" i="0" u="none" strike="noStrike" noProof="0">
                          <a:solidFill>
                            <a:schemeClr val="tx1"/>
                          </a:solidFill>
                          <a:latin typeface="Proxima Nova Rg"/>
                        </a:rPr>
                        <a:t>example</a:t>
                      </a:r>
                      <a:r>
                        <a:rPr lang="en-US" sz="1400">
                          <a:solidFill>
                            <a:schemeClr val="tx1"/>
                          </a:solidFill>
                        </a:rPr>
                        <a:t>.com</a:t>
                      </a:r>
                    </a:p>
                  </a:txBody>
                  <a:tcPr anchor="ctr"/>
                </a:tc>
                <a:extLst>
                  <a:ext uri="{0D108BD9-81ED-4DB2-BD59-A6C34878D82A}">
                    <a16:rowId xmlns:a16="http://schemas.microsoft.com/office/drawing/2014/main" val="2172385120"/>
                  </a:ext>
                </a:extLst>
              </a:tr>
              <a:tr h="333242">
                <a:tc>
                  <a:txBody>
                    <a:bodyPr/>
                    <a:lstStyle/>
                    <a:p>
                      <a:pPr lvl="0">
                        <a:buNone/>
                      </a:pPr>
                      <a:r>
                        <a:rPr lang="en-US" sz="1400">
                          <a:solidFill>
                            <a:schemeClr val="tx1"/>
                          </a:solidFill>
                        </a:rPr>
                        <a:t>102</a:t>
                      </a:r>
                    </a:p>
                  </a:txBody>
                  <a:tcPr anchor="ctr"/>
                </a:tc>
                <a:tc>
                  <a:txBody>
                    <a:bodyPr/>
                    <a:lstStyle/>
                    <a:p>
                      <a:pPr lvl="0">
                        <a:buNone/>
                      </a:pPr>
                      <a:r>
                        <a:rPr lang="en-US" sz="1400">
                          <a:solidFill>
                            <a:schemeClr val="tx1"/>
                          </a:solidFill>
                        </a:rPr>
                        <a:t>Bob</a:t>
                      </a:r>
                    </a:p>
                  </a:txBody>
                  <a:tcPr anchor="ctr"/>
                </a:tc>
                <a:tc>
                  <a:txBody>
                    <a:bodyPr/>
                    <a:lstStyle/>
                    <a:p>
                      <a:pPr lvl="0">
                        <a:buNone/>
                      </a:pPr>
                      <a:r>
                        <a:rPr lang="en-US" sz="1400">
                          <a:solidFill>
                            <a:schemeClr val="tx1"/>
                          </a:solidFill>
                        </a:rPr>
                        <a:t>bob@</a:t>
                      </a:r>
                      <a:r>
                        <a:rPr lang="en-US" sz="1400" b="0" i="0" u="none" strike="noStrike" noProof="0">
                          <a:solidFill>
                            <a:schemeClr val="tx1"/>
                          </a:solidFill>
                          <a:latin typeface="Proxima Nova Rg"/>
                        </a:rPr>
                        <a:t>example</a:t>
                      </a:r>
                      <a:r>
                        <a:rPr lang="en-US" sz="1400">
                          <a:solidFill>
                            <a:schemeClr val="tx1"/>
                          </a:solidFill>
                        </a:rPr>
                        <a:t>.com</a:t>
                      </a:r>
                    </a:p>
                  </a:txBody>
                  <a:tcPr anchor="ctr"/>
                </a:tc>
                <a:extLst>
                  <a:ext uri="{0D108BD9-81ED-4DB2-BD59-A6C34878D82A}">
                    <a16:rowId xmlns:a16="http://schemas.microsoft.com/office/drawing/2014/main" val="2931183345"/>
                  </a:ext>
                </a:extLst>
              </a:tr>
            </a:tbl>
          </a:graphicData>
        </a:graphic>
      </p:graphicFrame>
      <p:sp>
        <p:nvSpPr>
          <p:cNvPr id="11" name="TextBox 10">
            <a:extLst>
              <a:ext uri="{FF2B5EF4-FFF2-40B4-BE49-F238E27FC236}">
                <a16:creationId xmlns:a16="http://schemas.microsoft.com/office/drawing/2014/main" id="{2C633A2E-4368-001B-ABCB-FACA6F1B94D6}"/>
              </a:ext>
            </a:extLst>
          </p:cNvPr>
          <p:cNvSpPr txBox="1"/>
          <p:nvPr/>
        </p:nvSpPr>
        <p:spPr>
          <a:xfrm>
            <a:off x="4557436" y="836279"/>
            <a:ext cx="393611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solidFill>
                  <a:srgbClr val="FF0000"/>
                </a:solidFill>
              </a:rPr>
              <a:t>User (</a:t>
            </a:r>
            <a:r>
              <a:rPr lang="en-US" sz="2000" b="1" err="1">
                <a:solidFill>
                  <a:srgbClr val="FF0000"/>
                </a:solidFill>
              </a:rPr>
              <a:t>HashTable</a:t>
            </a:r>
            <a:r>
              <a:rPr lang="en-US" sz="2000" b="1">
                <a:solidFill>
                  <a:srgbClr val="FF0000"/>
                </a:solidFill>
              </a:rPr>
              <a:t>)</a:t>
            </a:r>
          </a:p>
        </p:txBody>
      </p:sp>
      <p:graphicFrame>
        <p:nvGraphicFramePr>
          <p:cNvPr id="14" name="Table 15">
            <a:extLst>
              <a:ext uri="{FF2B5EF4-FFF2-40B4-BE49-F238E27FC236}">
                <a16:creationId xmlns:a16="http://schemas.microsoft.com/office/drawing/2014/main" id="{6DC61A90-2211-B8AE-CA22-BD6F96E00BF0}"/>
              </a:ext>
            </a:extLst>
          </p:cNvPr>
          <p:cNvGraphicFramePr>
            <a:graphicFrameLocks noGrp="1"/>
          </p:cNvGraphicFramePr>
          <p:nvPr/>
        </p:nvGraphicFramePr>
        <p:xfrm>
          <a:off x="9258300" y="1649269"/>
          <a:ext cx="2816243" cy="1666210"/>
        </p:xfrm>
        <a:graphic>
          <a:graphicData uri="http://schemas.openxmlformats.org/drawingml/2006/table">
            <a:tbl>
              <a:tblPr firstRow="1" bandRow="1">
                <a:tableStyleId>{5C22544A-7EE6-4342-B048-85BDC9FD1C3A}</a:tableStyleId>
              </a:tblPr>
              <a:tblGrid>
                <a:gridCol w="861646">
                  <a:extLst>
                    <a:ext uri="{9D8B030D-6E8A-4147-A177-3AD203B41FA5}">
                      <a16:colId xmlns:a16="http://schemas.microsoft.com/office/drawing/2014/main" val="2551515154"/>
                    </a:ext>
                  </a:extLst>
                </a:gridCol>
                <a:gridCol w="1192204">
                  <a:extLst>
                    <a:ext uri="{9D8B030D-6E8A-4147-A177-3AD203B41FA5}">
                      <a16:colId xmlns:a16="http://schemas.microsoft.com/office/drawing/2014/main" val="1727084382"/>
                    </a:ext>
                  </a:extLst>
                </a:gridCol>
                <a:gridCol w="762393">
                  <a:extLst>
                    <a:ext uri="{9D8B030D-6E8A-4147-A177-3AD203B41FA5}">
                      <a16:colId xmlns:a16="http://schemas.microsoft.com/office/drawing/2014/main" val="2406992602"/>
                    </a:ext>
                  </a:extLst>
                </a:gridCol>
              </a:tblGrid>
              <a:tr h="333242">
                <a:tc>
                  <a:txBody>
                    <a:bodyPr/>
                    <a:lstStyle/>
                    <a:p>
                      <a:r>
                        <a:rPr lang="en-US" sz="1400" err="1"/>
                        <a:t>UserID</a:t>
                      </a:r>
                    </a:p>
                  </a:txBody>
                  <a:tcPr anchor="ctr"/>
                </a:tc>
                <a:tc>
                  <a:txBody>
                    <a:bodyPr/>
                    <a:lstStyle/>
                    <a:p>
                      <a:r>
                        <a:rPr lang="en-US" sz="1400" err="1"/>
                        <a:t>OrderTotal</a:t>
                      </a:r>
                    </a:p>
                  </a:txBody>
                  <a:tcPr anchor="ctr"/>
                </a:tc>
                <a:tc>
                  <a:txBody>
                    <a:bodyPr/>
                    <a:lstStyle/>
                    <a:p>
                      <a:r>
                        <a:rPr lang="en-US" sz="1400"/>
                        <a:t>Items</a:t>
                      </a:r>
                    </a:p>
                  </a:txBody>
                  <a:tcPr anchor="ctr"/>
                </a:tc>
                <a:extLst>
                  <a:ext uri="{0D108BD9-81ED-4DB2-BD59-A6C34878D82A}">
                    <a16:rowId xmlns:a16="http://schemas.microsoft.com/office/drawing/2014/main" val="4157258884"/>
                  </a:ext>
                </a:extLst>
              </a:tr>
              <a:tr h="333242">
                <a:tc>
                  <a:txBody>
                    <a:bodyPr/>
                    <a:lstStyle/>
                    <a:p>
                      <a:r>
                        <a:rPr lang="en-US" sz="1400"/>
                        <a:t>103</a:t>
                      </a:r>
                    </a:p>
                  </a:txBody>
                  <a:tcPr anchor="ctr"/>
                </a:tc>
                <a:tc>
                  <a:txBody>
                    <a:bodyPr/>
                    <a:lstStyle/>
                    <a:p>
                      <a:r>
                        <a:rPr lang="en-US" sz="1400"/>
                        <a:t>25.69</a:t>
                      </a:r>
                    </a:p>
                  </a:txBody>
                  <a:tcPr anchor="ctr"/>
                </a:tc>
                <a:tc>
                  <a:txBody>
                    <a:bodyPr/>
                    <a:lstStyle/>
                    <a:p>
                      <a:r>
                        <a:rPr lang="en-US" sz="1400"/>
                        <a:t>2</a:t>
                      </a:r>
                    </a:p>
                  </a:txBody>
                  <a:tcPr anchor="ctr"/>
                </a:tc>
                <a:extLst>
                  <a:ext uri="{0D108BD9-81ED-4DB2-BD59-A6C34878D82A}">
                    <a16:rowId xmlns:a16="http://schemas.microsoft.com/office/drawing/2014/main" val="1579817243"/>
                  </a:ext>
                </a:extLst>
              </a:tr>
              <a:tr h="333242">
                <a:tc>
                  <a:txBody>
                    <a:bodyPr/>
                    <a:lstStyle/>
                    <a:p>
                      <a:r>
                        <a:rPr lang="en-US" sz="1400"/>
                        <a:t>102</a:t>
                      </a:r>
                    </a:p>
                  </a:txBody>
                  <a:tcPr anchor="ctr"/>
                </a:tc>
                <a:tc>
                  <a:txBody>
                    <a:bodyPr/>
                    <a:lstStyle/>
                    <a:p>
                      <a:r>
                        <a:rPr lang="en-US" sz="1400"/>
                        <a:t>145.66</a:t>
                      </a:r>
                    </a:p>
                  </a:txBody>
                  <a:tcPr anchor="ctr"/>
                </a:tc>
                <a:tc>
                  <a:txBody>
                    <a:bodyPr/>
                    <a:lstStyle/>
                    <a:p>
                      <a:r>
                        <a:rPr lang="en-US" sz="1400"/>
                        <a:t>3</a:t>
                      </a:r>
                    </a:p>
                  </a:txBody>
                  <a:tcPr anchor="ctr"/>
                </a:tc>
                <a:extLst>
                  <a:ext uri="{0D108BD9-81ED-4DB2-BD59-A6C34878D82A}">
                    <a16:rowId xmlns:a16="http://schemas.microsoft.com/office/drawing/2014/main" val="2172385120"/>
                  </a:ext>
                </a:extLst>
              </a:tr>
              <a:tr h="333242">
                <a:tc>
                  <a:txBody>
                    <a:bodyPr/>
                    <a:lstStyle/>
                    <a:p>
                      <a:pPr lvl="0">
                        <a:buNone/>
                      </a:pPr>
                      <a:r>
                        <a:rPr lang="en-US" sz="1400"/>
                        <a:t>101</a:t>
                      </a:r>
                    </a:p>
                  </a:txBody>
                  <a:tcPr anchor="ctr"/>
                </a:tc>
                <a:tc>
                  <a:txBody>
                    <a:bodyPr/>
                    <a:lstStyle/>
                    <a:p>
                      <a:pPr lvl="0">
                        <a:buNone/>
                      </a:pPr>
                      <a:r>
                        <a:rPr lang="en-US" sz="1400"/>
                        <a:t>12.11</a:t>
                      </a:r>
                    </a:p>
                  </a:txBody>
                  <a:tcPr anchor="ctr"/>
                </a:tc>
                <a:tc>
                  <a:txBody>
                    <a:bodyPr/>
                    <a:lstStyle/>
                    <a:p>
                      <a:pPr lvl="0">
                        <a:buNone/>
                      </a:pPr>
                      <a:r>
                        <a:rPr lang="en-US" sz="1400"/>
                        <a:t>1</a:t>
                      </a:r>
                    </a:p>
                  </a:txBody>
                  <a:tcPr anchor="ctr"/>
                </a:tc>
                <a:extLst>
                  <a:ext uri="{0D108BD9-81ED-4DB2-BD59-A6C34878D82A}">
                    <a16:rowId xmlns:a16="http://schemas.microsoft.com/office/drawing/2014/main" val="2931183345"/>
                  </a:ext>
                </a:extLst>
              </a:tr>
              <a:tr h="333242">
                <a:tc>
                  <a:txBody>
                    <a:bodyPr/>
                    <a:lstStyle/>
                    <a:p>
                      <a:pPr lvl="0">
                        <a:buNone/>
                      </a:pPr>
                      <a:r>
                        <a:rPr lang="en-US" sz="1400"/>
                        <a:t>103</a:t>
                      </a:r>
                      <a:endParaRPr lang="en-US"/>
                    </a:p>
                  </a:txBody>
                  <a:tcPr anchor="ctr"/>
                </a:tc>
                <a:tc>
                  <a:txBody>
                    <a:bodyPr/>
                    <a:lstStyle/>
                    <a:p>
                      <a:pPr lvl="0">
                        <a:buNone/>
                      </a:pPr>
                      <a:r>
                        <a:rPr lang="en-US" sz="1400"/>
                        <a:t>44.00</a:t>
                      </a:r>
                    </a:p>
                  </a:txBody>
                  <a:tcPr anchor="ctr"/>
                </a:tc>
                <a:tc>
                  <a:txBody>
                    <a:bodyPr/>
                    <a:lstStyle/>
                    <a:p>
                      <a:pPr lvl="0">
                        <a:buNone/>
                      </a:pPr>
                      <a:r>
                        <a:rPr lang="en-US" sz="1400"/>
                        <a:t>2</a:t>
                      </a:r>
                    </a:p>
                  </a:txBody>
                  <a:tcPr anchor="ctr"/>
                </a:tc>
                <a:extLst>
                  <a:ext uri="{0D108BD9-81ED-4DB2-BD59-A6C34878D82A}">
                    <a16:rowId xmlns:a16="http://schemas.microsoft.com/office/drawing/2014/main" val="1982049535"/>
                  </a:ext>
                </a:extLst>
              </a:tr>
            </a:tbl>
          </a:graphicData>
        </a:graphic>
      </p:graphicFrame>
      <p:sp>
        <p:nvSpPr>
          <p:cNvPr id="15" name="TextBox 14">
            <a:extLst>
              <a:ext uri="{FF2B5EF4-FFF2-40B4-BE49-F238E27FC236}">
                <a16:creationId xmlns:a16="http://schemas.microsoft.com/office/drawing/2014/main" id="{603997EE-AD29-2592-4A31-379CDDC78611}"/>
              </a:ext>
            </a:extLst>
          </p:cNvPr>
          <p:cNvSpPr txBox="1"/>
          <p:nvPr/>
        </p:nvSpPr>
        <p:spPr>
          <a:xfrm>
            <a:off x="9056821" y="1249159"/>
            <a:ext cx="3219199"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solidFill>
                  <a:srgbClr val="FF0000"/>
                </a:solidFill>
              </a:rPr>
              <a:t>Order (Outer Relation)</a:t>
            </a:r>
          </a:p>
        </p:txBody>
      </p:sp>
      <p:graphicFrame>
        <p:nvGraphicFramePr>
          <p:cNvPr id="2" name="Table 1">
            <a:extLst>
              <a:ext uri="{FF2B5EF4-FFF2-40B4-BE49-F238E27FC236}">
                <a16:creationId xmlns:a16="http://schemas.microsoft.com/office/drawing/2014/main" id="{A8C0064F-2CD7-9255-086F-FC7313F2B4EC}"/>
              </a:ext>
            </a:extLst>
          </p:cNvPr>
          <p:cNvGraphicFramePr>
            <a:graphicFrameLocks noGrp="1"/>
          </p:cNvGraphicFramePr>
          <p:nvPr/>
        </p:nvGraphicFramePr>
        <p:xfrm>
          <a:off x="2321339" y="4587172"/>
          <a:ext cx="6520669" cy="1666210"/>
        </p:xfrm>
        <a:graphic>
          <a:graphicData uri="http://schemas.openxmlformats.org/drawingml/2006/table">
            <a:tbl>
              <a:tblPr firstRow="1" bandRow="1">
                <a:tableStyleId>{5C22544A-7EE6-4342-B048-85BDC9FD1C3A}</a:tableStyleId>
              </a:tblPr>
              <a:tblGrid>
                <a:gridCol w="871300">
                  <a:extLst>
                    <a:ext uri="{9D8B030D-6E8A-4147-A177-3AD203B41FA5}">
                      <a16:colId xmlns:a16="http://schemas.microsoft.com/office/drawing/2014/main" val="2551515154"/>
                    </a:ext>
                  </a:extLst>
                </a:gridCol>
                <a:gridCol w="1172492">
                  <a:extLst>
                    <a:ext uri="{9D8B030D-6E8A-4147-A177-3AD203B41FA5}">
                      <a16:colId xmlns:a16="http://schemas.microsoft.com/office/drawing/2014/main" val="1727084382"/>
                    </a:ext>
                  </a:extLst>
                </a:gridCol>
                <a:gridCol w="1925473">
                  <a:extLst>
                    <a:ext uri="{9D8B030D-6E8A-4147-A177-3AD203B41FA5}">
                      <a16:colId xmlns:a16="http://schemas.microsoft.com/office/drawing/2014/main" val="2406992602"/>
                    </a:ext>
                  </a:extLst>
                </a:gridCol>
                <a:gridCol w="1473686">
                  <a:extLst>
                    <a:ext uri="{9D8B030D-6E8A-4147-A177-3AD203B41FA5}">
                      <a16:colId xmlns:a16="http://schemas.microsoft.com/office/drawing/2014/main" val="2568881088"/>
                    </a:ext>
                  </a:extLst>
                </a:gridCol>
                <a:gridCol w="1077718">
                  <a:extLst>
                    <a:ext uri="{9D8B030D-6E8A-4147-A177-3AD203B41FA5}">
                      <a16:colId xmlns:a16="http://schemas.microsoft.com/office/drawing/2014/main" val="1798179777"/>
                    </a:ext>
                  </a:extLst>
                </a:gridCol>
              </a:tblGrid>
              <a:tr h="333242">
                <a:tc>
                  <a:txBody>
                    <a:bodyPr/>
                    <a:lstStyle/>
                    <a:p>
                      <a:r>
                        <a:rPr lang="en-US" sz="1400" err="1"/>
                        <a:t>UserID</a:t>
                      </a:r>
                    </a:p>
                  </a:txBody>
                  <a:tcPr anchor="ctr"/>
                </a:tc>
                <a:tc>
                  <a:txBody>
                    <a:bodyPr/>
                    <a:lstStyle/>
                    <a:p>
                      <a:r>
                        <a:rPr lang="en-US" sz="1400" err="1"/>
                        <a:t>UserName</a:t>
                      </a:r>
                    </a:p>
                  </a:txBody>
                  <a:tcPr anchor="ctr"/>
                </a:tc>
                <a:tc>
                  <a:txBody>
                    <a:bodyPr/>
                    <a:lstStyle/>
                    <a:p>
                      <a:r>
                        <a:rPr lang="en-US" sz="1400" err="1"/>
                        <a:t>UserEmail</a:t>
                      </a:r>
                    </a:p>
                  </a:txBody>
                  <a:tcPr anchor="ctr"/>
                </a:tc>
                <a:tc>
                  <a:txBody>
                    <a:bodyPr/>
                    <a:lstStyle/>
                    <a:p>
                      <a:pPr lvl="0">
                        <a:buNone/>
                      </a:pPr>
                      <a:r>
                        <a:rPr lang="en-US" sz="1400" b="1" i="0" u="none" strike="noStrike" noProof="0" err="1">
                          <a:latin typeface="Proxima Nova Rg"/>
                        </a:rPr>
                        <a:t>OrderTotal</a:t>
                      </a:r>
                      <a:endParaRPr lang="en-US" b="1" err="1"/>
                    </a:p>
                  </a:txBody>
                  <a:tcPr anchor="ctr"/>
                </a:tc>
                <a:tc>
                  <a:txBody>
                    <a:bodyPr/>
                    <a:lstStyle/>
                    <a:p>
                      <a:pPr lvl="0">
                        <a:buNone/>
                      </a:pPr>
                      <a:r>
                        <a:rPr lang="en-US" sz="1400"/>
                        <a:t>Items</a:t>
                      </a:r>
                    </a:p>
                  </a:txBody>
                  <a:tcPr anchor="ctr"/>
                </a:tc>
                <a:extLst>
                  <a:ext uri="{0D108BD9-81ED-4DB2-BD59-A6C34878D82A}">
                    <a16:rowId xmlns:a16="http://schemas.microsoft.com/office/drawing/2014/main" val="4157258884"/>
                  </a:ext>
                </a:extLst>
              </a:tr>
              <a:tr h="333242">
                <a:tc>
                  <a:txBody>
                    <a:bodyPr/>
                    <a:lstStyle/>
                    <a:p>
                      <a:pPr lvl="0">
                        <a:buNone/>
                      </a:pPr>
                      <a:r>
                        <a:rPr lang="en-US" sz="1400">
                          <a:solidFill>
                            <a:schemeClr val="tx1"/>
                          </a:solidFill>
                        </a:rPr>
                        <a:t>103</a:t>
                      </a:r>
                    </a:p>
                  </a:txBody>
                  <a:tcPr anchor="ctr"/>
                </a:tc>
                <a:tc>
                  <a:txBody>
                    <a:bodyPr/>
                    <a:lstStyle/>
                    <a:p>
                      <a:pPr lvl="0">
                        <a:buNone/>
                      </a:pPr>
                      <a:r>
                        <a:rPr lang="en-US" sz="1400">
                          <a:solidFill>
                            <a:schemeClr val="tx1"/>
                          </a:solidFill>
                        </a:rPr>
                        <a:t>Eve</a:t>
                      </a:r>
                    </a:p>
                  </a:txBody>
                  <a:tcPr anchor="ctr"/>
                </a:tc>
                <a:tc>
                  <a:txBody>
                    <a:bodyPr/>
                    <a:lstStyle/>
                    <a:p>
                      <a:pPr lvl="0">
                        <a:buNone/>
                      </a:pPr>
                      <a:r>
                        <a:rPr lang="en-US" sz="1400">
                          <a:solidFill>
                            <a:schemeClr val="tx1"/>
                          </a:solidFill>
                        </a:rPr>
                        <a:t>eve@</a:t>
                      </a:r>
                      <a:r>
                        <a:rPr lang="en-US" sz="1400" b="0" i="0" u="none" strike="noStrike" noProof="0">
                          <a:solidFill>
                            <a:schemeClr val="tx1"/>
                          </a:solidFill>
                          <a:latin typeface="Proxima Nova Rg"/>
                        </a:rPr>
                        <a:t>example</a:t>
                      </a:r>
                      <a:r>
                        <a:rPr lang="en-US" sz="1400">
                          <a:solidFill>
                            <a:schemeClr val="tx1"/>
                          </a:solidFill>
                        </a:rPr>
                        <a:t>.com</a:t>
                      </a:r>
                    </a:p>
                  </a:txBody>
                  <a:tcPr anchor="ctr"/>
                </a:tc>
                <a:tc>
                  <a:txBody>
                    <a:bodyPr/>
                    <a:lstStyle/>
                    <a:p>
                      <a:pPr lvl="0">
                        <a:buNone/>
                      </a:pPr>
                      <a:r>
                        <a:rPr lang="en-US" sz="1400">
                          <a:solidFill>
                            <a:schemeClr val="tx1"/>
                          </a:solidFill>
                        </a:rPr>
                        <a:t>25.69</a:t>
                      </a:r>
                    </a:p>
                  </a:txBody>
                  <a:tcPr anchor="ctr"/>
                </a:tc>
                <a:tc>
                  <a:txBody>
                    <a:bodyPr/>
                    <a:lstStyle/>
                    <a:p>
                      <a:pPr lvl="0">
                        <a:buNone/>
                      </a:pPr>
                      <a:r>
                        <a:rPr lang="en-US" sz="1400">
                          <a:solidFill>
                            <a:schemeClr val="tx1"/>
                          </a:solidFill>
                        </a:rPr>
                        <a:t>2</a:t>
                      </a:r>
                    </a:p>
                  </a:txBody>
                  <a:tcPr anchor="ctr"/>
                </a:tc>
                <a:extLst>
                  <a:ext uri="{0D108BD9-81ED-4DB2-BD59-A6C34878D82A}">
                    <a16:rowId xmlns:a16="http://schemas.microsoft.com/office/drawing/2014/main" val="3333186310"/>
                  </a:ext>
                </a:extLst>
              </a:tr>
              <a:tr h="333242">
                <a:tc>
                  <a:txBody>
                    <a:bodyPr/>
                    <a:lstStyle/>
                    <a:p>
                      <a:pPr lvl="0">
                        <a:buNone/>
                      </a:pPr>
                      <a:r>
                        <a:rPr lang="en-US" sz="1400">
                          <a:solidFill>
                            <a:schemeClr val="tx1"/>
                          </a:solidFill>
                        </a:rPr>
                        <a:t>103</a:t>
                      </a:r>
                      <a:endParaRPr lang="en-US">
                        <a:solidFill>
                          <a:schemeClr val="tx1"/>
                        </a:solidFill>
                      </a:endParaRPr>
                    </a:p>
                  </a:txBody>
                  <a:tcPr anchor="ctr"/>
                </a:tc>
                <a:tc>
                  <a:txBody>
                    <a:bodyPr/>
                    <a:lstStyle/>
                    <a:p>
                      <a:pPr lvl="0">
                        <a:buNone/>
                      </a:pPr>
                      <a:r>
                        <a:rPr lang="en-US" sz="1400">
                          <a:solidFill>
                            <a:schemeClr val="tx1"/>
                          </a:solidFill>
                        </a:rPr>
                        <a:t>Eve</a:t>
                      </a:r>
                    </a:p>
                  </a:txBody>
                  <a:tcPr anchor="ctr"/>
                </a:tc>
                <a:tc>
                  <a:txBody>
                    <a:bodyPr/>
                    <a:lstStyle/>
                    <a:p>
                      <a:pPr lvl="0">
                        <a:buNone/>
                      </a:pPr>
                      <a:r>
                        <a:rPr lang="en-US" sz="1400">
                          <a:solidFill>
                            <a:schemeClr val="tx1"/>
                          </a:solidFill>
                        </a:rPr>
                        <a:t>eve@example.com</a:t>
                      </a:r>
                    </a:p>
                  </a:txBody>
                  <a:tcPr anchor="ctr"/>
                </a:tc>
                <a:tc>
                  <a:txBody>
                    <a:bodyPr/>
                    <a:lstStyle/>
                    <a:p>
                      <a:pPr lvl="0">
                        <a:buNone/>
                      </a:pPr>
                      <a:r>
                        <a:rPr lang="en-US" sz="1400">
                          <a:solidFill>
                            <a:schemeClr val="tx1"/>
                          </a:solidFill>
                        </a:rPr>
                        <a:t>44.00</a:t>
                      </a:r>
                    </a:p>
                  </a:txBody>
                  <a:tcPr anchor="ctr"/>
                </a:tc>
                <a:tc>
                  <a:txBody>
                    <a:bodyPr/>
                    <a:lstStyle/>
                    <a:p>
                      <a:pPr lvl="0">
                        <a:buNone/>
                      </a:pPr>
                      <a:r>
                        <a:rPr lang="en-US" sz="1400">
                          <a:solidFill>
                            <a:schemeClr val="tx1"/>
                          </a:solidFill>
                        </a:rPr>
                        <a:t>2</a:t>
                      </a:r>
                    </a:p>
                  </a:txBody>
                  <a:tcPr anchor="ctr"/>
                </a:tc>
                <a:extLst>
                  <a:ext uri="{0D108BD9-81ED-4DB2-BD59-A6C34878D82A}">
                    <a16:rowId xmlns:a16="http://schemas.microsoft.com/office/drawing/2014/main" val="3748145635"/>
                  </a:ext>
                </a:extLst>
              </a:tr>
              <a:tr h="333242">
                <a:tc>
                  <a:txBody>
                    <a:bodyPr/>
                    <a:lstStyle/>
                    <a:p>
                      <a:r>
                        <a:rPr lang="en-US" sz="1400">
                          <a:solidFill>
                            <a:schemeClr val="tx1"/>
                          </a:solidFill>
                        </a:rPr>
                        <a:t>101</a:t>
                      </a:r>
                      <a:endParaRPr lang="en-US">
                        <a:solidFill>
                          <a:schemeClr val="tx1"/>
                        </a:solidFill>
                      </a:endParaRPr>
                    </a:p>
                  </a:txBody>
                  <a:tcPr anchor="ctr"/>
                </a:tc>
                <a:tc>
                  <a:txBody>
                    <a:bodyPr/>
                    <a:lstStyle/>
                    <a:p>
                      <a:r>
                        <a:rPr lang="en-US" sz="1400">
                          <a:solidFill>
                            <a:schemeClr val="tx1"/>
                          </a:solidFill>
                        </a:rPr>
                        <a:t>Alice</a:t>
                      </a:r>
                    </a:p>
                  </a:txBody>
                  <a:tcPr anchor="ctr"/>
                </a:tc>
                <a:tc>
                  <a:txBody>
                    <a:bodyPr/>
                    <a:lstStyle/>
                    <a:p>
                      <a:r>
                        <a:rPr lang="en-US" sz="1400">
                          <a:solidFill>
                            <a:schemeClr val="tx1"/>
                          </a:solidFill>
                        </a:rPr>
                        <a:t>alice@example.com</a:t>
                      </a:r>
                    </a:p>
                  </a:txBody>
                  <a:tcPr anchor="ctr"/>
                </a:tc>
                <a:tc>
                  <a:txBody>
                    <a:bodyPr/>
                    <a:lstStyle/>
                    <a:p>
                      <a:pPr lvl="0">
                        <a:buNone/>
                      </a:pPr>
                      <a:r>
                        <a:rPr lang="en-US" sz="1400">
                          <a:solidFill>
                            <a:schemeClr val="tx1"/>
                          </a:solidFill>
                        </a:rPr>
                        <a:t>12.11</a:t>
                      </a:r>
                    </a:p>
                  </a:txBody>
                  <a:tcPr anchor="ctr"/>
                </a:tc>
                <a:tc>
                  <a:txBody>
                    <a:bodyPr/>
                    <a:lstStyle/>
                    <a:p>
                      <a:pPr lvl="0">
                        <a:buNone/>
                      </a:pPr>
                      <a:r>
                        <a:rPr lang="en-US" sz="1400">
                          <a:solidFill>
                            <a:schemeClr val="tx1"/>
                          </a:solidFill>
                        </a:rPr>
                        <a:t>1</a:t>
                      </a:r>
                    </a:p>
                  </a:txBody>
                  <a:tcPr anchor="ctr"/>
                </a:tc>
                <a:extLst>
                  <a:ext uri="{0D108BD9-81ED-4DB2-BD59-A6C34878D82A}">
                    <a16:rowId xmlns:a16="http://schemas.microsoft.com/office/drawing/2014/main" val="1579817243"/>
                  </a:ext>
                </a:extLst>
              </a:tr>
              <a:tr h="333242">
                <a:tc>
                  <a:txBody>
                    <a:bodyPr/>
                    <a:lstStyle/>
                    <a:p>
                      <a:r>
                        <a:rPr lang="en-US" sz="1400">
                          <a:solidFill>
                            <a:schemeClr val="tx1"/>
                          </a:solidFill>
                        </a:rPr>
                        <a:t>102</a:t>
                      </a:r>
                    </a:p>
                  </a:txBody>
                  <a:tcPr anchor="ctr"/>
                </a:tc>
                <a:tc>
                  <a:txBody>
                    <a:bodyPr/>
                    <a:lstStyle/>
                    <a:p>
                      <a:r>
                        <a:rPr lang="en-US" sz="1400">
                          <a:solidFill>
                            <a:schemeClr val="tx1"/>
                          </a:solidFill>
                        </a:rPr>
                        <a:t>Bob</a:t>
                      </a:r>
                    </a:p>
                  </a:txBody>
                  <a:tcPr anchor="ctr"/>
                </a:tc>
                <a:tc>
                  <a:txBody>
                    <a:bodyPr/>
                    <a:lstStyle/>
                    <a:p>
                      <a:r>
                        <a:rPr lang="en-US" sz="1400">
                          <a:solidFill>
                            <a:schemeClr val="tx1"/>
                          </a:solidFill>
                        </a:rPr>
                        <a:t>bob@</a:t>
                      </a:r>
                      <a:r>
                        <a:rPr lang="en-US" sz="1400" b="0" i="0" u="none" strike="noStrike" noProof="0">
                          <a:solidFill>
                            <a:schemeClr val="tx1"/>
                          </a:solidFill>
                          <a:latin typeface="Proxima Nova Rg"/>
                        </a:rPr>
                        <a:t>example</a:t>
                      </a:r>
                      <a:r>
                        <a:rPr lang="en-US" sz="1400">
                          <a:solidFill>
                            <a:schemeClr val="tx1"/>
                          </a:solidFill>
                        </a:rPr>
                        <a:t>.com</a:t>
                      </a:r>
                    </a:p>
                  </a:txBody>
                  <a:tcPr anchor="ctr"/>
                </a:tc>
                <a:tc>
                  <a:txBody>
                    <a:bodyPr/>
                    <a:lstStyle/>
                    <a:p>
                      <a:pPr lvl="0">
                        <a:buNone/>
                      </a:pPr>
                      <a:r>
                        <a:rPr lang="en-US" sz="1400">
                          <a:solidFill>
                            <a:schemeClr val="tx1"/>
                          </a:solidFill>
                        </a:rPr>
                        <a:t>145.66</a:t>
                      </a:r>
                    </a:p>
                  </a:txBody>
                  <a:tcPr anchor="ctr"/>
                </a:tc>
                <a:tc>
                  <a:txBody>
                    <a:bodyPr/>
                    <a:lstStyle/>
                    <a:p>
                      <a:pPr lvl="0">
                        <a:buNone/>
                      </a:pPr>
                      <a:r>
                        <a:rPr lang="en-US" sz="1400">
                          <a:solidFill>
                            <a:schemeClr val="tx1"/>
                          </a:solidFill>
                        </a:rPr>
                        <a:t>3</a:t>
                      </a:r>
                    </a:p>
                  </a:txBody>
                  <a:tcPr anchor="ctr"/>
                </a:tc>
                <a:extLst>
                  <a:ext uri="{0D108BD9-81ED-4DB2-BD59-A6C34878D82A}">
                    <a16:rowId xmlns:a16="http://schemas.microsoft.com/office/drawing/2014/main" val="2172385120"/>
                  </a:ext>
                </a:extLst>
              </a:tr>
            </a:tbl>
          </a:graphicData>
        </a:graphic>
      </p:graphicFrame>
      <p:sp>
        <p:nvSpPr>
          <p:cNvPr id="10" name="TextBox 9">
            <a:extLst>
              <a:ext uri="{FF2B5EF4-FFF2-40B4-BE49-F238E27FC236}">
                <a16:creationId xmlns:a16="http://schemas.microsoft.com/office/drawing/2014/main" id="{DAC32A96-9508-F693-CBC6-B649E6198AB3}"/>
              </a:ext>
            </a:extLst>
          </p:cNvPr>
          <p:cNvSpPr txBox="1"/>
          <p:nvPr/>
        </p:nvSpPr>
        <p:spPr>
          <a:xfrm>
            <a:off x="3794736" y="4105721"/>
            <a:ext cx="1399396"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solidFill>
                  <a:srgbClr val="FF0000"/>
                </a:solidFill>
              </a:rPr>
              <a:t>User</a:t>
            </a:r>
          </a:p>
        </p:txBody>
      </p:sp>
      <p:sp>
        <p:nvSpPr>
          <p:cNvPr id="13" name="TextBox 12">
            <a:extLst>
              <a:ext uri="{FF2B5EF4-FFF2-40B4-BE49-F238E27FC236}">
                <a16:creationId xmlns:a16="http://schemas.microsoft.com/office/drawing/2014/main" id="{E9A9756F-13AA-BF89-C3CA-14129AA82644}"/>
              </a:ext>
            </a:extLst>
          </p:cNvPr>
          <p:cNvSpPr txBox="1"/>
          <p:nvPr/>
        </p:nvSpPr>
        <p:spPr>
          <a:xfrm>
            <a:off x="5192359" y="3840768"/>
            <a:ext cx="609601"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5400"/>
              <a:t>⨝</a:t>
            </a:r>
          </a:p>
        </p:txBody>
      </p:sp>
      <p:sp>
        <p:nvSpPr>
          <p:cNvPr id="20" name="TextBox 19">
            <a:extLst>
              <a:ext uri="{FF2B5EF4-FFF2-40B4-BE49-F238E27FC236}">
                <a16:creationId xmlns:a16="http://schemas.microsoft.com/office/drawing/2014/main" id="{38931FAB-1E49-0635-C0E8-85F9E256C97D}"/>
              </a:ext>
            </a:extLst>
          </p:cNvPr>
          <p:cNvSpPr txBox="1"/>
          <p:nvPr/>
        </p:nvSpPr>
        <p:spPr>
          <a:xfrm>
            <a:off x="5898838" y="4105720"/>
            <a:ext cx="141906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solidFill>
                  <a:srgbClr val="FF0000"/>
                </a:solidFill>
              </a:rPr>
              <a:t>Order</a:t>
            </a:r>
          </a:p>
        </p:txBody>
      </p:sp>
      <p:sp>
        <p:nvSpPr>
          <p:cNvPr id="7" name="TextBox 6">
            <a:extLst>
              <a:ext uri="{FF2B5EF4-FFF2-40B4-BE49-F238E27FC236}">
                <a16:creationId xmlns:a16="http://schemas.microsoft.com/office/drawing/2014/main" id="{A1E1262B-5B60-B8A4-B618-8D128576C5FB}"/>
              </a:ext>
            </a:extLst>
          </p:cNvPr>
          <p:cNvSpPr txBox="1"/>
          <p:nvPr/>
        </p:nvSpPr>
        <p:spPr>
          <a:xfrm>
            <a:off x="3388354" y="6356239"/>
            <a:ext cx="6476260" cy="369332"/>
          </a:xfrm>
          <a:prstGeom prst="rect">
            <a:avLst/>
          </a:prstGeom>
          <a:noFill/>
        </p:spPr>
        <p:txBody>
          <a:bodyPr wrap="none" rtlCol="0">
            <a:spAutoFit/>
          </a:bodyPr>
          <a:lstStyle/>
          <a:p>
            <a:r>
              <a:rPr lang="en-US" b="1">
                <a:solidFill>
                  <a:schemeClr val="accent1"/>
                </a:solidFill>
                <a:latin typeface="Söhne"/>
              </a:rPr>
              <a:t>T</a:t>
            </a:r>
            <a:r>
              <a:rPr lang="en-US" b="1" i="0">
                <a:solidFill>
                  <a:schemeClr val="accent1"/>
                </a:solidFill>
                <a:effectLst/>
                <a:latin typeface="Söhne"/>
              </a:rPr>
              <a:t>ime complexity is </a:t>
            </a:r>
            <a:r>
              <a:rPr lang="en-US" b="1">
                <a:solidFill>
                  <a:schemeClr val="accent1"/>
                </a:solidFill>
                <a:latin typeface="Söhne"/>
              </a:rPr>
              <a:t>O(M) + O(N) (building and probing hash table)</a:t>
            </a:r>
            <a:endParaRPr lang="en-US" b="1">
              <a:solidFill>
                <a:schemeClr val="accent1"/>
              </a:solidFill>
            </a:endParaRPr>
          </a:p>
        </p:txBody>
      </p:sp>
      <p:cxnSp>
        <p:nvCxnSpPr>
          <p:cNvPr id="6" name="Straight Arrow Connector 5">
            <a:extLst>
              <a:ext uri="{FF2B5EF4-FFF2-40B4-BE49-F238E27FC236}">
                <a16:creationId xmlns:a16="http://schemas.microsoft.com/office/drawing/2014/main" id="{5681BC70-555D-D285-F62F-85C9C93811E3}"/>
              </a:ext>
            </a:extLst>
          </p:cNvPr>
          <p:cNvCxnSpPr>
            <a:cxnSpLocks/>
            <a:stCxn id="8" idx="3"/>
            <a:endCxn id="16" idx="1"/>
          </p:cNvCxnSpPr>
          <p:nvPr/>
        </p:nvCxnSpPr>
        <p:spPr>
          <a:xfrm>
            <a:off x="4080232" y="2500901"/>
            <a:ext cx="647224" cy="485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16" name="Table 15">
            <a:extLst>
              <a:ext uri="{FF2B5EF4-FFF2-40B4-BE49-F238E27FC236}">
                <a16:creationId xmlns:a16="http://schemas.microsoft.com/office/drawing/2014/main" id="{629C51DF-5AB5-A6F5-FA38-30E941969D3F}"/>
              </a:ext>
            </a:extLst>
          </p:cNvPr>
          <p:cNvGraphicFramePr>
            <a:graphicFrameLocks noGrp="1"/>
          </p:cNvGraphicFramePr>
          <p:nvPr/>
        </p:nvGraphicFramePr>
        <p:xfrm>
          <a:off x="4727456" y="1520252"/>
          <a:ext cx="3817171" cy="1971010"/>
        </p:xfrm>
        <a:graphic>
          <a:graphicData uri="http://schemas.openxmlformats.org/drawingml/2006/table">
            <a:tbl>
              <a:tblPr firstRow="1" bandRow="1">
                <a:tableStyleId>{5C22544A-7EE6-4342-B048-85BDC9FD1C3A}</a:tableStyleId>
              </a:tblPr>
              <a:tblGrid>
                <a:gridCol w="802629">
                  <a:extLst>
                    <a:ext uri="{9D8B030D-6E8A-4147-A177-3AD203B41FA5}">
                      <a16:colId xmlns:a16="http://schemas.microsoft.com/office/drawing/2014/main" val="2551515154"/>
                    </a:ext>
                  </a:extLst>
                </a:gridCol>
                <a:gridCol w="1118321">
                  <a:extLst>
                    <a:ext uri="{9D8B030D-6E8A-4147-A177-3AD203B41FA5}">
                      <a16:colId xmlns:a16="http://schemas.microsoft.com/office/drawing/2014/main" val="1727084382"/>
                    </a:ext>
                  </a:extLst>
                </a:gridCol>
                <a:gridCol w="1896221">
                  <a:extLst>
                    <a:ext uri="{9D8B030D-6E8A-4147-A177-3AD203B41FA5}">
                      <a16:colId xmlns:a16="http://schemas.microsoft.com/office/drawing/2014/main" val="2406992602"/>
                    </a:ext>
                  </a:extLst>
                </a:gridCol>
              </a:tblGrid>
              <a:tr h="0">
                <a:tc>
                  <a:txBody>
                    <a:bodyPr/>
                    <a:lstStyle/>
                    <a:p>
                      <a:r>
                        <a:rPr lang="en-US" sz="1400" err="1"/>
                        <a:t>UserID</a:t>
                      </a:r>
                    </a:p>
                  </a:txBody>
                  <a:tcPr anchor="ctr"/>
                </a:tc>
                <a:tc>
                  <a:txBody>
                    <a:bodyPr/>
                    <a:lstStyle/>
                    <a:p>
                      <a:r>
                        <a:rPr lang="en-US" sz="1400" err="1"/>
                        <a:t>UserName</a:t>
                      </a:r>
                    </a:p>
                  </a:txBody>
                  <a:tcPr anchor="ctr"/>
                </a:tc>
                <a:tc>
                  <a:txBody>
                    <a:bodyPr/>
                    <a:lstStyle/>
                    <a:p>
                      <a:r>
                        <a:rPr lang="en-US" sz="1400" err="1"/>
                        <a:t>UserEmail</a:t>
                      </a:r>
                    </a:p>
                  </a:txBody>
                  <a:tcPr anchor="ctr"/>
                </a:tc>
                <a:extLst>
                  <a:ext uri="{0D108BD9-81ED-4DB2-BD59-A6C34878D82A}">
                    <a16:rowId xmlns:a16="http://schemas.microsoft.com/office/drawing/2014/main" val="4157258884"/>
                  </a:ext>
                </a:extLst>
              </a:tr>
              <a:tr h="333242">
                <a:tc>
                  <a:txBody>
                    <a:bodyPr/>
                    <a:lstStyle/>
                    <a:p>
                      <a:pPr lvl="0">
                        <a:buNone/>
                      </a:pPr>
                      <a:r>
                        <a:rPr lang="en-US" sz="1400">
                          <a:solidFill>
                            <a:schemeClr val="tx1"/>
                          </a:solidFill>
                        </a:rPr>
                        <a:t>102</a:t>
                      </a:r>
                    </a:p>
                  </a:txBody>
                  <a:tcPr anchor="ctr"/>
                </a:tc>
                <a:tc>
                  <a:txBody>
                    <a:bodyPr/>
                    <a:lstStyle/>
                    <a:p>
                      <a:pPr lvl="0">
                        <a:buNone/>
                      </a:pPr>
                      <a:r>
                        <a:rPr lang="en-US" sz="1400">
                          <a:solidFill>
                            <a:schemeClr val="tx1"/>
                          </a:solidFill>
                        </a:rPr>
                        <a:t>Bob</a:t>
                      </a:r>
                    </a:p>
                  </a:txBody>
                  <a:tcPr anchor="ctr"/>
                </a:tc>
                <a:tc>
                  <a:txBody>
                    <a:bodyPr/>
                    <a:lstStyle/>
                    <a:p>
                      <a:pPr lvl="0">
                        <a:buNone/>
                      </a:pPr>
                      <a:r>
                        <a:rPr lang="en-US" sz="1400">
                          <a:solidFill>
                            <a:schemeClr val="tx1"/>
                          </a:solidFill>
                        </a:rPr>
                        <a:t>bob@</a:t>
                      </a:r>
                      <a:r>
                        <a:rPr lang="en-US" sz="1400" b="0" i="0" u="none" strike="noStrike" noProof="0">
                          <a:solidFill>
                            <a:schemeClr val="tx1"/>
                          </a:solidFill>
                          <a:latin typeface="Proxima Nova Rg"/>
                        </a:rPr>
                        <a:t>example</a:t>
                      </a:r>
                      <a:r>
                        <a:rPr lang="en-US" sz="1400">
                          <a:solidFill>
                            <a:schemeClr val="tx1"/>
                          </a:solidFill>
                        </a:rPr>
                        <a:t>.com</a:t>
                      </a:r>
                    </a:p>
                  </a:txBody>
                  <a:tcPr anchor="ctr"/>
                </a:tc>
                <a:extLst>
                  <a:ext uri="{0D108BD9-81ED-4DB2-BD59-A6C34878D82A}">
                    <a16:rowId xmlns:a16="http://schemas.microsoft.com/office/drawing/2014/main" val="3849811828"/>
                  </a:ext>
                </a:extLst>
              </a:tr>
              <a:tr h="333242">
                <a:tc>
                  <a:txBody>
                    <a:bodyPr/>
                    <a:lstStyle/>
                    <a:p>
                      <a:endParaRPr lang="en-US" sz="1400">
                        <a:solidFill>
                          <a:schemeClr val="tx1"/>
                        </a:solidFill>
                      </a:endParaRPr>
                    </a:p>
                  </a:txBody>
                  <a:tcPr anchor="ctr"/>
                </a:tc>
                <a:tc>
                  <a:txBody>
                    <a:bodyPr/>
                    <a:lstStyle/>
                    <a:p>
                      <a:endParaRPr lang="en-US" sz="1400">
                        <a:solidFill>
                          <a:schemeClr val="tx1"/>
                        </a:solidFill>
                      </a:endParaRPr>
                    </a:p>
                  </a:txBody>
                  <a:tcPr anchor="ctr"/>
                </a:tc>
                <a:tc>
                  <a:txBody>
                    <a:bodyPr/>
                    <a:lstStyle/>
                    <a:p>
                      <a:endParaRPr lang="en-US" sz="1400">
                        <a:solidFill>
                          <a:schemeClr val="tx1"/>
                        </a:solidFill>
                      </a:endParaRPr>
                    </a:p>
                  </a:txBody>
                  <a:tcPr anchor="ctr"/>
                </a:tc>
                <a:extLst>
                  <a:ext uri="{0D108BD9-81ED-4DB2-BD59-A6C34878D82A}">
                    <a16:rowId xmlns:a16="http://schemas.microsoft.com/office/drawing/2014/main" val="3777054812"/>
                  </a:ext>
                </a:extLst>
              </a:tr>
              <a:tr h="333242">
                <a:tc>
                  <a:txBody>
                    <a:bodyPr/>
                    <a:lstStyle/>
                    <a:p>
                      <a:r>
                        <a:rPr lang="en-US" sz="1400">
                          <a:solidFill>
                            <a:schemeClr val="tx1"/>
                          </a:solidFill>
                        </a:rPr>
                        <a:t>101</a:t>
                      </a:r>
                    </a:p>
                  </a:txBody>
                  <a:tcPr anchor="ctr"/>
                </a:tc>
                <a:tc>
                  <a:txBody>
                    <a:bodyPr/>
                    <a:lstStyle/>
                    <a:p>
                      <a:r>
                        <a:rPr lang="en-US" sz="1400">
                          <a:solidFill>
                            <a:schemeClr val="tx1"/>
                          </a:solidFill>
                        </a:rPr>
                        <a:t>Alice</a:t>
                      </a:r>
                    </a:p>
                  </a:txBody>
                  <a:tcPr anchor="ctr"/>
                </a:tc>
                <a:tc>
                  <a:txBody>
                    <a:bodyPr/>
                    <a:lstStyle/>
                    <a:p>
                      <a:r>
                        <a:rPr lang="en-US" sz="1400" err="1">
                          <a:solidFill>
                            <a:schemeClr val="tx1"/>
                          </a:solidFill>
                        </a:rPr>
                        <a:t>alice</a:t>
                      </a:r>
                      <a:r>
                        <a:rPr lang="en-US" sz="1400">
                          <a:solidFill>
                            <a:schemeClr val="tx1"/>
                          </a:solidFill>
                        </a:rPr>
                        <a:t>@</a:t>
                      </a:r>
                      <a:r>
                        <a:rPr lang="en-US" sz="1400" b="0" i="0" u="none" strike="noStrike" noProof="0">
                          <a:solidFill>
                            <a:schemeClr val="tx1"/>
                          </a:solidFill>
                          <a:latin typeface="Proxima Nova Rg"/>
                        </a:rPr>
                        <a:t>example</a:t>
                      </a:r>
                      <a:r>
                        <a:rPr lang="en-US" sz="1400">
                          <a:solidFill>
                            <a:schemeClr val="tx1"/>
                          </a:solidFill>
                        </a:rPr>
                        <a:t>.com</a:t>
                      </a:r>
                    </a:p>
                  </a:txBody>
                  <a:tcPr anchor="ctr"/>
                </a:tc>
                <a:extLst>
                  <a:ext uri="{0D108BD9-81ED-4DB2-BD59-A6C34878D82A}">
                    <a16:rowId xmlns:a16="http://schemas.microsoft.com/office/drawing/2014/main" val="2172385120"/>
                  </a:ext>
                </a:extLst>
              </a:tr>
              <a:tr h="333242">
                <a:tc>
                  <a:txBody>
                    <a:bodyPr/>
                    <a:lstStyle/>
                    <a:p>
                      <a:pPr lvl="0">
                        <a:buNone/>
                      </a:pPr>
                      <a:endParaRPr lang="en-US" sz="1400">
                        <a:solidFill>
                          <a:schemeClr val="tx1"/>
                        </a:solidFill>
                      </a:endParaRPr>
                    </a:p>
                  </a:txBody>
                  <a:tcPr anchor="ctr"/>
                </a:tc>
                <a:tc>
                  <a:txBody>
                    <a:bodyPr/>
                    <a:lstStyle/>
                    <a:p>
                      <a:pPr lvl="0">
                        <a:buNone/>
                      </a:pPr>
                      <a:endParaRPr lang="en-US" sz="1400">
                        <a:solidFill>
                          <a:schemeClr val="tx1"/>
                        </a:solidFill>
                      </a:endParaRPr>
                    </a:p>
                  </a:txBody>
                  <a:tcPr anchor="ctr"/>
                </a:tc>
                <a:tc>
                  <a:txBody>
                    <a:bodyPr/>
                    <a:lstStyle/>
                    <a:p>
                      <a:pPr lvl="0">
                        <a:buNone/>
                      </a:pPr>
                      <a:endParaRPr lang="en-US" sz="1400">
                        <a:solidFill>
                          <a:schemeClr val="tx1"/>
                        </a:solidFill>
                      </a:endParaRPr>
                    </a:p>
                  </a:txBody>
                  <a:tcPr anchor="ctr"/>
                </a:tc>
                <a:extLst>
                  <a:ext uri="{0D108BD9-81ED-4DB2-BD59-A6C34878D82A}">
                    <a16:rowId xmlns:a16="http://schemas.microsoft.com/office/drawing/2014/main" val="509298295"/>
                  </a:ext>
                </a:extLst>
              </a:tr>
              <a:tr h="333242">
                <a:tc>
                  <a:txBody>
                    <a:bodyPr/>
                    <a:lstStyle/>
                    <a:p>
                      <a:r>
                        <a:rPr lang="en-US" sz="1400">
                          <a:solidFill>
                            <a:schemeClr val="tx1"/>
                          </a:solidFill>
                        </a:rPr>
                        <a:t>103</a:t>
                      </a:r>
                    </a:p>
                  </a:txBody>
                  <a:tcPr anchor="ctr"/>
                </a:tc>
                <a:tc>
                  <a:txBody>
                    <a:bodyPr/>
                    <a:lstStyle/>
                    <a:p>
                      <a:r>
                        <a:rPr lang="en-US" sz="1400">
                          <a:solidFill>
                            <a:schemeClr val="tx1"/>
                          </a:solidFill>
                        </a:rPr>
                        <a:t>Eve</a:t>
                      </a:r>
                    </a:p>
                  </a:txBody>
                  <a:tcPr anchor="ctr"/>
                </a:tc>
                <a:tc>
                  <a:txBody>
                    <a:bodyPr/>
                    <a:lstStyle/>
                    <a:p>
                      <a:r>
                        <a:rPr lang="en-US" sz="1400">
                          <a:solidFill>
                            <a:schemeClr val="tx1"/>
                          </a:solidFill>
                        </a:rPr>
                        <a:t>eve@example.com</a:t>
                      </a:r>
                    </a:p>
                  </a:txBody>
                  <a:tcPr anchor="ctr"/>
                </a:tc>
                <a:extLst>
                  <a:ext uri="{0D108BD9-81ED-4DB2-BD59-A6C34878D82A}">
                    <a16:rowId xmlns:a16="http://schemas.microsoft.com/office/drawing/2014/main" val="1821900321"/>
                  </a:ext>
                </a:extLst>
              </a:tr>
            </a:tbl>
          </a:graphicData>
        </a:graphic>
      </p:graphicFrame>
      <p:sp>
        <p:nvSpPr>
          <p:cNvPr id="17" name="TextBox 16">
            <a:extLst>
              <a:ext uri="{FF2B5EF4-FFF2-40B4-BE49-F238E27FC236}">
                <a16:creationId xmlns:a16="http://schemas.microsoft.com/office/drawing/2014/main" id="{230F83DF-2EDA-DFE5-7232-FCC94827291A}"/>
              </a:ext>
            </a:extLst>
          </p:cNvPr>
          <p:cNvSpPr txBox="1"/>
          <p:nvPr/>
        </p:nvSpPr>
        <p:spPr>
          <a:xfrm>
            <a:off x="353280" y="1233928"/>
            <a:ext cx="393611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solidFill>
                  <a:srgbClr val="FF0000"/>
                </a:solidFill>
              </a:rPr>
              <a:t>User (Inner Relation)</a:t>
            </a:r>
          </a:p>
        </p:txBody>
      </p:sp>
      <p:cxnSp>
        <p:nvCxnSpPr>
          <p:cNvPr id="22" name="Straight Arrow Connector 21">
            <a:extLst>
              <a:ext uri="{FF2B5EF4-FFF2-40B4-BE49-F238E27FC236}">
                <a16:creationId xmlns:a16="http://schemas.microsoft.com/office/drawing/2014/main" id="{745E574C-D9DC-DEF6-E20D-AEE266AAFEE7}"/>
              </a:ext>
            </a:extLst>
          </p:cNvPr>
          <p:cNvCxnSpPr>
            <a:cxnSpLocks/>
          </p:cNvCxnSpPr>
          <p:nvPr/>
        </p:nvCxnSpPr>
        <p:spPr>
          <a:xfrm flipH="1">
            <a:off x="8544627" y="2145323"/>
            <a:ext cx="713673" cy="1170156"/>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027BBA70-D38A-A746-8F4B-451EF30F5FAA}"/>
              </a:ext>
            </a:extLst>
          </p:cNvPr>
          <p:cNvCxnSpPr>
            <a:cxnSpLocks/>
          </p:cNvCxnSpPr>
          <p:nvPr/>
        </p:nvCxnSpPr>
        <p:spPr>
          <a:xfrm flipH="1" flipV="1">
            <a:off x="8544627" y="2664069"/>
            <a:ext cx="713673" cy="165163"/>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9B002B3B-5C79-6348-773E-EAFDC3040EF7}"/>
              </a:ext>
            </a:extLst>
          </p:cNvPr>
          <p:cNvCxnSpPr>
            <a:cxnSpLocks/>
          </p:cNvCxnSpPr>
          <p:nvPr/>
        </p:nvCxnSpPr>
        <p:spPr>
          <a:xfrm flipH="1">
            <a:off x="8544627" y="3167385"/>
            <a:ext cx="713673" cy="148094"/>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0F1771F7-EB4C-69CB-CDB4-F1800FB19168}"/>
              </a:ext>
            </a:extLst>
          </p:cNvPr>
          <p:cNvCxnSpPr>
            <a:cxnSpLocks/>
            <a:stCxn id="14" idx="1"/>
          </p:cNvCxnSpPr>
          <p:nvPr/>
        </p:nvCxnSpPr>
        <p:spPr>
          <a:xfrm flipH="1" flipV="1">
            <a:off x="8493554" y="1960685"/>
            <a:ext cx="764746" cy="521689"/>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Rounded Corners 42">
            <a:extLst>
              <a:ext uri="{FF2B5EF4-FFF2-40B4-BE49-F238E27FC236}">
                <a16:creationId xmlns:a16="http://schemas.microsoft.com/office/drawing/2014/main" id="{BE0E7113-1335-F1D7-45FC-8617DF211E3A}"/>
              </a:ext>
            </a:extLst>
          </p:cNvPr>
          <p:cNvSpPr/>
          <p:nvPr/>
        </p:nvSpPr>
        <p:spPr>
          <a:xfrm>
            <a:off x="3939133" y="3572603"/>
            <a:ext cx="788323" cy="40011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Build</a:t>
            </a:r>
          </a:p>
        </p:txBody>
      </p:sp>
      <p:sp>
        <p:nvSpPr>
          <p:cNvPr id="47" name="Rectangle: Rounded Corners 46">
            <a:extLst>
              <a:ext uri="{FF2B5EF4-FFF2-40B4-BE49-F238E27FC236}">
                <a16:creationId xmlns:a16="http://schemas.microsoft.com/office/drawing/2014/main" id="{1B07EE02-5362-34C8-8B4A-C8DB796077B9}"/>
              </a:ext>
            </a:extLst>
          </p:cNvPr>
          <p:cNvSpPr/>
          <p:nvPr/>
        </p:nvSpPr>
        <p:spPr>
          <a:xfrm>
            <a:off x="8427761" y="3572603"/>
            <a:ext cx="947403" cy="40011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Probe</a:t>
            </a:r>
          </a:p>
        </p:txBody>
      </p:sp>
    </p:spTree>
    <p:extLst>
      <p:ext uri="{BB962C8B-B14F-4D97-AF65-F5344CB8AC3E}">
        <p14:creationId xmlns:p14="http://schemas.microsoft.com/office/powerpoint/2010/main" val="485384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1000"/>
                                        <p:tgtEl>
                                          <p:spTgt spid="10"/>
                                        </p:tgtEl>
                                      </p:cBhvr>
                                    </p:animEffect>
                                    <p:anim calcmode="lin" valueType="num">
                                      <p:cBhvr>
                                        <p:cTn id="30" dur="1000" fill="hold"/>
                                        <p:tgtEl>
                                          <p:spTgt spid="10"/>
                                        </p:tgtEl>
                                        <p:attrNameLst>
                                          <p:attrName>ppt_x</p:attrName>
                                        </p:attrNameLst>
                                      </p:cBhvr>
                                      <p:tavLst>
                                        <p:tav tm="0">
                                          <p:val>
                                            <p:strVal val="#ppt_x"/>
                                          </p:val>
                                        </p:tav>
                                        <p:tav tm="100000">
                                          <p:val>
                                            <p:strVal val="#ppt_x"/>
                                          </p:val>
                                        </p:tav>
                                      </p:tavLst>
                                    </p:anim>
                                    <p:anim calcmode="lin" valueType="num">
                                      <p:cBhvr>
                                        <p:cTn id="31" dur="1000" fill="hold"/>
                                        <p:tgtEl>
                                          <p:spTgt spid="10"/>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1000"/>
                                        <p:tgtEl>
                                          <p:spTgt spid="13"/>
                                        </p:tgtEl>
                                      </p:cBhvr>
                                    </p:animEffect>
                                    <p:anim calcmode="lin" valueType="num">
                                      <p:cBhvr>
                                        <p:cTn id="35" dur="1000" fill="hold"/>
                                        <p:tgtEl>
                                          <p:spTgt spid="13"/>
                                        </p:tgtEl>
                                        <p:attrNameLst>
                                          <p:attrName>ppt_x</p:attrName>
                                        </p:attrNameLst>
                                      </p:cBhvr>
                                      <p:tavLst>
                                        <p:tav tm="0">
                                          <p:val>
                                            <p:strVal val="#ppt_x"/>
                                          </p:val>
                                        </p:tav>
                                        <p:tav tm="100000">
                                          <p:val>
                                            <p:strVal val="#ppt_x"/>
                                          </p:val>
                                        </p:tav>
                                      </p:tavLst>
                                    </p:anim>
                                    <p:anim calcmode="lin" valueType="num">
                                      <p:cBhvr>
                                        <p:cTn id="36" dur="1000" fill="hold"/>
                                        <p:tgtEl>
                                          <p:spTgt spid="13"/>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20"/>
                                        </p:tgtEl>
                                        <p:attrNameLst>
                                          <p:attrName>style.visibility</p:attrName>
                                        </p:attrNameLst>
                                      </p:cBhvr>
                                      <p:to>
                                        <p:strVal val="visible"/>
                                      </p:to>
                                    </p:set>
                                    <p:animEffect transition="in" filter="fade">
                                      <p:cBhvr>
                                        <p:cTn id="39" dur="1000"/>
                                        <p:tgtEl>
                                          <p:spTgt spid="20"/>
                                        </p:tgtEl>
                                      </p:cBhvr>
                                    </p:animEffect>
                                    <p:anim calcmode="lin" valueType="num">
                                      <p:cBhvr>
                                        <p:cTn id="40" dur="1000" fill="hold"/>
                                        <p:tgtEl>
                                          <p:spTgt spid="20"/>
                                        </p:tgtEl>
                                        <p:attrNameLst>
                                          <p:attrName>ppt_x</p:attrName>
                                        </p:attrNameLst>
                                      </p:cBhvr>
                                      <p:tavLst>
                                        <p:tav tm="0">
                                          <p:val>
                                            <p:strVal val="#ppt_x"/>
                                          </p:val>
                                        </p:tav>
                                        <p:tav tm="100000">
                                          <p:val>
                                            <p:strVal val="#ppt_x"/>
                                          </p:val>
                                        </p:tav>
                                      </p:tavLst>
                                    </p:anim>
                                    <p:anim calcmode="lin" valueType="num">
                                      <p:cBhvr>
                                        <p:cTn id="41"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42" presetClass="entr" presetSubtype="0" fill="hold" nodeType="clickEffect">
                                  <p:stCondLst>
                                    <p:cond delay="0"/>
                                  </p:stCondLst>
                                  <p:childTnLst>
                                    <p:set>
                                      <p:cBhvr>
                                        <p:cTn id="45" dur="1" fill="hold">
                                          <p:stCondLst>
                                            <p:cond delay="0"/>
                                          </p:stCondLst>
                                        </p:cTn>
                                        <p:tgtEl>
                                          <p:spTgt spid="2"/>
                                        </p:tgtEl>
                                        <p:attrNameLst>
                                          <p:attrName>style.visibility</p:attrName>
                                        </p:attrNameLst>
                                      </p:cBhvr>
                                      <p:to>
                                        <p:strVal val="visible"/>
                                      </p:to>
                                    </p:set>
                                    <p:animEffect transition="in" filter="fade">
                                      <p:cBhvr>
                                        <p:cTn id="46" dur="1000"/>
                                        <p:tgtEl>
                                          <p:spTgt spid="2"/>
                                        </p:tgtEl>
                                      </p:cBhvr>
                                    </p:animEffect>
                                    <p:anim calcmode="lin" valueType="num">
                                      <p:cBhvr>
                                        <p:cTn id="47" dur="1000" fill="hold"/>
                                        <p:tgtEl>
                                          <p:spTgt spid="2"/>
                                        </p:tgtEl>
                                        <p:attrNameLst>
                                          <p:attrName>ppt_x</p:attrName>
                                        </p:attrNameLst>
                                      </p:cBhvr>
                                      <p:tavLst>
                                        <p:tav tm="0">
                                          <p:val>
                                            <p:strVal val="#ppt_x"/>
                                          </p:val>
                                        </p:tav>
                                        <p:tav tm="100000">
                                          <p:val>
                                            <p:strVal val="#ppt_x"/>
                                          </p:val>
                                        </p:tav>
                                      </p:tavLst>
                                    </p:anim>
                                    <p:anim calcmode="lin" valueType="num">
                                      <p:cBhvr>
                                        <p:cTn id="48"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3" grpId="0"/>
      <p:bldP spid="20" grpId="0"/>
      <p:bldP spid="7" grpId="0"/>
      <p:bldP spid="43" grpId="0" animBg="1"/>
      <p:bldP spid="47"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90D0DA-7950-6A7E-6F5D-4423FCEE8778}"/>
              </a:ext>
            </a:extLst>
          </p:cNvPr>
          <p:cNvSpPr>
            <a:spLocks noGrp="1"/>
          </p:cNvSpPr>
          <p:nvPr>
            <p:ph type="title"/>
          </p:nvPr>
        </p:nvSpPr>
        <p:spPr/>
        <p:txBody>
          <a:bodyPr/>
          <a:lstStyle/>
          <a:p>
            <a:r>
              <a:rPr lang="en-US">
                <a:latin typeface="Arial"/>
                <a:cs typeface="Arial"/>
              </a:rPr>
              <a:t>Roadmap</a:t>
            </a:r>
            <a:endParaRPr lang="en-US"/>
          </a:p>
        </p:txBody>
      </p:sp>
      <p:sp>
        <p:nvSpPr>
          <p:cNvPr id="3" name="Content Placeholder 2">
            <a:extLst>
              <a:ext uri="{FF2B5EF4-FFF2-40B4-BE49-F238E27FC236}">
                <a16:creationId xmlns:a16="http://schemas.microsoft.com/office/drawing/2014/main" id="{9687BD75-CE91-4CD5-14F1-181FF1F911A0}"/>
              </a:ext>
            </a:extLst>
          </p:cNvPr>
          <p:cNvSpPr>
            <a:spLocks noGrp="1"/>
          </p:cNvSpPr>
          <p:nvPr>
            <p:ph idx="1"/>
          </p:nvPr>
        </p:nvSpPr>
        <p:spPr>
          <a:xfrm>
            <a:off x="571500" y="1437126"/>
            <a:ext cx="11049000" cy="5342837"/>
          </a:xfrm>
        </p:spPr>
        <p:txBody>
          <a:bodyPr vert="horz" lIns="0" tIns="0" rIns="0" bIns="0" rtlCol="0" anchor="t">
            <a:normAutofit/>
          </a:bodyPr>
          <a:lstStyle/>
          <a:p>
            <a:pPr marL="457200" indent="-457200">
              <a:buAutoNum type="arabicPeriod"/>
            </a:pPr>
            <a:r>
              <a:rPr lang="en-US">
                <a:solidFill>
                  <a:srgbClr val="001E62"/>
                </a:solidFill>
                <a:latin typeface="Arial"/>
                <a:cs typeface="Arial"/>
              </a:rPr>
              <a:t>Introduction and motivation</a:t>
            </a:r>
            <a:endParaRPr lang="en-US">
              <a:solidFill>
                <a:srgbClr val="001E62"/>
              </a:solidFill>
              <a:cs typeface="Arial" panose="020B0604020202020204" pitchFamily="34" charset="0"/>
            </a:endParaRPr>
          </a:p>
          <a:p>
            <a:pPr marL="457200" indent="-457200">
              <a:buAutoNum type="arabicPeriod"/>
            </a:pPr>
            <a:r>
              <a:rPr lang="en-US">
                <a:solidFill>
                  <a:schemeClr val="tx2"/>
                </a:solidFill>
                <a:latin typeface="Arial"/>
                <a:cs typeface="Arial"/>
              </a:rPr>
              <a:t>Background</a:t>
            </a:r>
            <a:endParaRPr lang="en-US">
              <a:solidFill>
                <a:schemeClr val="tx2"/>
              </a:solidFill>
              <a:cs typeface="Arial" panose="020B0604020202020204" pitchFamily="34" charset="0"/>
            </a:endParaRPr>
          </a:p>
          <a:p>
            <a:pPr marL="457200" indent="-457200">
              <a:buAutoNum type="arabicPeriod"/>
            </a:pPr>
            <a:r>
              <a:rPr lang="en-US" b="1">
                <a:solidFill>
                  <a:srgbClr val="FF0000"/>
                </a:solidFill>
                <a:latin typeface="Arial"/>
                <a:cs typeface="Arial"/>
              </a:rPr>
              <a:t>Enabling declarative analytics on heterogenous System</a:t>
            </a:r>
            <a:endParaRPr lang="en-US" b="1">
              <a:solidFill>
                <a:srgbClr val="FF0000"/>
              </a:solidFill>
              <a:cs typeface="Arial" panose="020B0604020202020204" pitchFamily="34" charset="0"/>
            </a:endParaRPr>
          </a:p>
          <a:p>
            <a:pPr marL="1092200" lvl="1" indent="-457200">
              <a:buFontTx/>
              <a:buAutoNum type="alphaLcPeriod"/>
            </a:pPr>
            <a:r>
              <a:rPr lang="en-US">
                <a:solidFill>
                  <a:schemeClr val="tx2"/>
                </a:solidFill>
                <a:latin typeface="Arial"/>
                <a:cs typeface="Arial"/>
              </a:rPr>
              <a:t>Off-the-shelf implementations (Accomplished)</a:t>
            </a:r>
          </a:p>
          <a:p>
            <a:pPr marL="1092200" lvl="1" indent="-457200">
              <a:buFontTx/>
              <a:buAutoNum type="alphaLcPeriod"/>
            </a:pPr>
            <a:r>
              <a:rPr lang="en-US">
                <a:solidFill>
                  <a:schemeClr val="tx2"/>
                </a:solidFill>
                <a:latin typeface="Arial"/>
                <a:cs typeface="Arial"/>
              </a:rPr>
              <a:t>Hash table on GPU (Accomplished)</a:t>
            </a:r>
            <a:endParaRPr lang="en-US">
              <a:solidFill>
                <a:schemeClr val="tx2"/>
              </a:solidFill>
              <a:cs typeface="Arial" panose="020B0604020202020204" pitchFamily="34" charset="0"/>
            </a:endParaRPr>
          </a:p>
          <a:p>
            <a:pPr marL="1092200" lvl="1" indent="-457200">
              <a:buFontTx/>
              <a:buAutoNum type="alphaLcPeriod"/>
            </a:pPr>
            <a:r>
              <a:rPr lang="en-US">
                <a:solidFill>
                  <a:schemeClr val="tx2"/>
                </a:solidFill>
                <a:latin typeface="Arial"/>
                <a:cs typeface="Arial"/>
              </a:rPr>
              <a:t>Hash Join (Accomplished)</a:t>
            </a:r>
          </a:p>
          <a:p>
            <a:pPr marL="1092200" lvl="1" indent="-457200">
              <a:buFontTx/>
              <a:buAutoNum type="alphaLcPeriod"/>
            </a:pPr>
            <a:r>
              <a:rPr lang="en-US">
                <a:solidFill>
                  <a:schemeClr val="tx2"/>
                </a:solidFill>
                <a:latin typeface="Arial"/>
                <a:cs typeface="Arial"/>
              </a:rPr>
              <a:t>Hash indexed sorted array (Accomplished)</a:t>
            </a:r>
          </a:p>
          <a:p>
            <a:pPr marL="1092200" lvl="1" indent="-457200">
              <a:buFontTx/>
              <a:buAutoNum type="alphaLcPeriod"/>
            </a:pPr>
            <a:r>
              <a:rPr lang="en-US">
                <a:solidFill>
                  <a:schemeClr val="tx2"/>
                </a:solidFill>
                <a:latin typeface="Arial"/>
                <a:cs typeface="Arial"/>
              </a:rPr>
              <a:t>Multi-node multi-GPU implementation (Current focus)</a:t>
            </a:r>
            <a:endParaRPr lang="en-US">
              <a:solidFill>
                <a:schemeClr val="tx2"/>
              </a:solidFill>
              <a:cs typeface="Arial"/>
            </a:endParaRPr>
          </a:p>
          <a:p>
            <a:pPr marL="342900" indent="-457200">
              <a:buAutoNum type="arabicPeriod"/>
            </a:pPr>
            <a:r>
              <a:rPr lang="en-US">
                <a:solidFill>
                  <a:schemeClr val="tx2"/>
                </a:solidFill>
                <a:latin typeface="Arial"/>
                <a:cs typeface="Arial"/>
              </a:rPr>
              <a:t>Exploration of declarative scientific analytics</a:t>
            </a:r>
          </a:p>
          <a:p>
            <a:pPr marL="977900" lvl="1" indent="-457200">
              <a:buFontTx/>
              <a:buAutoNum type="alphaLcPeriod"/>
            </a:pPr>
            <a:r>
              <a:rPr lang="en-US">
                <a:solidFill>
                  <a:schemeClr val="tx2"/>
                </a:solidFill>
                <a:latin typeface="Arial"/>
                <a:cs typeface="Arial"/>
              </a:rPr>
              <a:t>Declarative topological data analysis (Accomplished)</a:t>
            </a:r>
            <a:endParaRPr lang="en-US">
              <a:solidFill>
                <a:schemeClr val="tx2"/>
              </a:solidFill>
              <a:cs typeface="Arial" panose="020B0604020202020204" pitchFamily="34" charset="0"/>
            </a:endParaRPr>
          </a:p>
          <a:p>
            <a:pPr marL="977900" lvl="1" indent="-457200">
              <a:buFontTx/>
              <a:buAutoNum type="alphaLcPeriod"/>
            </a:pPr>
            <a:r>
              <a:rPr lang="en-US">
                <a:solidFill>
                  <a:schemeClr val="tx2"/>
                </a:solidFill>
                <a:latin typeface="Arial"/>
                <a:cs typeface="Arial"/>
              </a:rPr>
              <a:t>Persistent homology using declarative analytics (Current focus)</a:t>
            </a:r>
            <a:endParaRPr lang="en-US">
              <a:solidFill>
                <a:schemeClr val="tx2"/>
              </a:solidFill>
              <a:cs typeface="Arial" panose="020B0604020202020204" pitchFamily="34" charset="0"/>
            </a:endParaRPr>
          </a:p>
          <a:p>
            <a:pPr marL="342900" indent="-457200">
              <a:buAutoNum type="arabicPeriod"/>
            </a:pPr>
            <a:r>
              <a:rPr lang="en-US">
                <a:solidFill>
                  <a:schemeClr val="tx2"/>
                </a:solidFill>
                <a:latin typeface="Arial"/>
                <a:cs typeface="Arial"/>
              </a:rPr>
              <a:t>Timeline</a:t>
            </a:r>
          </a:p>
          <a:p>
            <a:pPr marL="342900" indent="-457200">
              <a:buAutoNum type="arabicPeriod"/>
            </a:pPr>
            <a:r>
              <a:rPr lang="en-US">
                <a:solidFill>
                  <a:schemeClr val="tx2"/>
                </a:solidFill>
                <a:latin typeface="Arial"/>
                <a:cs typeface="Arial"/>
              </a:rPr>
              <a:t>Conclusion</a:t>
            </a:r>
            <a:endParaRPr lang="en-US">
              <a:solidFill>
                <a:schemeClr val="tx2"/>
              </a:solidFill>
              <a:cs typeface="Arial" panose="020B0604020202020204" pitchFamily="34" charset="0"/>
            </a:endParaRPr>
          </a:p>
          <a:p>
            <a:pPr marL="342900" indent="-342900">
              <a:buAutoNum type="arabicPeriod"/>
            </a:pPr>
            <a:endParaRPr lang="en-US">
              <a:solidFill>
                <a:schemeClr val="tx2"/>
              </a:solidFill>
              <a:latin typeface="Arial"/>
              <a:cs typeface="Arial"/>
            </a:endParaRPr>
          </a:p>
        </p:txBody>
      </p:sp>
    </p:spTree>
    <p:extLst>
      <p:ext uri="{BB962C8B-B14F-4D97-AF65-F5344CB8AC3E}">
        <p14:creationId xmlns:p14="http://schemas.microsoft.com/office/powerpoint/2010/main" val="5155180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3BC83E-A600-1354-3E28-377A17F53E6F}"/>
              </a:ext>
            </a:extLst>
          </p:cNvPr>
          <p:cNvSpPr>
            <a:spLocks noGrp="1"/>
          </p:cNvSpPr>
          <p:nvPr>
            <p:ph type="title"/>
          </p:nvPr>
        </p:nvSpPr>
        <p:spPr>
          <a:xfrm>
            <a:off x="562207" y="427475"/>
            <a:ext cx="11039944" cy="811005"/>
          </a:xfrm>
        </p:spPr>
        <p:txBody>
          <a:bodyPr vert="horz" lIns="0" tIns="0" rIns="0" bIns="0" rtlCol="0" anchor="t">
            <a:noAutofit/>
          </a:bodyPr>
          <a:lstStyle/>
          <a:p>
            <a:r>
              <a:rPr lang="en-US" sz="3000">
                <a:solidFill>
                  <a:schemeClr val="accent1"/>
                </a:solidFill>
                <a:latin typeface="Arial"/>
                <a:cs typeface="Arial"/>
              </a:rPr>
              <a:t>Declarative Analytics</a:t>
            </a:r>
            <a:r>
              <a:rPr lang="en-US" sz="3000">
                <a:latin typeface="Arial"/>
                <a:cs typeface="Arial"/>
              </a:rPr>
              <a:t> on Heterogeneous Exascale Systems</a:t>
            </a:r>
          </a:p>
        </p:txBody>
      </p:sp>
      <p:sp>
        <p:nvSpPr>
          <p:cNvPr id="4" name="Right Brace 3">
            <a:extLst>
              <a:ext uri="{FF2B5EF4-FFF2-40B4-BE49-F238E27FC236}">
                <a16:creationId xmlns:a16="http://schemas.microsoft.com/office/drawing/2014/main" id="{F7AE4C15-45C5-80F2-2D80-347D2234E54B}"/>
              </a:ext>
            </a:extLst>
          </p:cNvPr>
          <p:cNvSpPr/>
          <p:nvPr/>
        </p:nvSpPr>
        <p:spPr>
          <a:xfrm rot="5400000">
            <a:off x="2118621" y="-809360"/>
            <a:ext cx="688217" cy="3903038"/>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TextBox 5">
            <a:extLst>
              <a:ext uri="{FF2B5EF4-FFF2-40B4-BE49-F238E27FC236}">
                <a16:creationId xmlns:a16="http://schemas.microsoft.com/office/drawing/2014/main" id="{8F0B6278-3424-D25D-6757-F76CCE88D963}"/>
              </a:ext>
            </a:extLst>
          </p:cNvPr>
          <p:cNvSpPr txBox="1"/>
          <p:nvPr/>
        </p:nvSpPr>
        <p:spPr>
          <a:xfrm>
            <a:off x="640442" y="6393335"/>
            <a:ext cx="10838996" cy="461665"/>
          </a:xfrm>
          <a:prstGeom prst="rect">
            <a:avLst/>
          </a:prstGeom>
          <a:noFill/>
        </p:spPr>
        <p:txBody>
          <a:bodyPr wrap="square" lIns="91440" tIns="45720" rIns="91440" bIns="45720" rtlCol="0" anchor="t">
            <a:spAutoFit/>
          </a:bodyPr>
          <a:lstStyle>
            <a:defPPr>
              <a:defRPr lang="en-US"/>
            </a:defPPr>
            <a:lvl1pPr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marL="171450" indent="-171450">
              <a:buFont typeface="Arial"/>
              <a:buChar char="•"/>
            </a:pPr>
            <a:r>
              <a:rPr lang="en-US" sz="800" err="1">
                <a:latin typeface="Calibri"/>
                <a:ea typeface="Calibri"/>
                <a:cs typeface="Calibri"/>
              </a:rPr>
              <a:t>Makrynioti</a:t>
            </a:r>
            <a:r>
              <a:rPr lang="en-US" sz="800">
                <a:latin typeface="Calibri"/>
                <a:ea typeface="Calibri"/>
                <a:cs typeface="Calibri"/>
              </a:rPr>
              <a:t>, N., &amp; </a:t>
            </a:r>
            <a:r>
              <a:rPr lang="en-US" sz="800" err="1">
                <a:latin typeface="Calibri"/>
                <a:ea typeface="Calibri"/>
                <a:cs typeface="Calibri"/>
              </a:rPr>
              <a:t>Vassalos</a:t>
            </a:r>
            <a:r>
              <a:rPr lang="en-US" sz="800">
                <a:latin typeface="Calibri"/>
                <a:ea typeface="Calibri"/>
                <a:cs typeface="Calibri"/>
              </a:rPr>
              <a:t>, V. (2019). Declarative data analytics: A survey. IEEE Transactions on Knowledge and Data Engineering, 33(6), 2392-2411.</a:t>
            </a:r>
            <a:endParaRPr lang="en-US" sz="800">
              <a:latin typeface="Calibri"/>
              <a:cs typeface="Calibri"/>
            </a:endParaRPr>
          </a:p>
          <a:p>
            <a:pPr marL="171450" indent="-171450">
              <a:buFont typeface="Arial"/>
              <a:buChar char="•"/>
            </a:pPr>
            <a:r>
              <a:rPr lang="en-US" sz="800">
                <a:latin typeface="Calibri"/>
                <a:cs typeface="Calibri"/>
              </a:rPr>
              <a:t>Salesforce. (2024). Click, Not Code: The Benefits of Declarative Programming vs. Imperative Programming retrieved from </a:t>
            </a:r>
            <a:r>
              <a:rPr lang="en-US" sz="800">
                <a:latin typeface="Calibri"/>
                <a:cs typeface="Calibri"/>
                <a:hlinkClick r:id="rId3"/>
              </a:rPr>
              <a:t>https://www.salesforce.com/products/platform/best-practices/declarative-programming-vs-imperative-programming/</a:t>
            </a:r>
            <a:r>
              <a:rPr lang="en-US" sz="800">
                <a:latin typeface="Calibri"/>
                <a:cs typeface="Calibri"/>
              </a:rPr>
              <a:t> on 01/24/2026</a:t>
            </a:r>
            <a:endParaRPr lang="en-US"/>
          </a:p>
        </p:txBody>
      </p:sp>
      <p:sp>
        <p:nvSpPr>
          <p:cNvPr id="9" name="Rectangle: Rounded Corners 8">
            <a:extLst>
              <a:ext uri="{FF2B5EF4-FFF2-40B4-BE49-F238E27FC236}">
                <a16:creationId xmlns:a16="http://schemas.microsoft.com/office/drawing/2014/main" id="{6BB9EB37-B652-08B3-34FD-C1E64D12966D}"/>
              </a:ext>
            </a:extLst>
          </p:cNvPr>
          <p:cNvSpPr/>
          <p:nvPr/>
        </p:nvSpPr>
        <p:spPr>
          <a:xfrm>
            <a:off x="716096" y="1478096"/>
            <a:ext cx="10768985" cy="46821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rgbClr val="575757"/>
                </a:solidFill>
                <a:cs typeface="Arial"/>
              </a:rPr>
              <a:t>Users expresses </a:t>
            </a:r>
            <a:r>
              <a:rPr lang="en-US">
                <a:solidFill>
                  <a:srgbClr val="FF0000"/>
                </a:solidFill>
                <a:cs typeface="Arial"/>
              </a:rPr>
              <a:t>what </a:t>
            </a:r>
            <a:r>
              <a:rPr lang="en-US">
                <a:solidFill>
                  <a:srgbClr val="575757"/>
                </a:solidFill>
                <a:cs typeface="Arial"/>
              </a:rPr>
              <a:t>to achieve with the data rather than </a:t>
            </a:r>
            <a:r>
              <a:rPr lang="en-US">
                <a:solidFill>
                  <a:srgbClr val="FF0000"/>
                </a:solidFill>
                <a:cs typeface="Arial"/>
              </a:rPr>
              <a:t>how </a:t>
            </a:r>
            <a:r>
              <a:rPr lang="en-US">
                <a:solidFill>
                  <a:schemeClr val="tx1"/>
                </a:solidFill>
                <a:cs typeface="Arial"/>
              </a:rPr>
              <a:t>to accomplish it</a:t>
            </a:r>
          </a:p>
        </p:txBody>
      </p:sp>
      <p:sp>
        <p:nvSpPr>
          <p:cNvPr id="11" name="Rectangle: Rounded Corners 10">
            <a:extLst>
              <a:ext uri="{FF2B5EF4-FFF2-40B4-BE49-F238E27FC236}">
                <a16:creationId xmlns:a16="http://schemas.microsoft.com/office/drawing/2014/main" id="{E0FA9125-E539-05B5-BF24-FFD082E69D0F}"/>
              </a:ext>
            </a:extLst>
          </p:cNvPr>
          <p:cNvSpPr/>
          <p:nvPr/>
        </p:nvSpPr>
        <p:spPr>
          <a:xfrm>
            <a:off x="670191" y="4177228"/>
            <a:ext cx="10768985" cy="46821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rgbClr val="575757"/>
                </a:solidFill>
                <a:ea typeface="+mn-lt"/>
                <a:cs typeface="+mn-lt"/>
              </a:rPr>
              <a:t>SELECT </a:t>
            </a:r>
            <a:r>
              <a:rPr lang="en-US" b="1" err="1">
                <a:solidFill>
                  <a:srgbClr val="575757"/>
                </a:solidFill>
                <a:ea typeface="+mn-lt"/>
                <a:cs typeface="+mn-lt"/>
              </a:rPr>
              <a:t>UserID</a:t>
            </a:r>
            <a:r>
              <a:rPr lang="en-US" b="1">
                <a:solidFill>
                  <a:srgbClr val="575757"/>
                </a:solidFill>
                <a:ea typeface="+mn-lt"/>
                <a:cs typeface="+mn-lt"/>
              </a:rPr>
              <a:t> </a:t>
            </a:r>
            <a:r>
              <a:rPr lang="en-US">
                <a:solidFill>
                  <a:srgbClr val="575757"/>
                </a:solidFill>
                <a:ea typeface="+mn-lt"/>
                <a:cs typeface="+mn-lt"/>
              </a:rPr>
              <a:t>FROM </a:t>
            </a:r>
            <a:r>
              <a:rPr lang="en-US" b="1">
                <a:solidFill>
                  <a:srgbClr val="575757"/>
                </a:solidFill>
                <a:ea typeface="+mn-lt"/>
                <a:cs typeface="+mn-lt"/>
              </a:rPr>
              <a:t>User </a:t>
            </a:r>
            <a:r>
              <a:rPr lang="en-US">
                <a:solidFill>
                  <a:srgbClr val="575757"/>
                </a:solidFill>
                <a:ea typeface="+mn-lt"/>
                <a:cs typeface="+mn-lt"/>
              </a:rPr>
              <a:t>WHERE </a:t>
            </a:r>
            <a:r>
              <a:rPr lang="en-US" b="1">
                <a:solidFill>
                  <a:srgbClr val="575757"/>
                </a:solidFill>
                <a:ea typeface="+mn-lt"/>
                <a:cs typeface="+mn-lt"/>
              </a:rPr>
              <a:t>Country </a:t>
            </a:r>
            <a:r>
              <a:rPr lang="en-US">
                <a:solidFill>
                  <a:srgbClr val="575757"/>
                </a:solidFill>
                <a:ea typeface="+mn-lt"/>
                <a:cs typeface="+mn-lt"/>
              </a:rPr>
              <a:t>= 'USA</a:t>
            </a:r>
            <a:r>
              <a:rPr lang="en-US">
                <a:solidFill>
                  <a:srgbClr val="575757"/>
                </a:solidFill>
                <a:cs typeface="Arial"/>
              </a:rPr>
              <a:t>';</a:t>
            </a:r>
            <a:endParaRPr lang="en-US"/>
          </a:p>
        </p:txBody>
      </p:sp>
      <p:graphicFrame>
        <p:nvGraphicFramePr>
          <p:cNvPr id="13" name="Table 15">
            <a:extLst>
              <a:ext uri="{FF2B5EF4-FFF2-40B4-BE49-F238E27FC236}">
                <a16:creationId xmlns:a16="http://schemas.microsoft.com/office/drawing/2014/main" id="{CE4E502A-096E-2B14-80AB-66411716ACC2}"/>
              </a:ext>
            </a:extLst>
          </p:cNvPr>
          <p:cNvGraphicFramePr>
            <a:graphicFrameLocks noGrp="1"/>
          </p:cNvGraphicFramePr>
          <p:nvPr/>
        </p:nvGraphicFramePr>
        <p:xfrm>
          <a:off x="3391550" y="2476691"/>
          <a:ext cx="5004318" cy="1332968"/>
        </p:xfrm>
        <a:graphic>
          <a:graphicData uri="http://schemas.openxmlformats.org/drawingml/2006/table">
            <a:tbl>
              <a:tblPr firstRow="1" bandRow="1">
                <a:tableStyleId>{5C22544A-7EE6-4342-B048-85BDC9FD1C3A}</a:tableStyleId>
              </a:tblPr>
              <a:tblGrid>
                <a:gridCol w="831729">
                  <a:extLst>
                    <a:ext uri="{9D8B030D-6E8A-4147-A177-3AD203B41FA5}">
                      <a16:colId xmlns:a16="http://schemas.microsoft.com/office/drawing/2014/main" val="2551515154"/>
                    </a:ext>
                  </a:extLst>
                </a:gridCol>
                <a:gridCol w="1074756">
                  <a:extLst>
                    <a:ext uri="{9D8B030D-6E8A-4147-A177-3AD203B41FA5}">
                      <a16:colId xmlns:a16="http://schemas.microsoft.com/office/drawing/2014/main" val="1727084382"/>
                    </a:ext>
                  </a:extLst>
                </a:gridCol>
                <a:gridCol w="1842443">
                  <a:extLst>
                    <a:ext uri="{9D8B030D-6E8A-4147-A177-3AD203B41FA5}">
                      <a16:colId xmlns:a16="http://schemas.microsoft.com/office/drawing/2014/main" val="2406992602"/>
                    </a:ext>
                  </a:extLst>
                </a:gridCol>
                <a:gridCol w="1255390">
                  <a:extLst>
                    <a:ext uri="{9D8B030D-6E8A-4147-A177-3AD203B41FA5}">
                      <a16:colId xmlns:a16="http://schemas.microsoft.com/office/drawing/2014/main" val="3794623804"/>
                    </a:ext>
                  </a:extLst>
                </a:gridCol>
              </a:tblGrid>
              <a:tr h="333242">
                <a:tc>
                  <a:txBody>
                    <a:bodyPr/>
                    <a:lstStyle/>
                    <a:p>
                      <a:r>
                        <a:rPr lang="en-US" sz="1400" err="1"/>
                        <a:t>UserID</a:t>
                      </a:r>
                    </a:p>
                  </a:txBody>
                  <a:tcPr anchor="ctr"/>
                </a:tc>
                <a:tc>
                  <a:txBody>
                    <a:bodyPr/>
                    <a:lstStyle/>
                    <a:p>
                      <a:r>
                        <a:rPr lang="en-US" sz="1400" err="1"/>
                        <a:t>UserName</a:t>
                      </a:r>
                    </a:p>
                  </a:txBody>
                  <a:tcPr anchor="ctr"/>
                </a:tc>
                <a:tc>
                  <a:txBody>
                    <a:bodyPr/>
                    <a:lstStyle/>
                    <a:p>
                      <a:r>
                        <a:rPr lang="en-US" sz="1400" err="1"/>
                        <a:t>UserEmail</a:t>
                      </a:r>
                    </a:p>
                  </a:txBody>
                  <a:tcPr anchor="ctr"/>
                </a:tc>
                <a:tc>
                  <a:txBody>
                    <a:bodyPr/>
                    <a:lstStyle/>
                    <a:p>
                      <a:pPr lvl="0">
                        <a:buNone/>
                      </a:pPr>
                      <a:r>
                        <a:rPr lang="en-US" sz="1400"/>
                        <a:t>Country</a:t>
                      </a:r>
                    </a:p>
                  </a:txBody>
                  <a:tcPr anchor="ctr"/>
                </a:tc>
                <a:extLst>
                  <a:ext uri="{0D108BD9-81ED-4DB2-BD59-A6C34878D82A}">
                    <a16:rowId xmlns:a16="http://schemas.microsoft.com/office/drawing/2014/main" val="4157258884"/>
                  </a:ext>
                </a:extLst>
              </a:tr>
              <a:tr h="333242">
                <a:tc>
                  <a:txBody>
                    <a:bodyPr/>
                    <a:lstStyle/>
                    <a:p>
                      <a:r>
                        <a:rPr lang="en-US" sz="1400">
                          <a:solidFill>
                            <a:schemeClr val="tx1"/>
                          </a:solidFill>
                        </a:rPr>
                        <a:t>101</a:t>
                      </a:r>
                    </a:p>
                  </a:txBody>
                  <a:tcPr anchor="ctr"/>
                </a:tc>
                <a:tc>
                  <a:txBody>
                    <a:bodyPr/>
                    <a:lstStyle/>
                    <a:p>
                      <a:r>
                        <a:rPr lang="en-US" sz="1400">
                          <a:solidFill>
                            <a:schemeClr val="tx1"/>
                          </a:solidFill>
                        </a:rPr>
                        <a:t>Alice</a:t>
                      </a:r>
                    </a:p>
                  </a:txBody>
                  <a:tcPr anchor="ctr"/>
                </a:tc>
                <a:tc>
                  <a:txBody>
                    <a:bodyPr/>
                    <a:lstStyle/>
                    <a:p>
                      <a:r>
                        <a:rPr lang="en-US" sz="1400">
                          <a:solidFill>
                            <a:schemeClr val="tx1"/>
                          </a:solidFill>
                        </a:rPr>
                        <a:t>alice@example.com</a:t>
                      </a:r>
                    </a:p>
                  </a:txBody>
                  <a:tcPr anchor="ctr"/>
                </a:tc>
                <a:tc>
                  <a:txBody>
                    <a:bodyPr/>
                    <a:lstStyle/>
                    <a:p>
                      <a:pPr lvl="0">
                        <a:buNone/>
                      </a:pPr>
                      <a:r>
                        <a:rPr lang="en-US" sz="1400">
                          <a:solidFill>
                            <a:schemeClr val="tx1"/>
                          </a:solidFill>
                        </a:rPr>
                        <a:t>USA</a:t>
                      </a:r>
                    </a:p>
                  </a:txBody>
                  <a:tcPr anchor="ctr"/>
                </a:tc>
                <a:extLst>
                  <a:ext uri="{0D108BD9-81ED-4DB2-BD59-A6C34878D82A}">
                    <a16:rowId xmlns:a16="http://schemas.microsoft.com/office/drawing/2014/main" val="1579817243"/>
                  </a:ext>
                </a:extLst>
              </a:tr>
              <a:tr h="333242">
                <a:tc>
                  <a:txBody>
                    <a:bodyPr/>
                    <a:lstStyle/>
                    <a:p>
                      <a:r>
                        <a:rPr lang="en-US" sz="1400">
                          <a:solidFill>
                            <a:schemeClr val="tx1"/>
                          </a:solidFill>
                        </a:rPr>
                        <a:t>102</a:t>
                      </a:r>
                    </a:p>
                  </a:txBody>
                  <a:tcPr anchor="ctr"/>
                </a:tc>
                <a:tc>
                  <a:txBody>
                    <a:bodyPr/>
                    <a:lstStyle/>
                    <a:p>
                      <a:r>
                        <a:rPr lang="en-US" sz="1400">
                          <a:solidFill>
                            <a:schemeClr val="tx1"/>
                          </a:solidFill>
                        </a:rPr>
                        <a:t>Bob</a:t>
                      </a:r>
                    </a:p>
                  </a:txBody>
                  <a:tcPr anchor="ctr"/>
                </a:tc>
                <a:tc>
                  <a:txBody>
                    <a:bodyPr/>
                    <a:lstStyle/>
                    <a:p>
                      <a:r>
                        <a:rPr lang="en-US" sz="1400">
                          <a:solidFill>
                            <a:schemeClr val="tx1"/>
                          </a:solidFill>
                        </a:rPr>
                        <a:t>bob@</a:t>
                      </a:r>
                      <a:r>
                        <a:rPr lang="en-US" sz="1400" b="0" i="0" u="none" strike="noStrike" noProof="0">
                          <a:solidFill>
                            <a:schemeClr val="tx1"/>
                          </a:solidFill>
                          <a:latin typeface="Proxima Nova Rg"/>
                        </a:rPr>
                        <a:t>example</a:t>
                      </a:r>
                      <a:r>
                        <a:rPr lang="en-US" sz="1400">
                          <a:solidFill>
                            <a:schemeClr val="tx1"/>
                          </a:solidFill>
                        </a:rPr>
                        <a:t>.com</a:t>
                      </a:r>
                    </a:p>
                  </a:txBody>
                  <a:tcPr anchor="ctr"/>
                </a:tc>
                <a:tc>
                  <a:txBody>
                    <a:bodyPr/>
                    <a:lstStyle/>
                    <a:p>
                      <a:pPr lvl="0">
                        <a:buNone/>
                      </a:pPr>
                      <a:r>
                        <a:rPr lang="en-US" sz="1400">
                          <a:solidFill>
                            <a:schemeClr val="tx1"/>
                          </a:solidFill>
                        </a:rPr>
                        <a:t>USA</a:t>
                      </a:r>
                    </a:p>
                  </a:txBody>
                  <a:tcPr anchor="ctr"/>
                </a:tc>
                <a:extLst>
                  <a:ext uri="{0D108BD9-81ED-4DB2-BD59-A6C34878D82A}">
                    <a16:rowId xmlns:a16="http://schemas.microsoft.com/office/drawing/2014/main" val="2172385120"/>
                  </a:ext>
                </a:extLst>
              </a:tr>
              <a:tr h="333242">
                <a:tc>
                  <a:txBody>
                    <a:bodyPr/>
                    <a:lstStyle/>
                    <a:p>
                      <a:pPr lvl="0">
                        <a:buNone/>
                      </a:pPr>
                      <a:r>
                        <a:rPr lang="en-US" sz="1400">
                          <a:solidFill>
                            <a:schemeClr val="tx1"/>
                          </a:solidFill>
                        </a:rPr>
                        <a:t>103</a:t>
                      </a:r>
                    </a:p>
                  </a:txBody>
                  <a:tcPr anchor="ctr"/>
                </a:tc>
                <a:tc>
                  <a:txBody>
                    <a:bodyPr/>
                    <a:lstStyle/>
                    <a:p>
                      <a:pPr lvl="0">
                        <a:buNone/>
                      </a:pPr>
                      <a:r>
                        <a:rPr lang="en-US" sz="1400">
                          <a:solidFill>
                            <a:schemeClr val="tx1"/>
                          </a:solidFill>
                        </a:rPr>
                        <a:t>Eve</a:t>
                      </a:r>
                    </a:p>
                  </a:txBody>
                  <a:tcPr anchor="ctr"/>
                </a:tc>
                <a:tc>
                  <a:txBody>
                    <a:bodyPr/>
                    <a:lstStyle/>
                    <a:p>
                      <a:pPr lvl="0">
                        <a:buNone/>
                      </a:pPr>
                      <a:r>
                        <a:rPr lang="en-US" sz="1400">
                          <a:solidFill>
                            <a:schemeClr val="tx1"/>
                          </a:solidFill>
                        </a:rPr>
                        <a:t>eve@</a:t>
                      </a:r>
                      <a:r>
                        <a:rPr lang="en-US" sz="1400" b="0" i="0" u="none" strike="noStrike" noProof="0">
                          <a:solidFill>
                            <a:schemeClr val="tx1"/>
                          </a:solidFill>
                          <a:latin typeface="Proxima Nova Rg"/>
                        </a:rPr>
                        <a:t>example</a:t>
                      </a:r>
                      <a:r>
                        <a:rPr lang="en-US" sz="1400">
                          <a:solidFill>
                            <a:schemeClr val="tx1"/>
                          </a:solidFill>
                        </a:rPr>
                        <a:t>.com</a:t>
                      </a:r>
                    </a:p>
                  </a:txBody>
                  <a:tcPr anchor="ctr"/>
                </a:tc>
                <a:tc>
                  <a:txBody>
                    <a:bodyPr/>
                    <a:lstStyle/>
                    <a:p>
                      <a:pPr lvl="0">
                        <a:buNone/>
                      </a:pPr>
                      <a:r>
                        <a:rPr lang="en-US" sz="1400">
                          <a:solidFill>
                            <a:schemeClr val="tx1"/>
                          </a:solidFill>
                        </a:rPr>
                        <a:t>Australia</a:t>
                      </a:r>
                    </a:p>
                  </a:txBody>
                  <a:tcPr anchor="ctr"/>
                </a:tc>
                <a:extLst>
                  <a:ext uri="{0D108BD9-81ED-4DB2-BD59-A6C34878D82A}">
                    <a16:rowId xmlns:a16="http://schemas.microsoft.com/office/drawing/2014/main" val="2931183345"/>
                  </a:ext>
                </a:extLst>
              </a:tr>
            </a:tbl>
          </a:graphicData>
        </a:graphic>
      </p:graphicFrame>
      <p:sp>
        <p:nvSpPr>
          <p:cNvPr id="15" name="TextBox 14">
            <a:extLst>
              <a:ext uri="{FF2B5EF4-FFF2-40B4-BE49-F238E27FC236}">
                <a16:creationId xmlns:a16="http://schemas.microsoft.com/office/drawing/2014/main" id="{581FD57A-43CF-A783-D447-3430D4DEE762}"/>
              </a:ext>
            </a:extLst>
          </p:cNvPr>
          <p:cNvSpPr txBox="1"/>
          <p:nvPr/>
        </p:nvSpPr>
        <p:spPr>
          <a:xfrm>
            <a:off x="3391550" y="2079816"/>
            <a:ext cx="4984750" cy="40163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solidFill>
                  <a:srgbClr val="FF0000"/>
                </a:solidFill>
              </a:rPr>
              <a:t>User</a:t>
            </a:r>
          </a:p>
        </p:txBody>
      </p:sp>
      <p:sp>
        <p:nvSpPr>
          <p:cNvPr id="16" name="Arrow: Down 15">
            <a:extLst>
              <a:ext uri="{FF2B5EF4-FFF2-40B4-BE49-F238E27FC236}">
                <a16:creationId xmlns:a16="http://schemas.microsoft.com/office/drawing/2014/main" id="{2AD480B5-2976-363A-EF5D-AFF6F81D68EE}"/>
              </a:ext>
            </a:extLst>
          </p:cNvPr>
          <p:cNvSpPr/>
          <p:nvPr/>
        </p:nvSpPr>
        <p:spPr>
          <a:xfrm>
            <a:off x="5747132" y="3800818"/>
            <a:ext cx="266240" cy="367228"/>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lowchart: Summing Junction 2">
            <a:extLst>
              <a:ext uri="{FF2B5EF4-FFF2-40B4-BE49-F238E27FC236}">
                <a16:creationId xmlns:a16="http://schemas.microsoft.com/office/drawing/2014/main" id="{3CA6F69A-8BBB-565D-4ADE-329F333E9A3A}"/>
              </a:ext>
            </a:extLst>
          </p:cNvPr>
          <p:cNvSpPr/>
          <p:nvPr/>
        </p:nvSpPr>
        <p:spPr>
          <a:xfrm>
            <a:off x="9639759" y="3929349"/>
            <a:ext cx="1615807" cy="954795"/>
          </a:xfrm>
          <a:prstGeom prst="flowChartSummingJunction">
            <a:avLst/>
          </a:prstGeom>
          <a:solidFill>
            <a:schemeClr val="bg1"/>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rgbClr val="FF0000"/>
                </a:solidFill>
                <a:cs typeface="Arial"/>
              </a:rPr>
              <a:t>HOW</a:t>
            </a:r>
            <a:endParaRPr lang="en-US">
              <a:solidFill>
                <a:srgbClr val="FF0000"/>
              </a:solidFill>
              <a:cs typeface="Arial" panose="020B0604020202020204"/>
            </a:endParaRPr>
          </a:p>
        </p:txBody>
      </p:sp>
      <p:sp>
        <p:nvSpPr>
          <p:cNvPr id="5" name="Flowchart: Summing Junction 4">
            <a:extLst>
              <a:ext uri="{FF2B5EF4-FFF2-40B4-BE49-F238E27FC236}">
                <a16:creationId xmlns:a16="http://schemas.microsoft.com/office/drawing/2014/main" id="{00CC3E8B-4F2B-FD70-1188-6E2AA6968732}"/>
              </a:ext>
            </a:extLst>
          </p:cNvPr>
          <p:cNvSpPr/>
          <p:nvPr/>
        </p:nvSpPr>
        <p:spPr>
          <a:xfrm>
            <a:off x="927252" y="3929348"/>
            <a:ext cx="1615807" cy="954795"/>
          </a:xfrm>
          <a:prstGeom prst="flowChartConnector">
            <a:avLst/>
          </a:prstGeom>
          <a:solidFill>
            <a:schemeClr val="bg1"/>
          </a:solidFill>
          <a:ln w="28575"/>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a:solidFill>
                  <a:srgbClr val="FF0000"/>
                </a:solidFill>
                <a:cs typeface="Arial"/>
              </a:rPr>
              <a:t>WHAT</a:t>
            </a:r>
            <a:endParaRPr lang="en-US" b="1">
              <a:solidFill>
                <a:srgbClr val="FF0000"/>
              </a:solidFill>
            </a:endParaRPr>
          </a:p>
        </p:txBody>
      </p:sp>
      <p:sp>
        <p:nvSpPr>
          <p:cNvPr id="7" name="Rectangle: Rounded Corners 6">
            <a:extLst>
              <a:ext uri="{FF2B5EF4-FFF2-40B4-BE49-F238E27FC236}">
                <a16:creationId xmlns:a16="http://schemas.microsoft.com/office/drawing/2014/main" id="{7A0A060B-C794-3A42-D3AE-91151EB1E094}"/>
              </a:ext>
            </a:extLst>
          </p:cNvPr>
          <p:cNvSpPr/>
          <p:nvPr/>
        </p:nvSpPr>
        <p:spPr>
          <a:xfrm>
            <a:off x="670778" y="5060343"/>
            <a:ext cx="10768985" cy="468217"/>
          </a:xfrm>
          <a:prstGeom prst="roundRect">
            <a:avLst/>
          </a:prstGeom>
          <a:ln w="57150">
            <a:solidFill>
              <a:schemeClr val="accent1"/>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en-US" b="1">
                <a:solidFill>
                  <a:srgbClr val="575757"/>
                </a:solidFill>
                <a:ea typeface="+mn-lt"/>
                <a:cs typeface="+mn-lt"/>
              </a:rPr>
              <a:t>Another approach: Datalog (suitable for recursive queries)</a:t>
            </a:r>
          </a:p>
        </p:txBody>
      </p:sp>
      <p:sp>
        <p:nvSpPr>
          <p:cNvPr id="8" name="Arrow: Down 7">
            <a:extLst>
              <a:ext uri="{FF2B5EF4-FFF2-40B4-BE49-F238E27FC236}">
                <a16:creationId xmlns:a16="http://schemas.microsoft.com/office/drawing/2014/main" id="{F0B9F81D-ADF0-9D5F-7E57-3026FC471412}"/>
              </a:ext>
            </a:extLst>
          </p:cNvPr>
          <p:cNvSpPr/>
          <p:nvPr/>
        </p:nvSpPr>
        <p:spPr>
          <a:xfrm>
            <a:off x="5737950" y="4654625"/>
            <a:ext cx="266240" cy="367228"/>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50401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P spid="11" grpId="0" animBg="1"/>
      <p:bldP spid="15" grpId="0"/>
      <p:bldP spid="16" grpId="0" animBg="1"/>
      <p:bldP spid="3" grpId="0" animBg="1"/>
      <p:bldP spid="5" grpId="0" animBg="1"/>
      <p:bldP spid="7" grpId="0" animBg="1"/>
      <p:bldP spid="8"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90D0DA-7950-6A7E-6F5D-4423FCEE8778}"/>
              </a:ext>
            </a:extLst>
          </p:cNvPr>
          <p:cNvSpPr>
            <a:spLocks noGrp="1"/>
          </p:cNvSpPr>
          <p:nvPr>
            <p:ph type="title"/>
          </p:nvPr>
        </p:nvSpPr>
        <p:spPr/>
        <p:txBody>
          <a:bodyPr/>
          <a:lstStyle/>
          <a:p>
            <a:r>
              <a:rPr lang="en-US">
                <a:latin typeface="Arial"/>
                <a:cs typeface="Arial"/>
              </a:rPr>
              <a:t>Roadmap</a:t>
            </a:r>
            <a:endParaRPr lang="en-US"/>
          </a:p>
        </p:txBody>
      </p:sp>
      <p:sp>
        <p:nvSpPr>
          <p:cNvPr id="3" name="Content Placeholder 2">
            <a:extLst>
              <a:ext uri="{FF2B5EF4-FFF2-40B4-BE49-F238E27FC236}">
                <a16:creationId xmlns:a16="http://schemas.microsoft.com/office/drawing/2014/main" id="{9687BD75-CE91-4CD5-14F1-181FF1F911A0}"/>
              </a:ext>
            </a:extLst>
          </p:cNvPr>
          <p:cNvSpPr>
            <a:spLocks noGrp="1"/>
          </p:cNvSpPr>
          <p:nvPr>
            <p:ph idx="1"/>
          </p:nvPr>
        </p:nvSpPr>
        <p:spPr>
          <a:xfrm>
            <a:off x="571500" y="1437126"/>
            <a:ext cx="11049000" cy="5342837"/>
          </a:xfrm>
        </p:spPr>
        <p:txBody>
          <a:bodyPr vert="horz" lIns="0" tIns="0" rIns="0" bIns="0" rtlCol="0" anchor="t">
            <a:normAutofit/>
          </a:bodyPr>
          <a:lstStyle/>
          <a:p>
            <a:pPr marL="457200" indent="-457200">
              <a:buAutoNum type="arabicPeriod"/>
            </a:pPr>
            <a:r>
              <a:rPr lang="en-US">
                <a:solidFill>
                  <a:srgbClr val="001E62"/>
                </a:solidFill>
                <a:latin typeface="Arial"/>
                <a:cs typeface="Arial"/>
              </a:rPr>
              <a:t>Introduction and motivation</a:t>
            </a:r>
            <a:endParaRPr lang="en-US">
              <a:solidFill>
                <a:srgbClr val="001E62"/>
              </a:solidFill>
              <a:cs typeface="Arial" panose="020B0604020202020204" pitchFamily="34" charset="0"/>
            </a:endParaRPr>
          </a:p>
          <a:p>
            <a:pPr marL="457200" indent="-457200">
              <a:buAutoNum type="arabicPeriod"/>
            </a:pPr>
            <a:r>
              <a:rPr lang="en-US">
                <a:solidFill>
                  <a:schemeClr val="tx2"/>
                </a:solidFill>
                <a:latin typeface="Arial"/>
                <a:cs typeface="Arial"/>
              </a:rPr>
              <a:t>Background</a:t>
            </a:r>
            <a:endParaRPr lang="en-US">
              <a:solidFill>
                <a:schemeClr val="tx2"/>
              </a:solidFill>
              <a:cs typeface="Arial" panose="020B0604020202020204" pitchFamily="34" charset="0"/>
            </a:endParaRPr>
          </a:p>
          <a:p>
            <a:pPr marL="457200" indent="-457200">
              <a:buAutoNum type="arabicPeriod"/>
            </a:pPr>
            <a:r>
              <a:rPr lang="en-US">
                <a:solidFill>
                  <a:schemeClr val="tx2"/>
                </a:solidFill>
                <a:latin typeface="Arial"/>
                <a:cs typeface="Arial"/>
              </a:rPr>
              <a:t>Enabling declarative analytics on heterogenous System</a:t>
            </a:r>
            <a:endParaRPr lang="en-US">
              <a:solidFill>
                <a:schemeClr val="tx2"/>
              </a:solidFill>
              <a:cs typeface="Arial" panose="020B0604020202020204" pitchFamily="34" charset="0"/>
            </a:endParaRPr>
          </a:p>
          <a:p>
            <a:pPr marL="1092200" lvl="1" indent="-457200">
              <a:buFontTx/>
              <a:buAutoNum type="alphaLcPeriod"/>
            </a:pPr>
            <a:r>
              <a:rPr lang="en-US" b="1">
                <a:solidFill>
                  <a:srgbClr val="FF0000"/>
                </a:solidFill>
                <a:latin typeface="Arial"/>
                <a:cs typeface="Arial"/>
              </a:rPr>
              <a:t>Off-the-shelf implementations (Accomplished)</a:t>
            </a:r>
          </a:p>
          <a:p>
            <a:pPr marL="1092200" lvl="1" indent="-457200">
              <a:buFontTx/>
              <a:buAutoNum type="alphaLcPeriod"/>
            </a:pPr>
            <a:r>
              <a:rPr lang="en-US">
                <a:solidFill>
                  <a:schemeClr val="tx2"/>
                </a:solidFill>
                <a:latin typeface="Arial"/>
                <a:cs typeface="Arial"/>
              </a:rPr>
              <a:t>Hash table on GPU (Accomplished)</a:t>
            </a:r>
            <a:endParaRPr lang="en-US">
              <a:solidFill>
                <a:schemeClr val="tx2"/>
              </a:solidFill>
              <a:cs typeface="Arial" panose="020B0604020202020204" pitchFamily="34" charset="0"/>
            </a:endParaRPr>
          </a:p>
          <a:p>
            <a:pPr marL="1092200" lvl="1" indent="-457200">
              <a:buFontTx/>
              <a:buAutoNum type="alphaLcPeriod"/>
            </a:pPr>
            <a:r>
              <a:rPr lang="en-US">
                <a:solidFill>
                  <a:schemeClr val="tx2"/>
                </a:solidFill>
                <a:latin typeface="Arial"/>
                <a:cs typeface="Arial"/>
              </a:rPr>
              <a:t>Hash Join (Accomplished)</a:t>
            </a:r>
          </a:p>
          <a:p>
            <a:pPr marL="1092200" lvl="1" indent="-457200">
              <a:buFontTx/>
              <a:buAutoNum type="alphaLcPeriod"/>
            </a:pPr>
            <a:r>
              <a:rPr lang="en-US">
                <a:solidFill>
                  <a:schemeClr val="tx2"/>
                </a:solidFill>
                <a:latin typeface="Arial"/>
                <a:cs typeface="Arial"/>
              </a:rPr>
              <a:t>Hash indexed sorted array (Accomplished)</a:t>
            </a:r>
          </a:p>
          <a:p>
            <a:pPr marL="1092200" lvl="1" indent="-457200">
              <a:buFontTx/>
              <a:buAutoNum type="alphaLcPeriod"/>
            </a:pPr>
            <a:r>
              <a:rPr lang="en-US">
                <a:solidFill>
                  <a:schemeClr val="tx2"/>
                </a:solidFill>
                <a:latin typeface="Arial"/>
                <a:cs typeface="Arial"/>
              </a:rPr>
              <a:t>Multi-node multi-GPU implementation (Current focus)</a:t>
            </a:r>
            <a:endParaRPr lang="en-US">
              <a:solidFill>
                <a:schemeClr val="tx2"/>
              </a:solidFill>
              <a:cs typeface="Arial"/>
            </a:endParaRPr>
          </a:p>
          <a:p>
            <a:pPr marL="342900" indent="-457200">
              <a:buAutoNum type="arabicPeriod"/>
            </a:pPr>
            <a:r>
              <a:rPr lang="en-US">
                <a:solidFill>
                  <a:schemeClr val="tx2"/>
                </a:solidFill>
                <a:latin typeface="Arial"/>
                <a:cs typeface="Arial"/>
              </a:rPr>
              <a:t>Exploration of declarative scientific analytics</a:t>
            </a:r>
          </a:p>
          <a:p>
            <a:pPr marL="977900" lvl="1" indent="-457200">
              <a:buFontTx/>
              <a:buAutoNum type="alphaLcPeriod"/>
            </a:pPr>
            <a:r>
              <a:rPr lang="en-US">
                <a:solidFill>
                  <a:schemeClr val="tx2"/>
                </a:solidFill>
                <a:latin typeface="Arial"/>
                <a:cs typeface="Arial"/>
              </a:rPr>
              <a:t>Declarative topological data analysis (Accomplished)</a:t>
            </a:r>
            <a:endParaRPr lang="en-US">
              <a:solidFill>
                <a:schemeClr val="tx2"/>
              </a:solidFill>
              <a:cs typeface="Arial" panose="020B0604020202020204" pitchFamily="34" charset="0"/>
            </a:endParaRPr>
          </a:p>
          <a:p>
            <a:pPr marL="977900" lvl="1" indent="-457200">
              <a:buFontTx/>
              <a:buAutoNum type="alphaLcPeriod"/>
            </a:pPr>
            <a:r>
              <a:rPr lang="en-US">
                <a:solidFill>
                  <a:schemeClr val="tx2"/>
                </a:solidFill>
                <a:latin typeface="Arial"/>
                <a:cs typeface="Arial"/>
              </a:rPr>
              <a:t>Persistent homology using declarative analytics (Current focus)</a:t>
            </a:r>
            <a:endParaRPr lang="en-US">
              <a:solidFill>
                <a:schemeClr val="tx2"/>
              </a:solidFill>
              <a:cs typeface="Arial" panose="020B0604020202020204" pitchFamily="34" charset="0"/>
            </a:endParaRPr>
          </a:p>
          <a:p>
            <a:pPr marL="342900" indent="-457200">
              <a:buAutoNum type="arabicPeriod"/>
            </a:pPr>
            <a:r>
              <a:rPr lang="en-US">
                <a:solidFill>
                  <a:schemeClr val="tx2"/>
                </a:solidFill>
                <a:latin typeface="Arial"/>
                <a:cs typeface="Arial"/>
              </a:rPr>
              <a:t>Timeline</a:t>
            </a:r>
          </a:p>
          <a:p>
            <a:pPr marL="342900" indent="-457200">
              <a:buAutoNum type="arabicPeriod"/>
            </a:pPr>
            <a:r>
              <a:rPr lang="en-US">
                <a:solidFill>
                  <a:schemeClr val="tx2"/>
                </a:solidFill>
                <a:latin typeface="Arial"/>
                <a:cs typeface="Arial"/>
              </a:rPr>
              <a:t>Conclusion</a:t>
            </a:r>
            <a:endParaRPr lang="en-US">
              <a:solidFill>
                <a:schemeClr val="tx2"/>
              </a:solidFill>
              <a:cs typeface="Arial" panose="020B0604020202020204" pitchFamily="34" charset="0"/>
            </a:endParaRPr>
          </a:p>
          <a:p>
            <a:pPr marL="342900" indent="-342900">
              <a:buAutoNum type="arabicPeriod"/>
            </a:pPr>
            <a:endParaRPr lang="en-US">
              <a:solidFill>
                <a:schemeClr val="tx2"/>
              </a:solidFill>
              <a:latin typeface="Arial"/>
              <a:cs typeface="Arial"/>
            </a:endParaRPr>
          </a:p>
        </p:txBody>
      </p:sp>
    </p:spTree>
    <p:extLst>
      <p:ext uri="{BB962C8B-B14F-4D97-AF65-F5344CB8AC3E}">
        <p14:creationId xmlns:p14="http://schemas.microsoft.com/office/powerpoint/2010/main" val="29904853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39E56A-58D2-BD38-D902-D01BA6E26D7F}"/>
              </a:ext>
            </a:extLst>
          </p:cNvPr>
          <p:cNvSpPr>
            <a:spLocks noGrp="1"/>
          </p:cNvSpPr>
          <p:nvPr>
            <p:ph type="title"/>
          </p:nvPr>
        </p:nvSpPr>
        <p:spPr/>
        <p:txBody>
          <a:bodyPr>
            <a:normAutofit/>
          </a:bodyPr>
          <a:lstStyle/>
          <a:p>
            <a:r>
              <a:rPr lang="en-US"/>
              <a:t>Our efforts on developing </a:t>
            </a:r>
            <a:r>
              <a:rPr lang="en-US" err="1"/>
              <a:t>Datalog</a:t>
            </a:r>
            <a:r>
              <a:rPr lang="en-US"/>
              <a:t> backend</a:t>
            </a:r>
          </a:p>
        </p:txBody>
      </p:sp>
      <p:graphicFrame>
        <p:nvGraphicFramePr>
          <p:cNvPr id="4" name="Content Placeholder 3">
            <a:extLst>
              <a:ext uri="{FF2B5EF4-FFF2-40B4-BE49-F238E27FC236}">
                <a16:creationId xmlns:a16="http://schemas.microsoft.com/office/drawing/2014/main" id="{C5620F85-7226-68A8-F426-7E701DB029CE}"/>
              </a:ext>
            </a:extLst>
          </p:cNvPr>
          <p:cNvGraphicFramePr>
            <a:graphicFrameLocks noGrp="1"/>
          </p:cNvGraphicFramePr>
          <p:nvPr>
            <p:ph idx="1"/>
            <p:extLst>
              <p:ext uri="{D42A27DB-BD31-4B8C-83A1-F6EECF244321}">
                <p14:modId xmlns:p14="http://schemas.microsoft.com/office/powerpoint/2010/main" val="1632258092"/>
              </p:ext>
            </p:extLst>
          </p:nvPr>
        </p:nvGraphicFramePr>
        <p:xfrm>
          <a:off x="290147" y="1436688"/>
          <a:ext cx="11632222" cy="340787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1" name="TextBox 10">
            <a:extLst>
              <a:ext uri="{FF2B5EF4-FFF2-40B4-BE49-F238E27FC236}">
                <a16:creationId xmlns:a16="http://schemas.microsoft.com/office/drawing/2014/main" id="{260FAA6F-F45D-CD03-6328-669EA76F4F7B}"/>
              </a:ext>
            </a:extLst>
          </p:cNvPr>
          <p:cNvSpPr txBox="1"/>
          <p:nvPr/>
        </p:nvSpPr>
        <p:spPr>
          <a:xfrm>
            <a:off x="658585" y="6150114"/>
            <a:ext cx="10131425" cy="707886"/>
          </a:xfrm>
          <a:prstGeom prst="rect">
            <a:avLst/>
          </a:prstGeom>
          <a:noFill/>
        </p:spPr>
        <p:txBody>
          <a:bodyPr wrap="square" lIns="91440" tIns="45720" rIns="91440" bIns="45720" rtlCol="0" anchor="t">
            <a:spAutoFit/>
          </a:bodyPr>
          <a:lstStyle>
            <a:defPPr>
              <a:defRPr lang="en-US"/>
            </a:defPPr>
            <a:lvl1pPr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marL="171450" indent="-171450">
              <a:buFont typeface="Arial"/>
              <a:buChar char="•"/>
            </a:pPr>
            <a:r>
              <a:rPr lang="en-US" sz="800">
                <a:latin typeface="Calibri"/>
                <a:cs typeface="Calibri"/>
              </a:rPr>
              <a:t>Shovon, A. R., </a:t>
            </a:r>
            <a:r>
              <a:rPr lang="en-US" sz="800" err="1">
                <a:latin typeface="Calibri"/>
                <a:cs typeface="Calibri"/>
              </a:rPr>
              <a:t>Dyken</a:t>
            </a:r>
            <a:r>
              <a:rPr lang="en-US" sz="800">
                <a:latin typeface="Calibri"/>
                <a:cs typeface="Calibri"/>
              </a:rPr>
              <a:t>, L. R., Green, O., </a:t>
            </a:r>
            <a:r>
              <a:rPr lang="en-US" sz="800" err="1">
                <a:latin typeface="Calibri"/>
                <a:cs typeface="Calibri"/>
              </a:rPr>
              <a:t>Gilray</a:t>
            </a:r>
            <a:r>
              <a:rPr lang="en-US" sz="800">
                <a:latin typeface="Calibri"/>
                <a:cs typeface="Calibri"/>
              </a:rPr>
              <a:t>, T., &amp; Kumar, S. (2022, November). Accelerating </a:t>
            </a:r>
            <a:r>
              <a:rPr lang="en-US" sz="800" err="1">
                <a:latin typeface="Calibri"/>
                <a:cs typeface="Calibri"/>
              </a:rPr>
              <a:t>datalog</a:t>
            </a:r>
            <a:r>
              <a:rPr lang="en-US" sz="800">
                <a:latin typeface="Calibri"/>
                <a:cs typeface="Calibri"/>
              </a:rPr>
              <a:t> applications with </a:t>
            </a:r>
            <a:r>
              <a:rPr lang="en-US" sz="800" err="1">
                <a:latin typeface="Calibri"/>
                <a:cs typeface="Calibri"/>
              </a:rPr>
              <a:t>cudf</a:t>
            </a:r>
            <a:r>
              <a:rPr lang="en-US" sz="800">
                <a:latin typeface="Calibri"/>
                <a:cs typeface="Calibri"/>
              </a:rPr>
              <a:t>. In 2022 IEEE/ACM Workshop on Irregular Applications: Architectures and Algorithms (IA3) (pp. 41-45). IEEE.</a:t>
            </a:r>
          </a:p>
          <a:p>
            <a:pPr marL="171450" indent="-171450">
              <a:buFont typeface="Arial"/>
              <a:buChar char="•"/>
            </a:pPr>
            <a:r>
              <a:rPr lang="en-US" sz="800">
                <a:cs typeface="Calibri"/>
              </a:rPr>
              <a:t>Shovon, A. R., </a:t>
            </a:r>
            <a:r>
              <a:rPr lang="en-US" sz="800" err="1">
                <a:cs typeface="Calibri"/>
              </a:rPr>
              <a:t>Gilray</a:t>
            </a:r>
            <a:r>
              <a:rPr lang="en-US" sz="800">
                <a:cs typeface="Calibri"/>
              </a:rPr>
              <a:t>, T., </a:t>
            </a:r>
            <a:r>
              <a:rPr lang="en-US" sz="800" err="1">
                <a:cs typeface="Calibri"/>
              </a:rPr>
              <a:t>Micinski</a:t>
            </a:r>
            <a:r>
              <a:rPr lang="en-US" sz="800">
                <a:cs typeface="Calibri"/>
              </a:rPr>
              <a:t>, K., &amp; Kumar, S. (2023). Towards iterative relational algebra on the {GPU}. In 2023 USENIX Annual Technical Conference (USENIX ATC 23) (pp. 1009-1016).</a:t>
            </a:r>
          </a:p>
          <a:p>
            <a:pPr marL="171450" indent="-171450">
              <a:buFont typeface="Arial"/>
              <a:buChar char="•"/>
            </a:pPr>
            <a:r>
              <a:rPr lang="en-US" sz="800">
                <a:cs typeface="Calibri"/>
              </a:rPr>
              <a:t>Sun, Y., Shovon, A. R., </a:t>
            </a:r>
            <a:r>
              <a:rPr lang="en-US" sz="800" err="1">
                <a:cs typeface="Calibri"/>
              </a:rPr>
              <a:t>Gilray</a:t>
            </a:r>
            <a:r>
              <a:rPr lang="en-US" sz="800">
                <a:cs typeface="Calibri"/>
              </a:rPr>
              <a:t>, T., </a:t>
            </a:r>
            <a:r>
              <a:rPr lang="en-US" sz="800" err="1">
                <a:cs typeface="Calibri"/>
              </a:rPr>
              <a:t>Micinski</a:t>
            </a:r>
            <a:r>
              <a:rPr lang="en-US" sz="800">
                <a:cs typeface="Calibri"/>
              </a:rPr>
              <a:t>, K., &amp; Kumar, S. Optimizing </a:t>
            </a:r>
            <a:r>
              <a:rPr lang="en-US" sz="800" err="1">
                <a:cs typeface="Calibri"/>
              </a:rPr>
              <a:t>Datalog</a:t>
            </a:r>
            <a:r>
              <a:rPr lang="en-US" sz="800">
                <a:cs typeface="Calibri"/>
              </a:rPr>
              <a:t> for the GPU. ASPLOS 2025 (Accepted).</a:t>
            </a:r>
          </a:p>
          <a:p>
            <a:pPr marL="171450" indent="-171450">
              <a:buFont typeface="Arial"/>
              <a:buChar char="•"/>
            </a:pPr>
            <a:r>
              <a:rPr lang="en-US" sz="800">
                <a:cs typeface="Calibri"/>
              </a:rPr>
              <a:t>Sewell, A., Fan, K., Shovon, A. R., </a:t>
            </a:r>
            <a:r>
              <a:rPr lang="en-US" sz="800" err="1">
                <a:cs typeface="Calibri"/>
              </a:rPr>
              <a:t>Dyken</a:t>
            </a:r>
            <a:r>
              <a:rPr lang="en-US" sz="800">
                <a:cs typeface="Calibri"/>
              </a:rPr>
              <a:t>, L., Kumar, S., &amp; </a:t>
            </a:r>
            <a:r>
              <a:rPr lang="en-US" sz="800" err="1">
                <a:cs typeface="Calibri"/>
              </a:rPr>
              <a:t>Petruzza</a:t>
            </a:r>
            <a:r>
              <a:rPr lang="en-US" sz="800">
                <a:cs typeface="Calibri"/>
              </a:rPr>
              <a:t>, S. (2024, January). Bruck algorithm performance analysis for multi-</a:t>
            </a:r>
            <a:r>
              <a:rPr lang="en-US" sz="800" err="1">
                <a:cs typeface="Calibri"/>
              </a:rPr>
              <a:t>gpu</a:t>
            </a:r>
            <a:r>
              <a:rPr lang="en-US" sz="800">
                <a:cs typeface="Calibri"/>
              </a:rPr>
              <a:t> all-to-all communication. In Proceedings of the International Conference on High Performance Computing in Asia-Pacific Region (pp. 127-133).</a:t>
            </a:r>
          </a:p>
        </p:txBody>
      </p:sp>
      <p:sp>
        <p:nvSpPr>
          <p:cNvPr id="26" name="Rectangle 25">
            <a:extLst>
              <a:ext uri="{FF2B5EF4-FFF2-40B4-BE49-F238E27FC236}">
                <a16:creationId xmlns:a16="http://schemas.microsoft.com/office/drawing/2014/main" id="{148E9273-EA1E-0278-E939-062354B4FA86}"/>
              </a:ext>
            </a:extLst>
          </p:cNvPr>
          <p:cNvSpPr/>
          <p:nvPr/>
        </p:nvSpPr>
        <p:spPr>
          <a:xfrm>
            <a:off x="3124200" y="1663700"/>
            <a:ext cx="8877300" cy="2946400"/>
          </a:xfrm>
          <a:prstGeom prst="rect">
            <a:avLst/>
          </a:prstGeom>
          <a:solidFill>
            <a:srgbClr val="FFFFFF">
              <a:alpha val="90000"/>
            </a:srgbClr>
          </a:solidFill>
          <a:ln>
            <a:noFill/>
          </a:ln>
          <a:effectLst>
            <a:outerShdw blurRad="63500" dist="38100" dir="2700000">
              <a:srgbClr val="000000">
                <a:alpha val="0"/>
              </a:srgbClr>
            </a:outerShdw>
            <a:reflection stA="38000" endPos="54000" dist="508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0" name="Picture 69" descr="A number on a white background&#10;&#10;Description automatically generated">
            <a:extLst>
              <a:ext uri="{FF2B5EF4-FFF2-40B4-BE49-F238E27FC236}">
                <a16:creationId xmlns:a16="http://schemas.microsoft.com/office/drawing/2014/main" id="{564FE12B-89C0-F74B-5834-9169670D2985}"/>
              </a:ext>
            </a:extLst>
          </p:cNvPr>
          <p:cNvPicPr>
            <a:picLocks noChangeAspect="1"/>
          </p:cNvPicPr>
          <p:nvPr/>
        </p:nvPicPr>
        <p:blipFill>
          <a:blip r:embed="rId7"/>
          <a:stretch>
            <a:fillRect/>
          </a:stretch>
        </p:blipFill>
        <p:spPr>
          <a:xfrm>
            <a:off x="10838048" y="859"/>
            <a:ext cx="1356955" cy="456791"/>
          </a:xfrm>
          <a:prstGeom prst="rect">
            <a:avLst/>
          </a:prstGeom>
        </p:spPr>
      </p:pic>
    </p:spTree>
    <p:extLst>
      <p:ext uri="{BB962C8B-B14F-4D97-AF65-F5344CB8AC3E}">
        <p14:creationId xmlns:p14="http://schemas.microsoft.com/office/powerpoint/2010/main" val="30344606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096A53C-BEB2-9B0B-8EE0-081575F69697}"/>
              </a:ext>
            </a:extLst>
          </p:cNvPr>
          <p:cNvSpPr>
            <a:spLocks noGrp="1"/>
          </p:cNvSpPr>
          <p:nvPr>
            <p:ph type="title"/>
          </p:nvPr>
        </p:nvSpPr>
        <p:spPr/>
        <p:txBody>
          <a:bodyPr>
            <a:normAutofit/>
          </a:bodyPr>
          <a:lstStyle/>
          <a:p>
            <a:r>
              <a:rPr lang="en-US">
                <a:latin typeface="Proxima Nova Rg"/>
              </a:rPr>
              <a:t>Off-the-shelf Data Structure for Join Operation</a:t>
            </a:r>
            <a:endParaRPr lang="en-US"/>
          </a:p>
        </p:txBody>
      </p:sp>
      <p:sp>
        <p:nvSpPr>
          <p:cNvPr id="6" name="TextBox 1">
            <a:extLst>
              <a:ext uri="{FF2B5EF4-FFF2-40B4-BE49-F238E27FC236}">
                <a16:creationId xmlns:a16="http://schemas.microsoft.com/office/drawing/2014/main" id="{DBB8F218-41BE-2ED3-C555-AC6D8B17E05E}"/>
              </a:ext>
            </a:extLst>
          </p:cNvPr>
          <p:cNvSpPr txBox="1"/>
          <p:nvPr/>
        </p:nvSpPr>
        <p:spPr>
          <a:xfrm>
            <a:off x="571500" y="6396335"/>
            <a:ext cx="10131425" cy="461665"/>
          </a:xfrm>
          <a:prstGeom prst="rect">
            <a:avLst/>
          </a:prstGeom>
          <a:noFill/>
        </p:spPr>
        <p:txBody>
          <a:bodyPr wrap="square" lIns="91440" tIns="45720" rIns="91440" bIns="45720" rtlCol="0" anchor="t">
            <a:spAutoFit/>
          </a:bodyPr>
          <a:lstStyle>
            <a:defPPr>
              <a:defRPr lang="en-US"/>
            </a:defPPr>
            <a:lvl1pPr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marL="171450" indent="-171450">
              <a:buFont typeface="Arial"/>
              <a:buChar char="•"/>
            </a:pPr>
            <a:r>
              <a:rPr lang="en-US" sz="800" err="1">
                <a:latin typeface="Calibri"/>
                <a:cs typeface="Calibri"/>
              </a:rPr>
              <a:t>Reback</a:t>
            </a:r>
            <a:r>
              <a:rPr lang="en-US" sz="800">
                <a:latin typeface="Calibri"/>
                <a:cs typeface="Calibri"/>
              </a:rPr>
              <a:t>, J., McKinney, W., Van Den </a:t>
            </a:r>
            <a:r>
              <a:rPr lang="en-US" sz="800" err="1">
                <a:latin typeface="Calibri"/>
                <a:cs typeface="Calibri"/>
              </a:rPr>
              <a:t>Bossche</a:t>
            </a:r>
            <a:r>
              <a:rPr lang="en-US" sz="800">
                <a:latin typeface="Calibri"/>
                <a:cs typeface="Calibri"/>
              </a:rPr>
              <a:t>, J., </a:t>
            </a:r>
            <a:r>
              <a:rPr lang="en-US" sz="800" err="1">
                <a:latin typeface="Calibri"/>
                <a:cs typeface="Calibri"/>
              </a:rPr>
              <a:t>Augspurger</a:t>
            </a:r>
            <a:r>
              <a:rPr lang="en-US" sz="800">
                <a:latin typeface="Calibri"/>
                <a:cs typeface="Calibri"/>
              </a:rPr>
              <a:t>, T., Cloud, P., Klein, A., ... &amp; </a:t>
            </a:r>
            <a:r>
              <a:rPr lang="en-US" sz="800" err="1">
                <a:latin typeface="Calibri"/>
                <a:cs typeface="Calibri"/>
              </a:rPr>
              <a:t>Seabold</a:t>
            </a:r>
            <a:r>
              <a:rPr lang="en-US" sz="800">
                <a:latin typeface="Calibri"/>
                <a:cs typeface="Calibri"/>
              </a:rPr>
              <a:t>, S. (2020). pandas-dev/pandas: Pandas 1.0. 5. </a:t>
            </a:r>
            <a:r>
              <a:rPr lang="en-US" sz="800" err="1">
                <a:latin typeface="Calibri"/>
                <a:cs typeface="Calibri"/>
              </a:rPr>
              <a:t>Zenodo</a:t>
            </a:r>
            <a:r>
              <a:rPr lang="en-US" sz="800">
                <a:latin typeface="Calibri"/>
                <a:cs typeface="Calibri"/>
              </a:rPr>
              <a:t>.</a:t>
            </a:r>
            <a:endParaRPr lang="en-US">
              <a:latin typeface="Calibri"/>
              <a:cs typeface="Calibri"/>
            </a:endParaRPr>
          </a:p>
          <a:p>
            <a:pPr marL="171450" indent="-171450">
              <a:buFont typeface="Arial"/>
              <a:buChar char="•"/>
            </a:pPr>
            <a:r>
              <a:rPr lang="en-US" sz="800">
                <a:latin typeface="Calibri"/>
                <a:cs typeface="Calibri"/>
              </a:rPr>
              <a:t>Chen, D. Y. (2017). Pandas for everyone: Python data analysis. Addison-Wesley Professional.</a:t>
            </a:r>
          </a:p>
          <a:p>
            <a:pPr marL="171450" indent="-171450">
              <a:buFont typeface="Arial"/>
              <a:buChar char="•"/>
            </a:pPr>
            <a:r>
              <a:rPr lang="en-US" sz="800">
                <a:latin typeface="Calibri"/>
                <a:cs typeface="Calibri"/>
              </a:rPr>
              <a:t>Singh, R. (2020, July 1). Merging </a:t>
            </a:r>
            <a:r>
              <a:rPr lang="en-US" sz="800" err="1">
                <a:latin typeface="Calibri"/>
                <a:cs typeface="Calibri"/>
              </a:rPr>
              <a:t>DataFrames</a:t>
            </a:r>
            <a:r>
              <a:rPr lang="en-US" sz="800">
                <a:latin typeface="Calibri"/>
                <a:cs typeface="Calibri"/>
              </a:rPr>
              <a:t> with Pandas: </a:t>
            </a:r>
            <a:r>
              <a:rPr lang="en-US" sz="800" err="1">
                <a:latin typeface="Calibri"/>
                <a:cs typeface="Calibri"/>
              </a:rPr>
              <a:t>Pd.merge</a:t>
            </a:r>
            <a:r>
              <a:rPr lang="en-US" sz="800">
                <a:latin typeface="Calibri"/>
                <a:cs typeface="Calibri"/>
              </a:rPr>
              <a:t>(). Medium. Retrieved April 8, 2023, from https://medium.com/swlh/merging-dataframes-with-pandas-pd-merge-7764c7e2d46d </a:t>
            </a:r>
            <a:endParaRPr lang="en-US"/>
          </a:p>
        </p:txBody>
      </p:sp>
      <p:sp>
        <p:nvSpPr>
          <p:cNvPr id="8" name="TextBox 3">
            <a:extLst>
              <a:ext uri="{FF2B5EF4-FFF2-40B4-BE49-F238E27FC236}">
                <a16:creationId xmlns:a16="http://schemas.microsoft.com/office/drawing/2014/main" id="{E941BF8F-5D7E-426E-2C87-A5F347801F03}"/>
              </a:ext>
            </a:extLst>
          </p:cNvPr>
          <p:cNvSpPr txBox="1"/>
          <p:nvPr/>
        </p:nvSpPr>
        <p:spPr>
          <a:xfrm>
            <a:off x="886685" y="1912595"/>
            <a:ext cx="4452714" cy="369332"/>
          </a:xfrm>
          <a:prstGeom prst="rect">
            <a:avLst/>
          </a:prstGeom>
          <a:noFill/>
        </p:spPr>
        <p:txBody>
          <a:bodyPr wrap="square" lIns="91440" tIns="45720" rIns="91440" bIns="45720" rtlCol="0" anchor="t">
            <a:spAutoFit/>
          </a:bodyPr>
          <a:lstStyle>
            <a:defPPr>
              <a:defRPr lang="en-US"/>
            </a:defPPr>
            <a:lvl1pPr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ctr"/>
            <a:r>
              <a:rPr lang="en-US" err="1">
                <a:latin typeface="Calibri"/>
                <a:cs typeface="Calibri"/>
              </a:rPr>
              <a:t>DataFrame</a:t>
            </a:r>
            <a:r>
              <a:rPr lang="en-US">
                <a:latin typeface="Calibri"/>
                <a:cs typeface="Calibri"/>
              </a:rPr>
              <a:t>: 2D labeled tabular data structure</a:t>
            </a:r>
          </a:p>
        </p:txBody>
      </p:sp>
      <p:sp>
        <p:nvSpPr>
          <p:cNvPr id="10" name="TextBox 5">
            <a:extLst>
              <a:ext uri="{FF2B5EF4-FFF2-40B4-BE49-F238E27FC236}">
                <a16:creationId xmlns:a16="http://schemas.microsoft.com/office/drawing/2014/main" id="{5A86EC87-2537-EBCC-8B49-1CAB022A5091}"/>
              </a:ext>
            </a:extLst>
          </p:cNvPr>
          <p:cNvSpPr txBox="1"/>
          <p:nvPr/>
        </p:nvSpPr>
        <p:spPr>
          <a:xfrm>
            <a:off x="6908800" y="1774544"/>
            <a:ext cx="3345998" cy="378403"/>
          </a:xfrm>
          <a:prstGeom prst="rect">
            <a:avLst/>
          </a:prstGeom>
          <a:noFill/>
        </p:spPr>
        <p:txBody>
          <a:bodyPr wrap="square" lIns="91440" tIns="45720" rIns="91440" bIns="45720" anchor="t">
            <a:spAutoFit/>
          </a:bodyPr>
          <a:lstStyle>
            <a:defPPr>
              <a:defRPr lang="en-US"/>
            </a:defPPr>
            <a:lvl1pPr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ctr"/>
            <a:r>
              <a:rPr lang="en-US" i="1" err="1">
                <a:latin typeface="Calibri"/>
                <a:ea typeface="+mn-lt"/>
                <a:cs typeface="+mn-lt"/>
              </a:rPr>
              <a:t>DataFrame</a:t>
            </a:r>
            <a:r>
              <a:rPr lang="en-US" i="1">
                <a:latin typeface="Calibri"/>
                <a:ea typeface="+mn-lt"/>
                <a:cs typeface="+mn-lt"/>
              </a:rPr>
              <a:t> has RA primitives APIs</a:t>
            </a:r>
            <a:endParaRPr lang="en-US" i="1">
              <a:latin typeface="Calibri"/>
              <a:cs typeface="Calibri" panose="020F0502020204030204" pitchFamily="34" charset="0"/>
            </a:endParaRPr>
          </a:p>
        </p:txBody>
      </p:sp>
      <p:graphicFrame>
        <p:nvGraphicFramePr>
          <p:cNvPr id="15" name="Table 15">
            <a:extLst>
              <a:ext uri="{FF2B5EF4-FFF2-40B4-BE49-F238E27FC236}">
                <a16:creationId xmlns:a16="http://schemas.microsoft.com/office/drawing/2014/main" id="{30A24004-36F3-E4E8-827C-36D302ED4DD9}"/>
              </a:ext>
            </a:extLst>
          </p:cNvPr>
          <p:cNvGraphicFramePr>
            <a:graphicFrameLocks noGrp="1"/>
          </p:cNvGraphicFramePr>
          <p:nvPr/>
        </p:nvGraphicFramePr>
        <p:xfrm>
          <a:off x="1034143" y="2403928"/>
          <a:ext cx="4167960" cy="2560320"/>
        </p:xfrm>
        <a:graphic>
          <a:graphicData uri="http://schemas.openxmlformats.org/drawingml/2006/table">
            <a:tbl>
              <a:tblPr firstRow="1" bandRow="1">
                <a:tableStyleId>{5C22544A-7EE6-4342-B048-85BDC9FD1C3A}</a:tableStyleId>
              </a:tblPr>
              <a:tblGrid>
                <a:gridCol w="833592">
                  <a:extLst>
                    <a:ext uri="{9D8B030D-6E8A-4147-A177-3AD203B41FA5}">
                      <a16:colId xmlns:a16="http://schemas.microsoft.com/office/drawing/2014/main" val="2551515154"/>
                    </a:ext>
                  </a:extLst>
                </a:gridCol>
                <a:gridCol w="833592">
                  <a:extLst>
                    <a:ext uri="{9D8B030D-6E8A-4147-A177-3AD203B41FA5}">
                      <a16:colId xmlns:a16="http://schemas.microsoft.com/office/drawing/2014/main" val="1727084382"/>
                    </a:ext>
                  </a:extLst>
                </a:gridCol>
                <a:gridCol w="833592">
                  <a:extLst>
                    <a:ext uri="{9D8B030D-6E8A-4147-A177-3AD203B41FA5}">
                      <a16:colId xmlns:a16="http://schemas.microsoft.com/office/drawing/2014/main" val="3376680806"/>
                    </a:ext>
                  </a:extLst>
                </a:gridCol>
                <a:gridCol w="833592">
                  <a:extLst>
                    <a:ext uri="{9D8B030D-6E8A-4147-A177-3AD203B41FA5}">
                      <a16:colId xmlns:a16="http://schemas.microsoft.com/office/drawing/2014/main" val="226921238"/>
                    </a:ext>
                  </a:extLst>
                </a:gridCol>
                <a:gridCol w="833592">
                  <a:extLst>
                    <a:ext uri="{9D8B030D-6E8A-4147-A177-3AD203B41FA5}">
                      <a16:colId xmlns:a16="http://schemas.microsoft.com/office/drawing/2014/main" val="2406992602"/>
                    </a:ext>
                  </a:extLst>
                </a:gridCol>
              </a:tblGrid>
              <a:tr h="329697">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4157258884"/>
                  </a:ext>
                </a:extLst>
              </a:tr>
              <a:tr h="329697">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579817243"/>
                  </a:ext>
                </a:extLst>
              </a:tr>
              <a:tr h="329696">
                <a:tc>
                  <a:txBody>
                    <a:bodyPr/>
                    <a:lstStyle/>
                    <a:p>
                      <a:pPr lvl="0">
                        <a:buNone/>
                      </a:pPr>
                      <a:endParaRPr lang="en-US"/>
                    </a:p>
                  </a:txBody>
                  <a:tcPr/>
                </a:tc>
                <a:tc>
                  <a:txBody>
                    <a:bodyPr/>
                    <a:lstStyle/>
                    <a:p>
                      <a:pPr lvl="0">
                        <a:buNone/>
                      </a:pPr>
                      <a:endParaRPr lang="en-US"/>
                    </a:p>
                  </a:txBody>
                  <a:tcPr/>
                </a:tc>
                <a:tc>
                  <a:txBody>
                    <a:bodyPr/>
                    <a:lstStyle/>
                    <a:p>
                      <a:pPr lvl="0">
                        <a:buNone/>
                      </a:pPr>
                      <a:endParaRPr lang="en-US"/>
                    </a:p>
                  </a:txBody>
                  <a:tcPr/>
                </a:tc>
                <a:tc>
                  <a:txBody>
                    <a:bodyPr/>
                    <a:lstStyle/>
                    <a:p>
                      <a:pPr lvl="0">
                        <a:buNone/>
                      </a:pPr>
                      <a:endParaRPr lang="en-US"/>
                    </a:p>
                  </a:txBody>
                  <a:tcPr/>
                </a:tc>
                <a:tc>
                  <a:txBody>
                    <a:bodyPr/>
                    <a:lstStyle/>
                    <a:p>
                      <a:pPr lvl="0">
                        <a:buNone/>
                      </a:pPr>
                      <a:endParaRPr lang="en-US"/>
                    </a:p>
                  </a:txBody>
                  <a:tcPr/>
                </a:tc>
                <a:extLst>
                  <a:ext uri="{0D108BD9-81ED-4DB2-BD59-A6C34878D82A}">
                    <a16:rowId xmlns:a16="http://schemas.microsoft.com/office/drawing/2014/main" val="3474471724"/>
                  </a:ext>
                </a:extLst>
              </a:tr>
              <a:tr h="329697">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172385120"/>
                  </a:ext>
                </a:extLst>
              </a:tr>
              <a:tr h="329696">
                <a:tc>
                  <a:txBody>
                    <a:bodyPr/>
                    <a:lstStyle/>
                    <a:p>
                      <a:pPr lvl="0">
                        <a:buNone/>
                      </a:pPr>
                      <a:endParaRPr lang="en-US"/>
                    </a:p>
                  </a:txBody>
                  <a:tcPr/>
                </a:tc>
                <a:tc>
                  <a:txBody>
                    <a:bodyPr/>
                    <a:lstStyle/>
                    <a:p>
                      <a:pPr lvl="0">
                        <a:buNone/>
                      </a:pPr>
                      <a:endParaRPr lang="en-US"/>
                    </a:p>
                  </a:txBody>
                  <a:tcPr/>
                </a:tc>
                <a:tc>
                  <a:txBody>
                    <a:bodyPr/>
                    <a:lstStyle/>
                    <a:p>
                      <a:pPr lvl="0">
                        <a:buNone/>
                      </a:pPr>
                      <a:endParaRPr lang="en-US"/>
                    </a:p>
                  </a:txBody>
                  <a:tcPr/>
                </a:tc>
                <a:tc>
                  <a:txBody>
                    <a:bodyPr/>
                    <a:lstStyle/>
                    <a:p>
                      <a:pPr lvl="0">
                        <a:buNone/>
                      </a:pPr>
                      <a:endParaRPr lang="en-US"/>
                    </a:p>
                  </a:txBody>
                  <a:tcPr/>
                </a:tc>
                <a:tc>
                  <a:txBody>
                    <a:bodyPr/>
                    <a:lstStyle/>
                    <a:p>
                      <a:pPr lvl="0">
                        <a:buNone/>
                      </a:pPr>
                      <a:endParaRPr lang="en-US"/>
                    </a:p>
                  </a:txBody>
                  <a:tcPr/>
                </a:tc>
                <a:extLst>
                  <a:ext uri="{0D108BD9-81ED-4DB2-BD59-A6C34878D82A}">
                    <a16:rowId xmlns:a16="http://schemas.microsoft.com/office/drawing/2014/main" val="19136698"/>
                  </a:ext>
                </a:extLst>
              </a:tr>
              <a:tr h="329696">
                <a:tc>
                  <a:txBody>
                    <a:bodyPr/>
                    <a:lstStyle/>
                    <a:p>
                      <a:pPr lvl="0">
                        <a:buNone/>
                      </a:pPr>
                      <a:endParaRPr lang="en-US"/>
                    </a:p>
                  </a:txBody>
                  <a:tcPr/>
                </a:tc>
                <a:tc>
                  <a:txBody>
                    <a:bodyPr/>
                    <a:lstStyle/>
                    <a:p>
                      <a:pPr lvl="0">
                        <a:buNone/>
                      </a:pPr>
                      <a:endParaRPr lang="en-US"/>
                    </a:p>
                  </a:txBody>
                  <a:tcPr/>
                </a:tc>
                <a:tc>
                  <a:txBody>
                    <a:bodyPr/>
                    <a:lstStyle/>
                    <a:p>
                      <a:pPr lvl="0">
                        <a:buNone/>
                      </a:pPr>
                      <a:endParaRPr lang="en-US"/>
                    </a:p>
                  </a:txBody>
                  <a:tcPr/>
                </a:tc>
                <a:tc>
                  <a:txBody>
                    <a:bodyPr/>
                    <a:lstStyle/>
                    <a:p>
                      <a:pPr lvl="0">
                        <a:buNone/>
                      </a:pPr>
                      <a:endParaRPr lang="en-US"/>
                    </a:p>
                  </a:txBody>
                  <a:tcPr/>
                </a:tc>
                <a:tc>
                  <a:txBody>
                    <a:bodyPr/>
                    <a:lstStyle/>
                    <a:p>
                      <a:pPr lvl="0">
                        <a:buNone/>
                      </a:pPr>
                      <a:endParaRPr lang="en-US"/>
                    </a:p>
                  </a:txBody>
                  <a:tcPr/>
                </a:tc>
                <a:extLst>
                  <a:ext uri="{0D108BD9-81ED-4DB2-BD59-A6C34878D82A}">
                    <a16:rowId xmlns:a16="http://schemas.microsoft.com/office/drawing/2014/main" val="3280762374"/>
                  </a:ext>
                </a:extLst>
              </a:tr>
              <a:tr h="329696">
                <a:tc>
                  <a:txBody>
                    <a:bodyPr/>
                    <a:lstStyle/>
                    <a:p>
                      <a:pPr lvl="0">
                        <a:buNone/>
                      </a:pPr>
                      <a:endParaRPr lang="en-US"/>
                    </a:p>
                  </a:txBody>
                  <a:tcPr/>
                </a:tc>
                <a:tc>
                  <a:txBody>
                    <a:bodyPr/>
                    <a:lstStyle/>
                    <a:p>
                      <a:pPr lvl="0">
                        <a:buNone/>
                      </a:pPr>
                      <a:endParaRPr lang="en-US"/>
                    </a:p>
                  </a:txBody>
                  <a:tcPr/>
                </a:tc>
                <a:tc>
                  <a:txBody>
                    <a:bodyPr/>
                    <a:lstStyle/>
                    <a:p>
                      <a:pPr lvl="0">
                        <a:buNone/>
                      </a:pPr>
                      <a:endParaRPr lang="en-US"/>
                    </a:p>
                  </a:txBody>
                  <a:tcPr/>
                </a:tc>
                <a:tc>
                  <a:txBody>
                    <a:bodyPr/>
                    <a:lstStyle/>
                    <a:p>
                      <a:pPr lvl="0">
                        <a:buNone/>
                      </a:pPr>
                      <a:endParaRPr lang="en-US"/>
                    </a:p>
                  </a:txBody>
                  <a:tcPr/>
                </a:tc>
                <a:tc>
                  <a:txBody>
                    <a:bodyPr/>
                    <a:lstStyle/>
                    <a:p>
                      <a:pPr lvl="0">
                        <a:buNone/>
                      </a:pPr>
                      <a:endParaRPr lang="en-US"/>
                    </a:p>
                  </a:txBody>
                  <a:tcPr/>
                </a:tc>
                <a:extLst>
                  <a:ext uri="{0D108BD9-81ED-4DB2-BD59-A6C34878D82A}">
                    <a16:rowId xmlns:a16="http://schemas.microsoft.com/office/drawing/2014/main" val="3710168393"/>
                  </a:ext>
                </a:extLst>
              </a:tr>
            </a:tbl>
          </a:graphicData>
        </a:graphic>
      </p:graphicFrame>
      <p:pic>
        <p:nvPicPr>
          <p:cNvPr id="2" name="Picture 15" descr="Diagram&#10;&#10;Description automatically generated">
            <a:extLst>
              <a:ext uri="{FF2B5EF4-FFF2-40B4-BE49-F238E27FC236}">
                <a16:creationId xmlns:a16="http://schemas.microsoft.com/office/drawing/2014/main" id="{151B5D30-541A-33AC-97A7-CEEF2F8A49C9}"/>
              </a:ext>
            </a:extLst>
          </p:cNvPr>
          <p:cNvPicPr>
            <a:picLocks noChangeAspect="1"/>
          </p:cNvPicPr>
          <p:nvPr/>
        </p:nvPicPr>
        <p:blipFill>
          <a:blip r:embed="rId3"/>
          <a:stretch>
            <a:fillRect/>
          </a:stretch>
        </p:blipFill>
        <p:spPr>
          <a:xfrm>
            <a:off x="6502399" y="2280394"/>
            <a:ext cx="4457699" cy="2768926"/>
          </a:xfrm>
          <a:prstGeom prst="rect">
            <a:avLst/>
          </a:prstGeom>
        </p:spPr>
      </p:pic>
      <p:pic>
        <p:nvPicPr>
          <p:cNvPr id="5" name="Picture 4" descr="A number on a white background&#10;&#10;Description automatically generated">
            <a:extLst>
              <a:ext uri="{FF2B5EF4-FFF2-40B4-BE49-F238E27FC236}">
                <a16:creationId xmlns:a16="http://schemas.microsoft.com/office/drawing/2014/main" id="{F4DEC30D-0AF5-4FB1-343C-B58645D37C3D}"/>
              </a:ext>
            </a:extLst>
          </p:cNvPr>
          <p:cNvPicPr>
            <a:picLocks noChangeAspect="1"/>
          </p:cNvPicPr>
          <p:nvPr/>
        </p:nvPicPr>
        <p:blipFill>
          <a:blip r:embed="rId4"/>
          <a:stretch>
            <a:fillRect/>
          </a:stretch>
        </p:blipFill>
        <p:spPr>
          <a:xfrm>
            <a:off x="10838048" y="859"/>
            <a:ext cx="1356955" cy="456791"/>
          </a:xfrm>
          <a:prstGeom prst="rect">
            <a:avLst/>
          </a:prstGeom>
        </p:spPr>
      </p:pic>
    </p:spTree>
    <p:extLst>
      <p:ext uri="{BB962C8B-B14F-4D97-AF65-F5344CB8AC3E}">
        <p14:creationId xmlns:p14="http://schemas.microsoft.com/office/powerpoint/2010/main" val="299381669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096A53C-BEB2-9B0B-8EE0-081575F69697}"/>
              </a:ext>
            </a:extLst>
          </p:cNvPr>
          <p:cNvSpPr>
            <a:spLocks noGrp="1"/>
          </p:cNvSpPr>
          <p:nvPr>
            <p:ph type="title"/>
          </p:nvPr>
        </p:nvSpPr>
        <p:spPr/>
        <p:txBody>
          <a:bodyPr/>
          <a:lstStyle/>
          <a:p>
            <a:r>
              <a:rPr lang="en-US">
                <a:latin typeface="Proxima Nova Rg"/>
              </a:rPr>
              <a:t>Off-the-shelf Python Libraries</a:t>
            </a:r>
            <a:endParaRPr lang="en-US"/>
          </a:p>
        </p:txBody>
      </p:sp>
      <p:sp>
        <p:nvSpPr>
          <p:cNvPr id="6" name="TextBox 1">
            <a:extLst>
              <a:ext uri="{FF2B5EF4-FFF2-40B4-BE49-F238E27FC236}">
                <a16:creationId xmlns:a16="http://schemas.microsoft.com/office/drawing/2014/main" id="{DBB8F218-41BE-2ED3-C555-AC6D8B17E05E}"/>
              </a:ext>
            </a:extLst>
          </p:cNvPr>
          <p:cNvSpPr txBox="1"/>
          <p:nvPr/>
        </p:nvSpPr>
        <p:spPr>
          <a:xfrm>
            <a:off x="685801" y="6273225"/>
            <a:ext cx="10131425" cy="584775"/>
          </a:xfrm>
          <a:prstGeom prst="rect">
            <a:avLst/>
          </a:prstGeom>
          <a:noFill/>
        </p:spPr>
        <p:txBody>
          <a:bodyPr wrap="square" lIns="91440" tIns="45720" rIns="91440" bIns="45720" rtlCol="0" anchor="t">
            <a:spAutoFit/>
          </a:bodyPr>
          <a:lstStyle>
            <a:defPPr>
              <a:defRPr lang="en-US"/>
            </a:defPPr>
            <a:lvl1pPr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marL="171450" indent="-171450">
              <a:buFont typeface="Arial"/>
              <a:buChar char="•"/>
            </a:pPr>
            <a:r>
              <a:rPr lang="en-US" sz="800">
                <a:latin typeface="Calibri"/>
                <a:cs typeface="Calibri"/>
              </a:rPr>
              <a:t>Reback, J., McKinney, W., Van Den Bossche, J., Augspurger, T., Cloud, P., Klein, A., ... &amp; Seabold, S. (2020). pandas-dev/pandas: Pandas 1.0. 5. </a:t>
            </a:r>
            <a:r>
              <a:rPr lang="en-US" sz="800" err="1">
                <a:latin typeface="Calibri"/>
                <a:cs typeface="Calibri"/>
              </a:rPr>
              <a:t>Zenodo</a:t>
            </a:r>
            <a:r>
              <a:rPr lang="en-US" sz="800">
                <a:latin typeface="Calibri"/>
                <a:cs typeface="Calibri"/>
              </a:rPr>
              <a:t>.</a:t>
            </a:r>
            <a:endParaRPr lang="en-US">
              <a:latin typeface="Calibri"/>
              <a:cs typeface="Calibri"/>
            </a:endParaRPr>
          </a:p>
          <a:p>
            <a:pPr marL="171450" indent="-171450">
              <a:buFont typeface="Arial"/>
              <a:buChar char="•"/>
            </a:pPr>
            <a:r>
              <a:rPr lang="en-US" sz="800">
                <a:latin typeface="Calibri"/>
                <a:cs typeface="Calibri"/>
              </a:rPr>
              <a:t>Chen, D. Y. (2017). Pandas for everyone: Python data analysis. Addison-Wesley Professional.</a:t>
            </a:r>
          </a:p>
          <a:p>
            <a:pPr marL="171450" indent="-171450">
              <a:buFont typeface="Arial"/>
              <a:buChar char="•"/>
            </a:pPr>
            <a:r>
              <a:rPr lang="en-US" sz="800">
                <a:latin typeface="Calibri"/>
                <a:cs typeface="Calibri"/>
              </a:rPr>
              <a:t>Green, O., Du, Z., Patel, S., Xie, Z., Liu, H., &amp; Bader, D. A. (2021, December). Anti-Section Transitive Closure. In 2021 IEEE 28th International Conference on High Performance Computing, Data, and Analytics (</a:t>
            </a:r>
            <a:r>
              <a:rPr lang="en-US" sz="800" err="1">
                <a:latin typeface="Calibri"/>
                <a:cs typeface="Calibri"/>
              </a:rPr>
              <a:t>HiPC</a:t>
            </a:r>
            <a:r>
              <a:rPr lang="en-US" sz="800">
                <a:latin typeface="Calibri"/>
                <a:cs typeface="Calibri"/>
              </a:rPr>
              <a:t>) (pp. 192-201). IEEE.</a:t>
            </a:r>
          </a:p>
          <a:p>
            <a:pPr marL="171450" indent="-171450">
              <a:buFont typeface="Arial"/>
              <a:buChar char="•"/>
            </a:pPr>
            <a:r>
              <a:rPr lang="en-US" sz="800">
                <a:latin typeface="Calibri"/>
                <a:cs typeface="Calibri"/>
              </a:rPr>
              <a:t>Fender, A., Rees, B., &amp; Eaton, J. RAPIDS </a:t>
            </a:r>
            <a:r>
              <a:rPr lang="en-US" sz="800" err="1">
                <a:latin typeface="Calibri"/>
                <a:cs typeface="Calibri"/>
              </a:rPr>
              <a:t>cuGraph</a:t>
            </a:r>
            <a:r>
              <a:rPr lang="en-US" sz="800">
                <a:latin typeface="Calibri"/>
                <a:cs typeface="Calibri"/>
              </a:rPr>
              <a:t>. In Massive Graph Analytics (pp. 483-493). Chapman and Hall/CRC.</a:t>
            </a:r>
          </a:p>
        </p:txBody>
      </p:sp>
      <p:pic>
        <p:nvPicPr>
          <p:cNvPr id="7" name="Picture 6">
            <a:extLst>
              <a:ext uri="{FF2B5EF4-FFF2-40B4-BE49-F238E27FC236}">
                <a16:creationId xmlns:a16="http://schemas.microsoft.com/office/drawing/2014/main" id="{06B94CA8-CBFF-7677-0CED-131296960DF3}"/>
              </a:ext>
            </a:extLst>
          </p:cNvPr>
          <p:cNvPicPr>
            <a:picLocks noChangeAspect="1"/>
          </p:cNvPicPr>
          <p:nvPr/>
        </p:nvPicPr>
        <p:blipFill>
          <a:blip r:embed="rId3"/>
          <a:stretch>
            <a:fillRect/>
          </a:stretch>
        </p:blipFill>
        <p:spPr>
          <a:xfrm>
            <a:off x="1725010" y="1692017"/>
            <a:ext cx="3742857" cy="1161905"/>
          </a:xfrm>
          <a:prstGeom prst="rect">
            <a:avLst/>
          </a:prstGeom>
        </p:spPr>
      </p:pic>
      <p:sp>
        <p:nvSpPr>
          <p:cNvPr id="8" name="TextBox 3">
            <a:extLst>
              <a:ext uri="{FF2B5EF4-FFF2-40B4-BE49-F238E27FC236}">
                <a16:creationId xmlns:a16="http://schemas.microsoft.com/office/drawing/2014/main" id="{E941BF8F-5D7E-426E-2C87-A5F347801F03}"/>
              </a:ext>
            </a:extLst>
          </p:cNvPr>
          <p:cNvSpPr txBox="1"/>
          <p:nvPr/>
        </p:nvSpPr>
        <p:spPr>
          <a:xfrm>
            <a:off x="1639614" y="2901381"/>
            <a:ext cx="8425999" cy="369332"/>
          </a:xfrm>
          <a:prstGeom prst="rect">
            <a:avLst/>
          </a:prstGeom>
          <a:noFill/>
        </p:spPr>
        <p:txBody>
          <a:bodyPr wrap="square" lIns="91440" tIns="45720" rIns="91440" bIns="45720" rtlCol="0" anchor="t">
            <a:spAutoFit/>
          </a:bodyPr>
          <a:lstStyle>
            <a:defPPr>
              <a:defRPr lang="en-US"/>
            </a:defPPr>
            <a:lvl1pPr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ctr"/>
            <a:r>
              <a:rPr lang="en-US" err="1">
                <a:latin typeface="Calibri"/>
                <a:cs typeface="Calibri"/>
              </a:rPr>
              <a:t>DataFrame</a:t>
            </a:r>
            <a:r>
              <a:rPr lang="en-US">
                <a:latin typeface="Calibri"/>
                <a:cs typeface="Calibri"/>
              </a:rPr>
              <a:t>: 2D labeled tabular data structure</a:t>
            </a:r>
          </a:p>
        </p:txBody>
      </p:sp>
      <p:pic>
        <p:nvPicPr>
          <p:cNvPr id="9" name="Picture 8">
            <a:extLst>
              <a:ext uri="{FF2B5EF4-FFF2-40B4-BE49-F238E27FC236}">
                <a16:creationId xmlns:a16="http://schemas.microsoft.com/office/drawing/2014/main" id="{523E58B4-6BA7-BA6F-E5A8-B5E0A080C4EA}"/>
              </a:ext>
            </a:extLst>
          </p:cNvPr>
          <p:cNvPicPr>
            <a:picLocks noChangeAspect="1"/>
          </p:cNvPicPr>
          <p:nvPr/>
        </p:nvPicPr>
        <p:blipFill>
          <a:blip r:embed="rId4"/>
          <a:stretch>
            <a:fillRect/>
          </a:stretch>
        </p:blipFill>
        <p:spPr>
          <a:xfrm>
            <a:off x="6724135" y="1696539"/>
            <a:ext cx="3341479" cy="1161905"/>
          </a:xfrm>
          <a:prstGeom prst="rect">
            <a:avLst/>
          </a:prstGeom>
        </p:spPr>
      </p:pic>
      <p:sp>
        <p:nvSpPr>
          <p:cNvPr id="10" name="TextBox 5">
            <a:extLst>
              <a:ext uri="{FF2B5EF4-FFF2-40B4-BE49-F238E27FC236}">
                <a16:creationId xmlns:a16="http://schemas.microsoft.com/office/drawing/2014/main" id="{5A86EC87-2537-EBCC-8B49-1CAB022A5091}"/>
              </a:ext>
            </a:extLst>
          </p:cNvPr>
          <p:cNvSpPr txBox="1"/>
          <p:nvPr/>
        </p:nvSpPr>
        <p:spPr>
          <a:xfrm>
            <a:off x="685800" y="5239829"/>
            <a:ext cx="10131426" cy="369332"/>
          </a:xfrm>
          <a:prstGeom prst="rect">
            <a:avLst/>
          </a:prstGeom>
          <a:noFill/>
        </p:spPr>
        <p:txBody>
          <a:bodyPr wrap="square" lIns="91440" tIns="45720" rIns="91440" bIns="45720" anchor="t">
            <a:spAutoFit/>
          </a:bodyPr>
          <a:lstStyle>
            <a:defPPr>
              <a:defRPr lang="en-US"/>
            </a:defPPr>
            <a:lvl1pPr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ctr"/>
            <a:r>
              <a:rPr lang="en-US" i="1">
                <a:latin typeface="Calibri"/>
                <a:ea typeface="+mn-lt"/>
                <a:cs typeface="+mn-lt"/>
              </a:rPr>
              <a:t>Both supports join operation with similar APIs</a:t>
            </a:r>
            <a:endParaRPr lang="en-US" i="1">
              <a:latin typeface="Calibri"/>
              <a:cs typeface="Calibri" panose="020F0502020204030204" pitchFamily="34" charset="0"/>
            </a:endParaRPr>
          </a:p>
        </p:txBody>
      </p:sp>
      <p:sp>
        <p:nvSpPr>
          <p:cNvPr id="11" name="TextBox 6">
            <a:extLst>
              <a:ext uri="{FF2B5EF4-FFF2-40B4-BE49-F238E27FC236}">
                <a16:creationId xmlns:a16="http://schemas.microsoft.com/office/drawing/2014/main" id="{304D5A0D-DE89-F031-90C5-993EECE30CB2}"/>
              </a:ext>
            </a:extLst>
          </p:cNvPr>
          <p:cNvSpPr txBox="1"/>
          <p:nvPr/>
        </p:nvSpPr>
        <p:spPr>
          <a:xfrm>
            <a:off x="1639614" y="3851520"/>
            <a:ext cx="1593629" cy="369332"/>
          </a:xfrm>
          <a:prstGeom prst="rect">
            <a:avLst/>
          </a:prstGeom>
        </p:spPr>
        <p:style>
          <a:lnRef idx="2">
            <a:schemeClr val="dk1"/>
          </a:lnRef>
          <a:fillRef idx="1">
            <a:schemeClr val="lt1"/>
          </a:fillRef>
          <a:effectRef idx="0">
            <a:schemeClr val="dk1"/>
          </a:effectRef>
          <a:fontRef idx="minor">
            <a:schemeClr val="dk1"/>
          </a:fontRef>
        </p:style>
        <p:txBody>
          <a:bodyPr wrap="square" lIns="91440" tIns="45720" rIns="91440" bIns="45720" rtlCol="0" anchor="t">
            <a:spAutoFit/>
          </a:bodyPr>
          <a:lstStyle>
            <a:defPPr>
              <a:defRPr lang="en-US"/>
            </a:defPPr>
            <a:lvl1pPr algn="l" defTabSz="457200" rtl="0" eaLnBrk="0" fontAlgn="base" hangingPunct="0">
              <a:spcBef>
                <a:spcPct val="0"/>
              </a:spcBef>
              <a:spcAft>
                <a:spcPct val="0"/>
              </a:spcAft>
              <a:defRPr kern="1200">
                <a:solidFill>
                  <a:schemeClr val="dk1"/>
                </a:solidFill>
                <a:latin typeface="+mn-lt"/>
                <a:ea typeface="+mn-ea"/>
                <a:cs typeface="+mn-cs"/>
              </a:defRPr>
            </a:lvl1pPr>
            <a:lvl2pPr marL="457200" algn="l" defTabSz="457200" rtl="0" eaLnBrk="0" fontAlgn="base" hangingPunct="0">
              <a:spcBef>
                <a:spcPct val="0"/>
              </a:spcBef>
              <a:spcAft>
                <a:spcPct val="0"/>
              </a:spcAft>
              <a:defRPr kern="1200">
                <a:solidFill>
                  <a:schemeClr val="dk1"/>
                </a:solidFill>
                <a:latin typeface="+mn-lt"/>
                <a:ea typeface="+mn-ea"/>
                <a:cs typeface="+mn-cs"/>
              </a:defRPr>
            </a:lvl2pPr>
            <a:lvl3pPr marL="914400" algn="l" defTabSz="457200" rtl="0" eaLnBrk="0" fontAlgn="base" hangingPunct="0">
              <a:spcBef>
                <a:spcPct val="0"/>
              </a:spcBef>
              <a:spcAft>
                <a:spcPct val="0"/>
              </a:spcAft>
              <a:defRPr kern="1200">
                <a:solidFill>
                  <a:schemeClr val="dk1"/>
                </a:solidFill>
                <a:latin typeface="+mn-lt"/>
                <a:ea typeface="+mn-ea"/>
                <a:cs typeface="+mn-cs"/>
              </a:defRPr>
            </a:lvl3pPr>
            <a:lvl4pPr marL="1371600" algn="l" defTabSz="457200" rtl="0" eaLnBrk="0" fontAlgn="base" hangingPunct="0">
              <a:spcBef>
                <a:spcPct val="0"/>
              </a:spcBef>
              <a:spcAft>
                <a:spcPct val="0"/>
              </a:spcAft>
              <a:defRPr kern="1200">
                <a:solidFill>
                  <a:schemeClr val="dk1"/>
                </a:solidFill>
                <a:latin typeface="+mn-lt"/>
                <a:ea typeface="+mn-ea"/>
                <a:cs typeface="+mn-cs"/>
              </a:defRPr>
            </a:lvl4pPr>
            <a:lvl5pPr marL="1828800" algn="l" defTabSz="457200" rtl="0" eaLnBrk="0" fontAlgn="base" hangingPunct="0">
              <a:spcBef>
                <a:spcPct val="0"/>
              </a:spcBef>
              <a:spcAft>
                <a:spcPct val="0"/>
              </a:spcAft>
              <a:defRPr kern="1200">
                <a:solidFill>
                  <a:schemeClr val="dk1"/>
                </a:solidFill>
                <a:latin typeface="+mn-lt"/>
                <a:ea typeface="+mn-ea"/>
                <a:cs typeface="+mn-cs"/>
              </a:defRPr>
            </a:lvl5pPr>
            <a:lvl6pPr marL="2286000" algn="l" defTabSz="914400" rtl="0" eaLnBrk="1" latinLnBrk="0" hangingPunct="1">
              <a:defRPr kern="1200">
                <a:solidFill>
                  <a:schemeClr val="dk1"/>
                </a:solidFill>
                <a:latin typeface="+mn-lt"/>
                <a:ea typeface="+mn-ea"/>
                <a:cs typeface="+mn-cs"/>
              </a:defRPr>
            </a:lvl6pPr>
            <a:lvl7pPr marL="2743200" algn="l" defTabSz="914400" rtl="0" eaLnBrk="1" latinLnBrk="0" hangingPunct="1">
              <a:defRPr kern="1200">
                <a:solidFill>
                  <a:schemeClr val="dk1"/>
                </a:solidFill>
                <a:latin typeface="+mn-lt"/>
                <a:ea typeface="+mn-ea"/>
                <a:cs typeface="+mn-cs"/>
              </a:defRPr>
            </a:lvl7pPr>
            <a:lvl8pPr marL="3200400" algn="l" defTabSz="914400" rtl="0" eaLnBrk="1" latinLnBrk="0" hangingPunct="1">
              <a:defRPr kern="1200">
                <a:solidFill>
                  <a:schemeClr val="dk1"/>
                </a:solidFill>
                <a:latin typeface="+mn-lt"/>
                <a:ea typeface="+mn-ea"/>
                <a:cs typeface="+mn-cs"/>
              </a:defRPr>
            </a:lvl8pPr>
            <a:lvl9pPr marL="3657600" algn="l" defTabSz="914400" rtl="0" eaLnBrk="1" latinLnBrk="0" hangingPunct="1">
              <a:defRPr kern="1200">
                <a:solidFill>
                  <a:schemeClr val="dk1"/>
                </a:solidFill>
                <a:latin typeface="+mn-lt"/>
                <a:ea typeface="+mn-ea"/>
                <a:cs typeface="+mn-cs"/>
              </a:defRPr>
            </a:lvl9pPr>
          </a:lstStyle>
          <a:p>
            <a:pPr algn="ctr"/>
            <a:r>
              <a:rPr lang="en-US"/>
              <a:t>CPU</a:t>
            </a:r>
          </a:p>
        </p:txBody>
      </p:sp>
      <p:sp>
        <p:nvSpPr>
          <p:cNvPr id="12" name="TextBox 7">
            <a:extLst>
              <a:ext uri="{FF2B5EF4-FFF2-40B4-BE49-F238E27FC236}">
                <a16:creationId xmlns:a16="http://schemas.microsoft.com/office/drawing/2014/main" id="{361435E5-7DAB-0C83-AFC5-4BA3FD6B15CD}"/>
              </a:ext>
            </a:extLst>
          </p:cNvPr>
          <p:cNvSpPr txBox="1"/>
          <p:nvPr/>
        </p:nvSpPr>
        <p:spPr>
          <a:xfrm>
            <a:off x="8413516" y="3713020"/>
            <a:ext cx="1955595" cy="646331"/>
          </a:xfrm>
          <a:prstGeom prst="rect">
            <a:avLst/>
          </a:prstGeom>
        </p:spPr>
        <p:style>
          <a:lnRef idx="2">
            <a:schemeClr val="dk1"/>
          </a:lnRef>
          <a:fillRef idx="1">
            <a:schemeClr val="lt1"/>
          </a:fillRef>
          <a:effectRef idx="0">
            <a:schemeClr val="dk1"/>
          </a:effectRef>
          <a:fontRef idx="minor">
            <a:schemeClr val="dk1"/>
          </a:fontRef>
        </p:style>
        <p:txBody>
          <a:bodyPr wrap="square" lIns="91440" tIns="45720" rIns="91440" bIns="45720" rtlCol="0" anchor="t">
            <a:spAutoFit/>
          </a:bodyPr>
          <a:lstStyle>
            <a:defPPr>
              <a:defRPr lang="en-US"/>
            </a:defPPr>
            <a:lvl1pPr algn="l" defTabSz="457200" rtl="0" eaLnBrk="0" fontAlgn="base" hangingPunct="0">
              <a:spcBef>
                <a:spcPct val="0"/>
              </a:spcBef>
              <a:spcAft>
                <a:spcPct val="0"/>
              </a:spcAft>
              <a:defRPr kern="1200">
                <a:solidFill>
                  <a:schemeClr val="dk1"/>
                </a:solidFill>
                <a:latin typeface="+mn-lt"/>
                <a:ea typeface="+mn-ea"/>
                <a:cs typeface="+mn-cs"/>
              </a:defRPr>
            </a:lvl1pPr>
            <a:lvl2pPr marL="457200" algn="l" defTabSz="457200" rtl="0" eaLnBrk="0" fontAlgn="base" hangingPunct="0">
              <a:spcBef>
                <a:spcPct val="0"/>
              </a:spcBef>
              <a:spcAft>
                <a:spcPct val="0"/>
              </a:spcAft>
              <a:defRPr kern="1200">
                <a:solidFill>
                  <a:schemeClr val="dk1"/>
                </a:solidFill>
                <a:latin typeface="+mn-lt"/>
                <a:ea typeface="+mn-ea"/>
                <a:cs typeface="+mn-cs"/>
              </a:defRPr>
            </a:lvl2pPr>
            <a:lvl3pPr marL="914400" algn="l" defTabSz="457200" rtl="0" eaLnBrk="0" fontAlgn="base" hangingPunct="0">
              <a:spcBef>
                <a:spcPct val="0"/>
              </a:spcBef>
              <a:spcAft>
                <a:spcPct val="0"/>
              </a:spcAft>
              <a:defRPr kern="1200">
                <a:solidFill>
                  <a:schemeClr val="dk1"/>
                </a:solidFill>
                <a:latin typeface="+mn-lt"/>
                <a:ea typeface="+mn-ea"/>
                <a:cs typeface="+mn-cs"/>
              </a:defRPr>
            </a:lvl3pPr>
            <a:lvl4pPr marL="1371600" algn="l" defTabSz="457200" rtl="0" eaLnBrk="0" fontAlgn="base" hangingPunct="0">
              <a:spcBef>
                <a:spcPct val="0"/>
              </a:spcBef>
              <a:spcAft>
                <a:spcPct val="0"/>
              </a:spcAft>
              <a:defRPr kern="1200">
                <a:solidFill>
                  <a:schemeClr val="dk1"/>
                </a:solidFill>
                <a:latin typeface="+mn-lt"/>
                <a:ea typeface="+mn-ea"/>
                <a:cs typeface="+mn-cs"/>
              </a:defRPr>
            </a:lvl4pPr>
            <a:lvl5pPr marL="1828800" algn="l" defTabSz="457200" rtl="0" eaLnBrk="0" fontAlgn="base" hangingPunct="0">
              <a:spcBef>
                <a:spcPct val="0"/>
              </a:spcBef>
              <a:spcAft>
                <a:spcPct val="0"/>
              </a:spcAft>
              <a:defRPr kern="1200">
                <a:solidFill>
                  <a:schemeClr val="dk1"/>
                </a:solidFill>
                <a:latin typeface="+mn-lt"/>
                <a:ea typeface="+mn-ea"/>
                <a:cs typeface="+mn-cs"/>
              </a:defRPr>
            </a:lvl5pPr>
            <a:lvl6pPr marL="2286000" algn="l" defTabSz="914400" rtl="0" eaLnBrk="1" latinLnBrk="0" hangingPunct="1">
              <a:defRPr kern="1200">
                <a:solidFill>
                  <a:schemeClr val="dk1"/>
                </a:solidFill>
                <a:latin typeface="+mn-lt"/>
                <a:ea typeface="+mn-ea"/>
                <a:cs typeface="+mn-cs"/>
              </a:defRPr>
            </a:lvl6pPr>
            <a:lvl7pPr marL="2743200" algn="l" defTabSz="914400" rtl="0" eaLnBrk="1" latinLnBrk="0" hangingPunct="1">
              <a:defRPr kern="1200">
                <a:solidFill>
                  <a:schemeClr val="dk1"/>
                </a:solidFill>
                <a:latin typeface="+mn-lt"/>
                <a:ea typeface="+mn-ea"/>
                <a:cs typeface="+mn-cs"/>
              </a:defRPr>
            </a:lvl7pPr>
            <a:lvl8pPr marL="3200400" algn="l" defTabSz="914400" rtl="0" eaLnBrk="1" latinLnBrk="0" hangingPunct="1">
              <a:defRPr kern="1200">
                <a:solidFill>
                  <a:schemeClr val="dk1"/>
                </a:solidFill>
                <a:latin typeface="+mn-lt"/>
                <a:ea typeface="+mn-ea"/>
                <a:cs typeface="+mn-cs"/>
              </a:defRPr>
            </a:lvl8pPr>
            <a:lvl9pPr marL="3657600" algn="l" defTabSz="914400" rtl="0" eaLnBrk="1" latinLnBrk="0" hangingPunct="1">
              <a:defRPr kern="1200">
                <a:solidFill>
                  <a:schemeClr val="dk1"/>
                </a:solidFill>
                <a:latin typeface="+mn-lt"/>
                <a:ea typeface="+mn-ea"/>
                <a:cs typeface="+mn-cs"/>
              </a:defRPr>
            </a:lvl9pPr>
          </a:lstStyle>
          <a:p>
            <a:pPr algn="ctr"/>
            <a:r>
              <a:rPr lang="en-US"/>
              <a:t>GPU </a:t>
            </a:r>
            <a:br>
              <a:rPr lang="en-US"/>
            </a:br>
            <a:r>
              <a:rPr lang="en-US"/>
              <a:t>(</a:t>
            </a:r>
            <a:r>
              <a:rPr lang="en-US">
                <a:ea typeface="+mn-lt"/>
                <a:cs typeface="+mn-lt"/>
              </a:rPr>
              <a:t>NVIDIA </a:t>
            </a:r>
            <a:r>
              <a:rPr lang="en-US" err="1">
                <a:ea typeface="+mn-lt"/>
                <a:cs typeface="+mn-lt"/>
              </a:rPr>
              <a:t>cuDF</a:t>
            </a:r>
            <a:r>
              <a:rPr lang="en-US">
                <a:ea typeface="+mn-lt"/>
                <a:cs typeface="+mn-lt"/>
              </a:rPr>
              <a:t>)</a:t>
            </a:r>
            <a:endParaRPr lang="en-US"/>
          </a:p>
        </p:txBody>
      </p:sp>
      <p:cxnSp>
        <p:nvCxnSpPr>
          <p:cNvPr id="13" name="Straight Arrow Connector 12">
            <a:extLst>
              <a:ext uri="{FF2B5EF4-FFF2-40B4-BE49-F238E27FC236}">
                <a16:creationId xmlns:a16="http://schemas.microsoft.com/office/drawing/2014/main" id="{A7FF82A5-88FD-6F94-7938-CEBE398581D4}"/>
              </a:ext>
            </a:extLst>
          </p:cNvPr>
          <p:cNvCxnSpPr>
            <a:cxnSpLocks/>
            <a:stCxn id="20" idx="0"/>
          </p:cNvCxnSpPr>
          <p:nvPr/>
        </p:nvCxnSpPr>
        <p:spPr>
          <a:xfrm flipV="1">
            <a:off x="2436429" y="2853922"/>
            <a:ext cx="0" cy="997598"/>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2AA3E649-7296-47E2-9DE0-82B2C2D25626}"/>
              </a:ext>
            </a:extLst>
          </p:cNvPr>
          <p:cNvCxnSpPr>
            <a:cxnSpLocks/>
            <a:stCxn id="12" idx="0"/>
          </p:cNvCxnSpPr>
          <p:nvPr/>
        </p:nvCxnSpPr>
        <p:spPr>
          <a:xfrm flipH="1" flipV="1">
            <a:off x="9389022" y="2858444"/>
            <a:ext cx="2292" cy="85457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15" name="Table 15">
            <a:extLst>
              <a:ext uri="{FF2B5EF4-FFF2-40B4-BE49-F238E27FC236}">
                <a16:creationId xmlns:a16="http://schemas.microsoft.com/office/drawing/2014/main" id="{30A24004-36F3-E4E8-827C-36D302ED4DD9}"/>
              </a:ext>
            </a:extLst>
          </p:cNvPr>
          <p:cNvGraphicFramePr>
            <a:graphicFrameLocks noGrp="1"/>
          </p:cNvGraphicFramePr>
          <p:nvPr/>
        </p:nvGraphicFramePr>
        <p:xfrm>
          <a:off x="3800928" y="3356428"/>
          <a:ext cx="4167965" cy="1552410"/>
        </p:xfrm>
        <a:graphic>
          <a:graphicData uri="http://schemas.openxmlformats.org/drawingml/2006/table">
            <a:tbl>
              <a:tblPr firstRow="1" bandRow="1">
                <a:tableStyleId>{5C22544A-7EE6-4342-B048-85BDC9FD1C3A}</a:tableStyleId>
              </a:tblPr>
              <a:tblGrid>
                <a:gridCol w="833593">
                  <a:extLst>
                    <a:ext uri="{9D8B030D-6E8A-4147-A177-3AD203B41FA5}">
                      <a16:colId xmlns:a16="http://schemas.microsoft.com/office/drawing/2014/main" val="2551515154"/>
                    </a:ext>
                  </a:extLst>
                </a:gridCol>
                <a:gridCol w="833593">
                  <a:extLst>
                    <a:ext uri="{9D8B030D-6E8A-4147-A177-3AD203B41FA5}">
                      <a16:colId xmlns:a16="http://schemas.microsoft.com/office/drawing/2014/main" val="1727084382"/>
                    </a:ext>
                  </a:extLst>
                </a:gridCol>
                <a:gridCol w="833593">
                  <a:extLst>
                    <a:ext uri="{9D8B030D-6E8A-4147-A177-3AD203B41FA5}">
                      <a16:colId xmlns:a16="http://schemas.microsoft.com/office/drawing/2014/main" val="3376680806"/>
                    </a:ext>
                  </a:extLst>
                </a:gridCol>
                <a:gridCol w="833593">
                  <a:extLst>
                    <a:ext uri="{9D8B030D-6E8A-4147-A177-3AD203B41FA5}">
                      <a16:colId xmlns:a16="http://schemas.microsoft.com/office/drawing/2014/main" val="226921238"/>
                    </a:ext>
                  </a:extLst>
                </a:gridCol>
                <a:gridCol w="833593">
                  <a:extLst>
                    <a:ext uri="{9D8B030D-6E8A-4147-A177-3AD203B41FA5}">
                      <a16:colId xmlns:a16="http://schemas.microsoft.com/office/drawing/2014/main" val="2406992602"/>
                    </a:ext>
                  </a:extLst>
                </a:gridCol>
              </a:tblGrid>
              <a:tr h="51747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4157258884"/>
                  </a:ext>
                </a:extLst>
              </a:tr>
              <a:tr h="51747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579817243"/>
                  </a:ext>
                </a:extLst>
              </a:tr>
              <a:tr h="51747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172385120"/>
                  </a:ext>
                </a:extLst>
              </a:tr>
            </a:tbl>
          </a:graphicData>
        </a:graphic>
      </p:graphicFrame>
      <p:pic>
        <p:nvPicPr>
          <p:cNvPr id="4" name="Picture 3" descr="A number on a white background&#10;&#10;Description automatically generated">
            <a:extLst>
              <a:ext uri="{FF2B5EF4-FFF2-40B4-BE49-F238E27FC236}">
                <a16:creationId xmlns:a16="http://schemas.microsoft.com/office/drawing/2014/main" id="{7AF43BC0-35E8-595E-28AC-8C528E431C19}"/>
              </a:ext>
            </a:extLst>
          </p:cNvPr>
          <p:cNvPicPr>
            <a:picLocks noChangeAspect="1"/>
          </p:cNvPicPr>
          <p:nvPr/>
        </p:nvPicPr>
        <p:blipFill>
          <a:blip r:embed="rId5"/>
          <a:stretch>
            <a:fillRect/>
          </a:stretch>
        </p:blipFill>
        <p:spPr>
          <a:xfrm>
            <a:off x="10838048" y="859"/>
            <a:ext cx="1356955" cy="456791"/>
          </a:xfrm>
          <a:prstGeom prst="rect">
            <a:avLst/>
          </a:prstGeom>
        </p:spPr>
      </p:pic>
    </p:spTree>
    <p:extLst>
      <p:ext uri="{BB962C8B-B14F-4D97-AF65-F5344CB8AC3E}">
        <p14:creationId xmlns:p14="http://schemas.microsoft.com/office/powerpoint/2010/main" val="218082578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E1C6C5-5B77-4E27-58DB-762906B536AE}"/>
              </a:ext>
            </a:extLst>
          </p:cNvPr>
          <p:cNvSpPr>
            <a:spLocks noGrp="1"/>
          </p:cNvSpPr>
          <p:nvPr>
            <p:ph type="title"/>
          </p:nvPr>
        </p:nvSpPr>
        <p:spPr/>
        <p:txBody>
          <a:bodyPr/>
          <a:lstStyle/>
          <a:p>
            <a:r>
              <a:rPr lang="en-US"/>
              <a:t>CPU (Pandas) and GPU (</a:t>
            </a:r>
            <a:r>
              <a:rPr lang="en-US" err="1"/>
              <a:t>cuDF</a:t>
            </a:r>
            <a:r>
              <a:rPr lang="en-US"/>
              <a:t>)</a:t>
            </a:r>
          </a:p>
        </p:txBody>
      </p:sp>
      <p:pic>
        <p:nvPicPr>
          <p:cNvPr id="5" name="Content Placeholder 4">
            <a:extLst>
              <a:ext uri="{FF2B5EF4-FFF2-40B4-BE49-F238E27FC236}">
                <a16:creationId xmlns:a16="http://schemas.microsoft.com/office/drawing/2014/main" id="{240F892E-E414-3D11-1A55-E7B963D8F4C9}"/>
              </a:ext>
            </a:extLst>
          </p:cNvPr>
          <p:cNvPicPr>
            <a:picLocks noGrp="1" noChangeAspect="1"/>
          </p:cNvPicPr>
          <p:nvPr>
            <p:ph idx="1"/>
          </p:nvPr>
        </p:nvPicPr>
        <p:blipFill>
          <a:blip r:embed="rId3"/>
          <a:stretch>
            <a:fillRect/>
          </a:stretch>
        </p:blipFill>
        <p:spPr>
          <a:xfrm>
            <a:off x="2334127" y="1052940"/>
            <a:ext cx="7014410" cy="4902545"/>
          </a:xfrm>
        </p:spPr>
      </p:pic>
      <p:sp>
        <p:nvSpPr>
          <p:cNvPr id="6" name="TextBox 1">
            <a:extLst>
              <a:ext uri="{FF2B5EF4-FFF2-40B4-BE49-F238E27FC236}">
                <a16:creationId xmlns:a16="http://schemas.microsoft.com/office/drawing/2014/main" id="{9D237665-C89D-9F1B-6F46-2C6A38E9C937}"/>
              </a:ext>
            </a:extLst>
          </p:cNvPr>
          <p:cNvSpPr txBox="1"/>
          <p:nvPr/>
        </p:nvSpPr>
        <p:spPr>
          <a:xfrm>
            <a:off x="630610" y="6642556"/>
            <a:ext cx="10838996" cy="215444"/>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1450" indent="-171450">
              <a:buFont typeface="Arial"/>
              <a:buChar char="•"/>
            </a:pPr>
            <a:r>
              <a:rPr lang="en-US" sz="800">
                <a:latin typeface="Calibri"/>
                <a:ea typeface="Calibri"/>
                <a:cs typeface="Calibri"/>
              </a:rPr>
              <a:t>https://github.com/harp-lab/GPUJoin/edit/main/IA3_2022/basic_operations.py</a:t>
            </a:r>
          </a:p>
        </p:txBody>
      </p:sp>
      <p:sp>
        <p:nvSpPr>
          <p:cNvPr id="8" name="Callout: Left Arrow 7">
            <a:extLst>
              <a:ext uri="{FF2B5EF4-FFF2-40B4-BE49-F238E27FC236}">
                <a16:creationId xmlns:a16="http://schemas.microsoft.com/office/drawing/2014/main" id="{69890851-A50F-E1B6-C6FC-774BE361C580}"/>
              </a:ext>
            </a:extLst>
          </p:cNvPr>
          <p:cNvSpPr/>
          <p:nvPr/>
        </p:nvSpPr>
        <p:spPr>
          <a:xfrm>
            <a:off x="3605917" y="1396188"/>
            <a:ext cx="3628896" cy="311837"/>
          </a:xfrm>
          <a:prstGeom prst="leftArrowCallou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GPU Environment</a:t>
            </a:r>
          </a:p>
        </p:txBody>
      </p:sp>
      <p:sp>
        <p:nvSpPr>
          <p:cNvPr id="9" name="Callout: Left Arrow 8">
            <a:extLst>
              <a:ext uri="{FF2B5EF4-FFF2-40B4-BE49-F238E27FC236}">
                <a16:creationId xmlns:a16="http://schemas.microsoft.com/office/drawing/2014/main" id="{4E683D54-6D11-572A-071D-A721F3D41439}"/>
              </a:ext>
            </a:extLst>
          </p:cNvPr>
          <p:cNvSpPr/>
          <p:nvPr/>
        </p:nvSpPr>
        <p:spPr>
          <a:xfrm>
            <a:off x="4401411" y="1054082"/>
            <a:ext cx="3628896" cy="311837"/>
          </a:xfrm>
          <a:prstGeom prst="leftArrowCallou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CPU Environment</a:t>
            </a:r>
          </a:p>
        </p:txBody>
      </p:sp>
      <p:sp>
        <p:nvSpPr>
          <p:cNvPr id="10" name="Oval 9">
            <a:extLst>
              <a:ext uri="{FF2B5EF4-FFF2-40B4-BE49-F238E27FC236}">
                <a16:creationId xmlns:a16="http://schemas.microsoft.com/office/drawing/2014/main" id="{CDD77169-11FF-EE51-366B-5FF32740ED24}"/>
              </a:ext>
            </a:extLst>
          </p:cNvPr>
          <p:cNvSpPr/>
          <p:nvPr/>
        </p:nvSpPr>
        <p:spPr>
          <a:xfrm>
            <a:off x="3898760" y="2903974"/>
            <a:ext cx="371789" cy="311837"/>
          </a:xfrm>
          <a:prstGeom prst="ellips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9C1FD405-C563-DFA3-4C76-87026A5ED793}"/>
              </a:ext>
            </a:extLst>
          </p:cNvPr>
          <p:cNvSpPr/>
          <p:nvPr/>
        </p:nvSpPr>
        <p:spPr>
          <a:xfrm>
            <a:off x="3476732" y="3486271"/>
            <a:ext cx="500976" cy="311837"/>
          </a:xfrm>
          <a:prstGeom prst="ellips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number on a white background&#10;&#10;Description automatically generated">
            <a:extLst>
              <a:ext uri="{FF2B5EF4-FFF2-40B4-BE49-F238E27FC236}">
                <a16:creationId xmlns:a16="http://schemas.microsoft.com/office/drawing/2014/main" id="{A0540AF7-5748-AD46-564F-91AD43C09902}"/>
              </a:ext>
            </a:extLst>
          </p:cNvPr>
          <p:cNvPicPr>
            <a:picLocks noChangeAspect="1"/>
          </p:cNvPicPr>
          <p:nvPr/>
        </p:nvPicPr>
        <p:blipFill>
          <a:blip r:embed="rId4"/>
          <a:stretch>
            <a:fillRect/>
          </a:stretch>
        </p:blipFill>
        <p:spPr>
          <a:xfrm>
            <a:off x="10838048" y="859"/>
            <a:ext cx="1356955" cy="456791"/>
          </a:xfrm>
          <a:prstGeom prst="rect">
            <a:avLst/>
          </a:prstGeom>
        </p:spPr>
      </p:pic>
    </p:spTree>
    <p:extLst>
      <p:ext uri="{BB962C8B-B14F-4D97-AF65-F5344CB8AC3E}">
        <p14:creationId xmlns:p14="http://schemas.microsoft.com/office/powerpoint/2010/main" val="190447586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E1C6C5-5B77-4E27-58DB-762906B536AE}"/>
              </a:ext>
            </a:extLst>
          </p:cNvPr>
          <p:cNvSpPr>
            <a:spLocks noGrp="1"/>
          </p:cNvSpPr>
          <p:nvPr>
            <p:ph type="title"/>
          </p:nvPr>
        </p:nvSpPr>
        <p:spPr/>
        <p:txBody>
          <a:bodyPr>
            <a:normAutofit fontScale="90000"/>
          </a:bodyPr>
          <a:lstStyle/>
          <a:p>
            <a:r>
              <a:rPr lang="en-US"/>
              <a:t>Performance Improvement for </a:t>
            </a:r>
            <a:r>
              <a:rPr lang="en-US" err="1"/>
              <a:t>cuDF</a:t>
            </a:r>
            <a:r>
              <a:rPr lang="en-US"/>
              <a:t> over Pandas (Standalone operations)</a:t>
            </a:r>
          </a:p>
        </p:txBody>
      </p:sp>
      <p:sp>
        <p:nvSpPr>
          <p:cNvPr id="6" name="TextBox 1">
            <a:extLst>
              <a:ext uri="{FF2B5EF4-FFF2-40B4-BE49-F238E27FC236}">
                <a16:creationId xmlns:a16="http://schemas.microsoft.com/office/drawing/2014/main" id="{9D237665-C89D-9F1B-6F46-2C6A38E9C937}"/>
              </a:ext>
            </a:extLst>
          </p:cNvPr>
          <p:cNvSpPr txBox="1"/>
          <p:nvPr/>
        </p:nvSpPr>
        <p:spPr>
          <a:xfrm>
            <a:off x="630610" y="6642556"/>
            <a:ext cx="10838996" cy="215444"/>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1450" indent="-171450">
              <a:buFont typeface="Arial"/>
              <a:buChar char="•"/>
            </a:pPr>
            <a:r>
              <a:rPr lang="en-US" sz="800">
                <a:latin typeface="Calibri"/>
                <a:ea typeface="Calibri"/>
                <a:cs typeface="Calibri"/>
              </a:rPr>
              <a:t>Shovon, A. R., </a:t>
            </a:r>
            <a:r>
              <a:rPr lang="en-US" sz="800" err="1">
                <a:latin typeface="Calibri"/>
                <a:ea typeface="Calibri"/>
                <a:cs typeface="Calibri"/>
              </a:rPr>
              <a:t>Dyken</a:t>
            </a:r>
            <a:r>
              <a:rPr lang="en-US" sz="800">
                <a:latin typeface="Calibri"/>
                <a:ea typeface="Calibri"/>
                <a:cs typeface="Calibri"/>
              </a:rPr>
              <a:t>, L. R., Green, O., </a:t>
            </a:r>
            <a:r>
              <a:rPr lang="en-US" sz="800" err="1">
                <a:latin typeface="Calibri"/>
                <a:ea typeface="Calibri"/>
                <a:cs typeface="Calibri"/>
              </a:rPr>
              <a:t>Gilray</a:t>
            </a:r>
            <a:r>
              <a:rPr lang="en-US" sz="800">
                <a:latin typeface="Calibri"/>
                <a:ea typeface="Calibri"/>
                <a:cs typeface="Calibri"/>
              </a:rPr>
              <a:t>, T., &amp; Kumar, S. (2022, November). Accelerating </a:t>
            </a:r>
            <a:r>
              <a:rPr lang="en-US" sz="800" err="1">
                <a:latin typeface="Calibri"/>
                <a:ea typeface="Calibri"/>
                <a:cs typeface="Calibri"/>
              </a:rPr>
              <a:t>datalog</a:t>
            </a:r>
            <a:r>
              <a:rPr lang="en-US" sz="800">
                <a:latin typeface="Calibri"/>
                <a:ea typeface="Calibri"/>
                <a:cs typeface="Calibri"/>
              </a:rPr>
              <a:t> applications with </a:t>
            </a:r>
            <a:r>
              <a:rPr lang="en-US" sz="800" err="1">
                <a:latin typeface="Calibri"/>
                <a:ea typeface="Calibri"/>
                <a:cs typeface="Calibri"/>
              </a:rPr>
              <a:t>cudf</a:t>
            </a:r>
            <a:r>
              <a:rPr lang="en-US" sz="800">
                <a:latin typeface="Calibri"/>
                <a:ea typeface="Calibri"/>
                <a:cs typeface="Calibri"/>
              </a:rPr>
              <a:t>. In 2022 IEEE/ACM Workshop on Irregular Applications: Architectures and Algorithms (IA3) (pp. 41-45). IEEE.</a:t>
            </a:r>
          </a:p>
        </p:txBody>
      </p:sp>
      <p:pic>
        <p:nvPicPr>
          <p:cNvPr id="1028" name="Picture 4">
            <a:extLst>
              <a:ext uri="{FF2B5EF4-FFF2-40B4-BE49-F238E27FC236}">
                <a16:creationId xmlns:a16="http://schemas.microsoft.com/office/drawing/2014/main" id="{9A35319C-319F-02AC-BD97-5A702E3190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1541057"/>
            <a:ext cx="10108642" cy="4981928"/>
          </a:xfrm>
          <a:prstGeom prst="rect">
            <a:avLst/>
          </a:prstGeom>
          <a:noFill/>
          <a:extLst>
            <a:ext uri="{909E8E84-426E-40DD-AFC4-6F175D3DCCD1}">
              <a14:hiddenFill xmlns:a14="http://schemas.microsoft.com/office/drawing/2010/main">
                <a:solidFill>
                  <a:srgbClr val="FFFFFF"/>
                </a:solidFill>
              </a14:hiddenFill>
            </a:ext>
          </a:extLst>
        </p:spPr>
      </p:pic>
      <p:sp>
        <p:nvSpPr>
          <p:cNvPr id="7" name="Oval 6">
            <a:extLst>
              <a:ext uri="{FF2B5EF4-FFF2-40B4-BE49-F238E27FC236}">
                <a16:creationId xmlns:a16="http://schemas.microsoft.com/office/drawing/2014/main" id="{92B4FD40-B973-D6B2-41E1-E19FCF4FAEC4}"/>
              </a:ext>
            </a:extLst>
          </p:cNvPr>
          <p:cNvSpPr/>
          <p:nvPr/>
        </p:nvSpPr>
        <p:spPr>
          <a:xfrm>
            <a:off x="5647174" y="5828044"/>
            <a:ext cx="1386672" cy="814512"/>
          </a:xfrm>
          <a:prstGeom prst="ellipse">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number on a white background&#10;&#10;Description automatically generated">
            <a:extLst>
              <a:ext uri="{FF2B5EF4-FFF2-40B4-BE49-F238E27FC236}">
                <a16:creationId xmlns:a16="http://schemas.microsoft.com/office/drawing/2014/main" id="{95C58A8C-61C0-76EF-B0DC-093B07659893}"/>
              </a:ext>
            </a:extLst>
          </p:cNvPr>
          <p:cNvPicPr>
            <a:picLocks noChangeAspect="1"/>
          </p:cNvPicPr>
          <p:nvPr/>
        </p:nvPicPr>
        <p:blipFill>
          <a:blip r:embed="rId4"/>
          <a:stretch>
            <a:fillRect/>
          </a:stretch>
        </p:blipFill>
        <p:spPr>
          <a:xfrm>
            <a:off x="10838048" y="859"/>
            <a:ext cx="1356955" cy="456791"/>
          </a:xfrm>
          <a:prstGeom prst="rect">
            <a:avLst/>
          </a:prstGeom>
        </p:spPr>
      </p:pic>
    </p:spTree>
    <p:extLst>
      <p:ext uri="{BB962C8B-B14F-4D97-AF65-F5344CB8AC3E}">
        <p14:creationId xmlns:p14="http://schemas.microsoft.com/office/powerpoint/2010/main" val="46757489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0D10A5-DF56-0DF5-1B0B-90D9CCE1E03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AF4B08D-801B-74F7-E36A-59D742B7C782}"/>
              </a:ext>
            </a:extLst>
          </p:cNvPr>
          <p:cNvSpPr>
            <a:spLocks noGrp="1"/>
          </p:cNvSpPr>
          <p:nvPr>
            <p:ph type="title"/>
          </p:nvPr>
        </p:nvSpPr>
        <p:spPr/>
        <p:txBody>
          <a:bodyPr>
            <a:normAutofit fontScale="90000"/>
          </a:bodyPr>
          <a:lstStyle/>
          <a:p>
            <a:r>
              <a:rPr lang="en-US"/>
              <a:t>Performance Improvement for </a:t>
            </a:r>
            <a:r>
              <a:rPr lang="en-US" err="1"/>
              <a:t>cuDF</a:t>
            </a:r>
            <a:r>
              <a:rPr lang="en-US"/>
              <a:t> over Pandas (Transitive Closure)</a:t>
            </a:r>
          </a:p>
        </p:txBody>
      </p:sp>
      <p:sp>
        <p:nvSpPr>
          <p:cNvPr id="6" name="TextBox 1">
            <a:extLst>
              <a:ext uri="{FF2B5EF4-FFF2-40B4-BE49-F238E27FC236}">
                <a16:creationId xmlns:a16="http://schemas.microsoft.com/office/drawing/2014/main" id="{708979A4-3545-0261-D7E0-CBAAF01DF96C}"/>
              </a:ext>
            </a:extLst>
          </p:cNvPr>
          <p:cNvSpPr txBox="1"/>
          <p:nvPr/>
        </p:nvSpPr>
        <p:spPr>
          <a:xfrm>
            <a:off x="630610" y="6642556"/>
            <a:ext cx="10838996" cy="215444"/>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1450" indent="-171450">
              <a:buFont typeface="Arial"/>
              <a:buChar char="•"/>
            </a:pPr>
            <a:r>
              <a:rPr lang="en-US" sz="800">
                <a:latin typeface="Calibri"/>
                <a:ea typeface="Calibri"/>
                <a:cs typeface="Calibri"/>
              </a:rPr>
              <a:t>Shovon, A. R., Dyken, L. R., Green, O., Gilray, T., &amp; Kumar, S. (2022, November). Accelerating datalog applications with cudf. In 2022 IEEE/ACM Workshop on Irregular Applications: Architectures and Algorithms (IA3) (pp. 41-45). IEEE.</a:t>
            </a:r>
          </a:p>
        </p:txBody>
      </p:sp>
      <p:pic>
        <p:nvPicPr>
          <p:cNvPr id="5" name="Picture 4" descr="A graph of blue and orange bars&#10;&#10;Description automatically generated">
            <a:extLst>
              <a:ext uri="{FF2B5EF4-FFF2-40B4-BE49-F238E27FC236}">
                <a16:creationId xmlns:a16="http://schemas.microsoft.com/office/drawing/2014/main" id="{E02E1B8A-D7D3-E515-201D-E4D5A508FBEB}"/>
              </a:ext>
            </a:extLst>
          </p:cNvPr>
          <p:cNvPicPr>
            <a:picLocks noChangeAspect="1"/>
          </p:cNvPicPr>
          <p:nvPr/>
        </p:nvPicPr>
        <p:blipFill>
          <a:blip r:embed="rId3"/>
          <a:stretch>
            <a:fillRect/>
          </a:stretch>
        </p:blipFill>
        <p:spPr>
          <a:xfrm>
            <a:off x="1017692" y="1453733"/>
            <a:ext cx="10145501" cy="4954754"/>
          </a:xfrm>
          <a:prstGeom prst="rect">
            <a:avLst/>
          </a:prstGeom>
        </p:spPr>
      </p:pic>
      <p:pic>
        <p:nvPicPr>
          <p:cNvPr id="4" name="Picture 3" descr="A number on a white background&#10;&#10;Description automatically generated">
            <a:extLst>
              <a:ext uri="{FF2B5EF4-FFF2-40B4-BE49-F238E27FC236}">
                <a16:creationId xmlns:a16="http://schemas.microsoft.com/office/drawing/2014/main" id="{8A090BB8-DB17-2D64-3ACF-2E3541807ED9}"/>
              </a:ext>
            </a:extLst>
          </p:cNvPr>
          <p:cNvPicPr>
            <a:picLocks noChangeAspect="1"/>
          </p:cNvPicPr>
          <p:nvPr/>
        </p:nvPicPr>
        <p:blipFill>
          <a:blip r:embed="rId4"/>
          <a:stretch>
            <a:fillRect/>
          </a:stretch>
        </p:blipFill>
        <p:spPr>
          <a:xfrm>
            <a:off x="10838048" y="859"/>
            <a:ext cx="1356955" cy="456791"/>
          </a:xfrm>
          <a:prstGeom prst="rect">
            <a:avLst/>
          </a:prstGeom>
        </p:spPr>
      </p:pic>
    </p:spTree>
    <p:extLst>
      <p:ext uri="{BB962C8B-B14F-4D97-AF65-F5344CB8AC3E}">
        <p14:creationId xmlns:p14="http://schemas.microsoft.com/office/powerpoint/2010/main" val="60498484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0D10A5-DF56-0DF5-1B0B-90D9CCE1E03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AF4B08D-801B-74F7-E36A-59D742B7C782}"/>
              </a:ext>
            </a:extLst>
          </p:cNvPr>
          <p:cNvSpPr>
            <a:spLocks noGrp="1"/>
          </p:cNvSpPr>
          <p:nvPr>
            <p:ph type="title"/>
          </p:nvPr>
        </p:nvSpPr>
        <p:spPr/>
        <p:txBody>
          <a:bodyPr>
            <a:normAutofit fontScale="90000"/>
          </a:bodyPr>
          <a:lstStyle/>
          <a:p>
            <a:r>
              <a:rPr lang="en-US">
                <a:latin typeface="Arial"/>
                <a:cs typeface="Arial"/>
              </a:rPr>
              <a:t>Performance Improvement for </a:t>
            </a:r>
            <a:r>
              <a:rPr lang="en-US" err="1">
                <a:latin typeface="Arial"/>
                <a:cs typeface="Arial"/>
              </a:rPr>
              <a:t>cuDF</a:t>
            </a:r>
            <a:r>
              <a:rPr lang="en-US">
                <a:latin typeface="Arial"/>
                <a:cs typeface="Arial"/>
              </a:rPr>
              <a:t> over Pandas (Triangle Counting)</a:t>
            </a:r>
          </a:p>
        </p:txBody>
      </p:sp>
      <p:sp>
        <p:nvSpPr>
          <p:cNvPr id="6" name="TextBox 1">
            <a:extLst>
              <a:ext uri="{FF2B5EF4-FFF2-40B4-BE49-F238E27FC236}">
                <a16:creationId xmlns:a16="http://schemas.microsoft.com/office/drawing/2014/main" id="{708979A4-3545-0261-D7E0-CBAAF01DF96C}"/>
              </a:ext>
            </a:extLst>
          </p:cNvPr>
          <p:cNvSpPr txBox="1"/>
          <p:nvPr/>
        </p:nvSpPr>
        <p:spPr>
          <a:xfrm>
            <a:off x="630610" y="6642556"/>
            <a:ext cx="10838996" cy="215444"/>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1450" indent="-171450">
              <a:buFont typeface="Arial"/>
              <a:buChar char="•"/>
            </a:pPr>
            <a:r>
              <a:rPr lang="en-US" sz="800">
                <a:latin typeface="Calibri"/>
                <a:ea typeface="Calibri"/>
                <a:cs typeface="Calibri"/>
              </a:rPr>
              <a:t>Shovon, A. R., Dyken, L. R., Green, O., Gilray, T., &amp; Kumar, S. (2022, November). Accelerating datalog applications with cudf. In 2022 IEEE/ACM Workshop on Irregular Applications: Architectures and Algorithms (IA3) (pp. 41-45). IEEE.</a:t>
            </a:r>
          </a:p>
        </p:txBody>
      </p:sp>
      <p:pic>
        <p:nvPicPr>
          <p:cNvPr id="4" name="Picture 3" descr="A number on a white background&#10;&#10;Description automatically generated">
            <a:extLst>
              <a:ext uri="{FF2B5EF4-FFF2-40B4-BE49-F238E27FC236}">
                <a16:creationId xmlns:a16="http://schemas.microsoft.com/office/drawing/2014/main" id="{8A090BB8-DB17-2D64-3ACF-2E3541807ED9}"/>
              </a:ext>
            </a:extLst>
          </p:cNvPr>
          <p:cNvPicPr>
            <a:picLocks noChangeAspect="1"/>
          </p:cNvPicPr>
          <p:nvPr/>
        </p:nvPicPr>
        <p:blipFill>
          <a:blip r:embed="rId3"/>
          <a:stretch>
            <a:fillRect/>
          </a:stretch>
        </p:blipFill>
        <p:spPr>
          <a:xfrm>
            <a:off x="10838048" y="859"/>
            <a:ext cx="1356955" cy="456791"/>
          </a:xfrm>
          <a:prstGeom prst="rect">
            <a:avLst/>
          </a:prstGeom>
        </p:spPr>
      </p:pic>
      <p:pic>
        <p:nvPicPr>
          <p:cNvPr id="3" name="Picture 2" descr="A graph of datasets with blue and orange bars&#10;&#10;Description automatically generated">
            <a:extLst>
              <a:ext uri="{FF2B5EF4-FFF2-40B4-BE49-F238E27FC236}">
                <a16:creationId xmlns:a16="http://schemas.microsoft.com/office/drawing/2014/main" id="{5DFC4F2E-3234-FEFD-CCC6-AF716215A29A}"/>
              </a:ext>
            </a:extLst>
          </p:cNvPr>
          <p:cNvPicPr>
            <a:picLocks noChangeAspect="1"/>
          </p:cNvPicPr>
          <p:nvPr/>
        </p:nvPicPr>
        <p:blipFill>
          <a:blip r:embed="rId4"/>
          <a:stretch>
            <a:fillRect/>
          </a:stretch>
        </p:blipFill>
        <p:spPr>
          <a:xfrm>
            <a:off x="912519" y="1541496"/>
            <a:ext cx="10282295" cy="5101452"/>
          </a:xfrm>
          <a:prstGeom prst="rect">
            <a:avLst/>
          </a:prstGeom>
        </p:spPr>
      </p:pic>
    </p:spTree>
    <p:extLst>
      <p:ext uri="{BB962C8B-B14F-4D97-AF65-F5344CB8AC3E}">
        <p14:creationId xmlns:p14="http://schemas.microsoft.com/office/powerpoint/2010/main" val="265878411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2B1B112-1E0B-9FFE-79C8-3D93FE23AA2F}"/>
              </a:ext>
            </a:extLst>
          </p:cNvPr>
          <p:cNvSpPr>
            <a:spLocks noGrp="1"/>
          </p:cNvSpPr>
          <p:nvPr>
            <p:ph type="title"/>
          </p:nvPr>
        </p:nvSpPr>
        <p:spPr/>
        <p:txBody>
          <a:bodyPr anchor="ctr">
            <a:normAutofit/>
          </a:bodyPr>
          <a:lstStyle/>
          <a:p>
            <a:r>
              <a:rPr lang="en-US"/>
              <a:t>Improvement Opportunity</a:t>
            </a:r>
          </a:p>
        </p:txBody>
      </p:sp>
      <p:graphicFrame>
        <p:nvGraphicFramePr>
          <p:cNvPr id="10" name="Content Placeholder 6">
            <a:extLst>
              <a:ext uri="{FF2B5EF4-FFF2-40B4-BE49-F238E27FC236}">
                <a16:creationId xmlns:a16="http://schemas.microsoft.com/office/drawing/2014/main" id="{EC3209B0-93F9-589D-B771-DD68D79D461A}"/>
              </a:ext>
            </a:extLst>
          </p:cNvPr>
          <p:cNvGraphicFramePr>
            <a:graphicFrameLocks noGrp="1"/>
          </p:cNvGraphicFramePr>
          <p:nvPr>
            <p:ph idx="1"/>
            <p:extLst>
              <p:ext uri="{D42A27DB-BD31-4B8C-83A1-F6EECF244321}">
                <p14:modId xmlns:p14="http://schemas.microsoft.com/office/powerpoint/2010/main" val="3429476522"/>
              </p:ext>
            </p:extLst>
          </p:nvPr>
        </p:nvGraphicFramePr>
        <p:xfrm>
          <a:off x="571500" y="1436688"/>
          <a:ext cx="11049000" cy="44910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extBox 1">
            <a:extLst>
              <a:ext uri="{FF2B5EF4-FFF2-40B4-BE49-F238E27FC236}">
                <a16:creationId xmlns:a16="http://schemas.microsoft.com/office/drawing/2014/main" id="{1F6065DD-6C84-3B3A-C73A-944B5946EF9C}"/>
              </a:ext>
            </a:extLst>
          </p:cNvPr>
          <p:cNvSpPr txBox="1"/>
          <p:nvPr/>
        </p:nvSpPr>
        <p:spPr>
          <a:xfrm>
            <a:off x="694871" y="6395131"/>
            <a:ext cx="10131425" cy="461665"/>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1450" indent="-171450">
              <a:buFont typeface="Arial"/>
              <a:buChar char="•"/>
            </a:pPr>
            <a:r>
              <a:rPr lang="en-US" sz="800">
                <a:latin typeface="Calibri"/>
                <a:cs typeface="Calibri"/>
              </a:rPr>
              <a:t>A. R. Shovon, L. R. </a:t>
            </a:r>
            <a:r>
              <a:rPr lang="en-US" sz="800" err="1">
                <a:latin typeface="Calibri"/>
                <a:cs typeface="Calibri"/>
              </a:rPr>
              <a:t>Dyken</a:t>
            </a:r>
            <a:r>
              <a:rPr lang="en-US" sz="800">
                <a:latin typeface="Calibri"/>
                <a:cs typeface="Calibri"/>
              </a:rPr>
              <a:t>, O. Green, T. </a:t>
            </a:r>
            <a:r>
              <a:rPr lang="en-US" sz="800" err="1">
                <a:latin typeface="Calibri"/>
                <a:cs typeface="Calibri"/>
              </a:rPr>
              <a:t>Gilray</a:t>
            </a:r>
            <a:r>
              <a:rPr lang="en-US" sz="800">
                <a:latin typeface="Calibri"/>
                <a:cs typeface="Calibri"/>
              </a:rPr>
              <a:t> and S. Kumar, "Accelerating </a:t>
            </a:r>
            <a:r>
              <a:rPr lang="en-US" sz="800" err="1">
                <a:latin typeface="Calibri"/>
                <a:cs typeface="Calibri"/>
              </a:rPr>
              <a:t>Datalog</a:t>
            </a:r>
            <a:r>
              <a:rPr lang="en-US" sz="800">
                <a:latin typeface="Calibri"/>
                <a:cs typeface="Calibri"/>
              </a:rPr>
              <a:t> applications with </a:t>
            </a:r>
            <a:r>
              <a:rPr lang="en-US" sz="800" err="1">
                <a:latin typeface="Calibri"/>
                <a:cs typeface="Calibri"/>
              </a:rPr>
              <a:t>cuDF</a:t>
            </a:r>
            <a:r>
              <a:rPr lang="en-US" sz="800">
                <a:latin typeface="Calibri"/>
                <a:cs typeface="Calibri"/>
              </a:rPr>
              <a:t>," 2022 IEEE/ACM Workshop on Irregular Applications: Architectures and Algorithms (IA3), Dallas, TX, USA, 2022, pp. 41-45</a:t>
            </a:r>
            <a:endParaRPr lang="en-US">
              <a:cs typeface="Calibri" panose="020F0502020204030204" pitchFamily="34" charset="0"/>
            </a:endParaRPr>
          </a:p>
          <a:p>
            <a:pPr marL="171450" indent="-171450">
              <a:buFont typeface="Arial,Sans-Serif"/>
              <a:buChar char="•"/>
            </a:pPr>
            <a:r>
              <a:rPr lang="en-US" sz="800">
                <a:latin typeface="Arial"/>
                <a:cs typeface="Arial"/>
              </a:rPr>
              <a:t>Green, O., Du, Z., Patel, S., Xie, Z., Liu, H., &amp; Bader, D. A. (2021, December). Anti-Section Transitive Closure. In 2021 IEEE 28th International Conference on High Performance Computing, Data, and Analytics (</a:t>
            </a:r>
            <a:r>
              <a:rPr lang="en-US" sz="800" err="1">
                <a:latin typeface="Arial"/>
                <a:cs typeface="Arial"/>
              </a:rPr>
              <a:t>HiPC</a:t>
            </a:r>
            <a:r>
              <a:rPr lang="en-US" sz="800">
                <a:latin typeface="Arial"/>
                <a:cs typeface="Arial"/>
              </a:rPr>
              <a:t>) (pp. 192-201). IEEE.</a:t>
            </a:r>
          </a:p>
        </p:txBody>
      </p:sp>
      <p:pic>
        <p:nvPicPr>
          <p:cNvPr id="36" name="Picture 35" descr="A number on a white background&#10;&#10;Description automatically generated">
            <a:extLst>
              <a:ext uri="{FF2B5EF4-FFF2-40B4-BE49-F238E27FC236}">
                <a16:creationId xmlns:a16="http://schemas.microsoft.com/office/drawing/2014/main" id="{B3C3450E-7494-B625-9A62-92C615E2F011}"/>
              </a:ext>
            </a:extLst>
          </p:cNvPr>
          <p:cNvPicPr>
            <a:picLocks noChangeAspect="1"/>
          </p:cNvPicPr>
          <p:nvPr/>
        </p:nvPicPr>
        <p:blipFill>
          <a:blip r:embed="rId7"/>
          <a:stretch>
            <a:fillRect/>
          </a:stretch>
        </p:blipFill>
        <p:spPr>
          <a:xfrm>
            <a:off x="10838048" y="859"/>
            <a:ext cx="1356955" cy="456791"/>
          </a:xfrm>
          <a:prstGeom prst="rect">
            <a:avLst/>
          </a:prstGeom>
        </p:spPr>
      </p:pic>
    </p:spTree>
    <p:extLst>
      <p:ext uri="{BB962C8B-B14F-4D97-AF65-F5344CB8AC3E}">
        <p14:creationId xmlns:p14="http://schemas.microsoft.com/office/powerpoint/2010/main" val="339912282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90D0DA-7950-6A7E-6F5D-4423FCEE8778}"/>
              </a:ext>
            </a:extLst>
          </p:cNvPr>
          <p:cNvSpPr>
            <a:spLocks noGrp="1"/>
          </p:cNvSpPr>
          <p:nvPr>
            <p:ph type="title"/>
          </p:nvPr>
        </p:nvSpPr>
        <p:spPr/>
        <p:txBody>
          <a:bodyPr/>
          <a:lstStyle/>
          <a:p>
            <a:r>
              <a:rPr lang="en-US">
                <a:latin typeface="Arial"/>
                <a:cs typeface="Arial"/>
              </a:rPr>
              <a:t>Roadmap</a:t>
            </a:r>
            <a:endParaRPr lang="en-US"/>
          </a:p>
        </p:txBody>
      </p:sp>
      <p:sp>
        <p:nvSpPr>
          <p:cNvPr id="3" name="Content Placeholder 2">
            <a:extLst>
              <a:ext uri="{FF2B5EF4-FFF2-40B4-BE49-F238E27FC236}">
                <a16:creationId xmlns:a16="http://schemas.microsoft.com/office/drawing/2014/main" id="{9687BD75-CE91-4CD5-14F1-181FF1F911A0}"/>
              </a:ext>
            </a:extLst>
          </p:cNvPr>
          <p:cNvSpPr>
            <a:spLocks noGrp="1"/>
          </p:cNvSpPr>
          <p:nvPr>
            <p:ph idx="1"/>
          </p:nvPr>
        </p:nvSpPr>
        <p:spPr>
          <a:xfrm>
            <a:off x="571500" y="1437126"/>
            <a:ext cx="11049000" cy="5342837"/>
          </a:xfrm>
        </p:spPr>
        <p:txBody>
          <a:bodyPr vert="horz" lIns="0" tIns="0" rIns="0" bIns="0" rtlCol="0" anchor="t">
            <a:normAutofit/>
          </a:bodyPr>
          <a:lstStyle/>
          <a:p>
            <a:pPr marL="457200" indent="-457200">
              <a:buAutoNum type="arabicPeriod"/>
            </a:pPr>
            <a:r>
              <a:rPr lang="en-US">
                <a:solidFill>
                  <a:srgbClr val="001E62"/>
                </a:solidFill>
                <a:latin typeface="Arial"/>
                <a:cs typeface="Arial"/>
              </a:rPr>
              <a:t>Introduction and motivation</a:t>
            </a:r>
            <a:endParaRPr lang="en-US">
              <a:solidFill>
                <a:srgbClr val="001E62"/>
              </a:solidFill>
              <a:cs typeface="Arial" panose="020B0604020202020204" pitchFamily="34" charset="0"/>
            </a:endParaRPr>
          </a:p>
          <a:p>
            <a:pPr marL="457200" indent="-457200">
              <a:buAutoNum type="arabicPeriod"/>
            </a:pPr>
            <a:r>
              <a:rPr lang="en-US">
                <a:solidFill>
                  <a:schemeClr val="tx2"/>
                </a:solidFill>
                <a:latin typeface="Arial"/>
                <a:cs typeface="Arial"/>
              </a:rPr>
              <a:t>Background</a:t>
            </a:r>
            <a:endParaRPr lang="en-US">
              <a:solidFill>
                <a:schemeClr val="tx2"/>
              </a:solidFill>
              <a:cs typeface="Arial" panose="020B0604020202020204" pitchFamily="34" charset="0"/>
            </a:endParaRPr>
          </a:p>
          <a:p>
            <a:pPr marL="457200" indent="-457200">
              <a:buAutoNum type="arabicPeriod"/>
            </a:pPr>
            <a:r>
              <a:rPr lang="en-US">
                <a:solidFill>
                  <a:schemeClr val="tx2"/>
                </a:solidFill>
                <a:latin typeface="Arial"/>
                <a:cs typeface="Arial"/>
              </a:rPr>
              <a:t>Enabling declarative analytics on heterogenous System</a:t>
            </a:r>
            <a:endParaRPr lang="en-US">
              <a:solidFill>
                <a:schemeClr val="tx2"/>
              </a:solidFill>
              <a:cs typeface="Arial" panose="020B0604020202020204" pitchFamily="34" charset="0"/>
            </a:endParaRPr>
          </a:p>
          <a:p>
            <a:pPr marL="1092200" lvl="1" indent="-457200">
              <a:buFontTx/>
              <a:buAutoNum type="alphaLcPeriod"/>
            </a:pPr>
            <a:r>
              <a:rPr lang="en-US">
                <a:solidFill>
                  <a:schemeClr val="tx2"/>
                </a:solidFill>
                <a:latin typeface="Arial"/>
                <a:cs typeface="Arial"/>
              </a:rPr>
              <a:t>Off-the-shelf implementations (Accomplished)</a:t>
            </a:r>
          </a:p>
          <a:p>
            <a:pPr marL="1092200" lvl="1" indent="-457200">
              <a:buFontTx/>
              <a:buAutoNum type="alphaLcPeriod"/>
            </a:pPr>
            <a:r>
              <a:rPr lang="en-US" b="1">
                <a:solidFill>
                  <a:srgbClr val="FF0000"/>
                </a:solidFill>
                <a:latin typeface="Arial"/>
                <a:cs typeface="Arial"/>
              </a:rPr>
              <a:t>Hash table on GPU (Accomplished)</a:t>
            </a:r>
            <a:endParaRPr lang="en-US" b="1">
              <a:solidFill>
                <a:srgbClr val="FF0000"/>
              </a:solidFill>
              <a:cs typeface="Arial" panose="020B0604020202020204" pitchFamily="34" charset="0"/>
            </a:endParaRPr>
          </a:p>
          <a:p>
            <a:pPr marL="1092200" lvl="1" indent="-457200">
              <a:buFontTx/>
              <a:buAutoNum type="alphaLcPeriod"/>
            </a:pPr>
            <a:r>
              <a:rPr lang="en-US">
                <a:solidFill>
                  <a:schemeClr val="tx2"/>
                </a:solidFill>
                <a:latin typeface="Arial"/>
                <a:cs typeface="Arial"/>
              </a:rPr>
              <a:t>Hash Join (Accomplished)</a:t>
            </a:r>
          </a:p>
          <a:p>
            <a:pPr marL="1092200" lvl="1" indent="-457200">
              <a:buFontTx/>
              <a:buAutoNum type="alphaLcPeriod"/>
            </a:pPr>
            <a:r>
              <a:rPr lang="en-US">
                <a:solidFill>
                  <a:schemeClr val="tx2"/>
                </a:solidFill>
                <a:latin typeface="Arial"/>
                <a:cs typeface="Arial"/>
              </a:rPr>
              <a:t>Hash indexed sorted array (Accomplished)</a:t>
            </a:r>
          </a:p>
          <a:p>
            <a:pPr marL="1092200" lvl="1" indent="-457200">
              <a:buFontTx/>
              <a:buAutoNum type="alphaLcPeriod"/>
            </a:pPr>
            <a:r>
              <a:rPr lang="en-US">
                <a:solidFill>
                  <a:schemeClr val="tx2"/>
                </a:solidFill>
                <a:latin typeface="Arial"/>
                <a:cs typeface="Arial"/>
              </a:rPr>
              <a:t>Multi-node multi-GPU implementation (Current focus)</a:t>
            </a:r>
            <a:endParaRPr lang="en-US">
              <a:solidFill>
                <a:schemeClr val="tx2"/>
              </a:solidFill>
              <a:cs typeface="Arial"/>
            </a:endParaRPr>
          </a:p>
          <a:p>
            <a:pPr marL="342900" indent="-457200">
              <a:buAutoNum type="arabicPeriod"/>
            </a:pPr>
            <a:r>
              <a:rPr lang="en-US">
                <a:solidFill>
                  <a:schemeClr val="tx2"/>
                </a:solidFill>
                <a:latin typeface="Arial"/>
                <a:cs typeface="Arial"/>
              </a:rPr>
              <a:t>Exploration of declarative scientific analytics</a:t>
            </a:r>
          </a:p>
          <a:p>
            <a:pPr marL="977900" lvl="1" indent="-457200">
              <a:buFontTx/>
              <a:buAutoNum type="alphaLcPeriod"/>
            </a:pPr>
            <a:r>
              <a:rPr lang="en-US">
                <a:solidFill>
                  <a:schemeClr val="tx2"/>
                </a:solidFill>
                <a:latin typeface="Arial"/>
                <a:cs typeface="Arial"/>
              </a:rPr>
              <a:t>Declarative topological data analysis (Accomplished)</a:t>
            </a:r>
            <a:endParaRPr lang="en-US">
              <a:solidFill>
                <a:schemeClr val="tx2"/>
              </a:solidFill>
              <a:cs typeface="Arial" panose="020B0604020202020204" pitchFamily="34" charset="0"/>
            </a:endParaRPr>
          </a:p>
          <a:p>
            <a:pPr marL="977900" lvl="1" indent="-457200">
              <a:buFontTx/>
              <a:buAutoNum type="alphaLcPeriod"/>
            </a:pPr>
            <a:r>
              <a:rPr lang="en-US">
                <a:solidFill>
                  <a:schemeClr val="tx2"/>
                </a:solidFill>
                <a:latin typeface="Arial"/>
                <a:cs typeface="Arial"/>
              </a:rPr>
              <a:t>Persistent homology using declarative analytics (Current focus)</a:t>
            </a:r>
            <a:endParaRPr lang="en-US">
              <a:solidFill>
                <a:schemeClr val="tx2"/>
              </a:solidFill>
              <a:cs typeface="Arial" panose="020B0604020202020204" pitchFamily="34" charset="0"/>
            </a:endParaRPr>
          </a:p>
          <a:p>
            <a:pPr marL="342900" indent="-457200">
              <a:buAutoNum type="arabicPeriod"/>
            </a:pPr>
            <a:r>
              <a:rPr lang="en-US">
                <a:solidFill>
                  <a:schemeClr val="tx2"/>
                </a:solidFill>
                <a:latin typeface="Arial"/>
                <a:cs typeface="Arial"/>
              </a:rPr>
              <a:t>Timeline</a:t>
            </a:r>
          </a:p>
          <a:p>
            <a:pPr marL="342900" indent="-457200">
              <a:buAutoNum type="arabicPeriod"/>
            </a:pPr>
            <a:r>
              <a:rPr lang="en-US">
                <a:solidFill>
                  <a:schemeClr val="tx2"/>
                </a:solidFill>
                <a:latin typeface="Arial"/>
                <a:cs typeface="Arial"/>
              </a:rPr>
              <a:t>Conclusion</a:t>
            </a:r>
            <a:endParaRPr lang="en-US">
              <a:solidFill>
                <a:schemeClr val="tx2"/>
              </a:solidFill>
              <a:cs typeface="Arial" panose="020B0604020202020204" pitchFamily="34" charset="0"/>
            </a:endParaRPr>
          </a:p>
          <a:p>
            <a:pPr marL="342900" indent="-342900">
              <a:buAutoNum type="arabicPeriod"/>
            </a:pPr>
            <a:endParaRPr lang="en-US">
              <a:solidFill>
                <a:schemeClr val="tx2"/>
              </a:solidFill>
              <a:latin typeface="Arial"/>
              <a:cs typeface="Arial"/>
            </a:endParaRPr>
          </a:p>
        </p:txBody>
      </p:sp>
    </p:spTree>
    <p:extLst>
      <p:ext uri="{BB962C8B-B14F-4D97-AF65-F5344CB8AC3E}">
        <p14:creationId xmlns:p14="http://schemas.microsoft.com/office/powerpoint/2010/main" val="31794241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D0F876-6ADB-E632-B2F8-D6E4DFAD912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AF0345E-523F-F63A-F6BC-F927B1A39D93}"/>
              </a:ext>
            </a:extLst>
          </p:cNvPr>
          <p:cNvSpPr>
            <a:spLocks noGrp="1"/>
          </p:cNvSpPr>
          <p:nvPr>
            <p:ph type="title"/>
          </p:nvPr>
        </p:nvSpPr>
        <p:spPr>
          <a:xfrm>
            <a:off x="562207" y="427475"/>
            <a:ext cx="11039944" cy="811005"/>
          </a:xfrm>
        </p:spPr>
        <p:txBody>
          <a:bodyPr vert="horz" lIns="0" tIns="0" rIns="0" bIns="0" rtlCol="0" anchor="t">
            <a:noAutofit/>
          </a:bodyPr>
          <a:lstStyle/>
          <a:p>
            <a:r>
              <a:rPr lang="en-US" sz="3000">
                <a:solidFill>
                  <a:schemeClr val="accent1"/>
                </a:solidFill>
                <a:latin typeface="Arial"/>
                <a:cs typeface="Arial"/>
              </a:rPr>
              <a:t>Declarative Analytics</a:t>
            </a:r>
            <a:r>
              <a:rPr lang="en-US" sz="3000">
                <a:latin typeface="Arial"/>
                <a:cs typeface="Arial"/>
              </a:rPr>
              <a:t> on Heterogeneous Exascale Systems</a:t>
            </a:r>
          </a:p>
        </p:txBody>
      </p:sp>
      <p:sp>
        <p:nvSpPr>
          <p:cNvPr id="6" name="TextBox 5">
            <a:extLst>
              <a:ext uri="{FF2B5EF4-FFF2-40B4-BE49-F238E27FC236}">
                <a16:creationId xmlns:a16="http://schemas.microsoft.com/office/drawing/2014/main" id="{DD23F2D2-2B5D-9D58-B056-D61FF47A0A40}"/>
              </a:ext>
            </a:extLst>
          </p:cNvPr>
          <p:cNvSpPr txBox="1"/>
          <p:nvPr/>
        </p:nvSpPr>
        <p:spPr>
          <a:xfrm>
            <a:off x="562207" y="6608130"/>
            <a:ext cx="10838996" cy="246221"/>
          </a:xfrm>
          <a:prstGeom prst="rect">
            <a:avLst/>
          </a:prstGeom>
          <a:noFill/>
        </p:spPr>
        <p:txBody>
          <a:bodyPr wrap="square" lIns="91440" tIns="45720" rIns="91440" bIns="45720" rtlCol="0" anchor="t">
            <a:spAutoFit/>
          </a:bodyPr>
          <a:lstStyle>
            <a:defPPr>
              <a:defRPr lang="en-US"/>
            </a:defPPr>
            <a:lvl1pPr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marL="171450" indent="-171450">
              <a:buFont typeface="Arial"/>
              <a:buChar char="•"/>
            </a:pPr>
            <a:r>
              <a:rPr lang="en-US" sz="1000"/>
              <a:t>Shovon, A. R. (2024, April 23). Recursive queries in SQL and </a:t>
            </a:r>
            <a:r>
              <a:rPr lang="en-US" sz="1000" err="1"/>
              <a:t>Datalog</a:t>
            </a:r>
            <a:r>
              <a:rPr lang="en-US" sz="1000"/>
              <a:t>. Ahmedur Rahman Shovon. Retrieved June 22, 2024, from https://arshovon.com/blog/recursive-queries/</a:t>
            </a:r>
          </a:p>
        </p:txBody>
      </p:sp>
      <p:sp>
        <p:nvSpPr>
          <p:cNvPr id="5" name="TextBox 4">
            <a:extLst>
              <a:ext uri="{FF2B5EF4-FFF2-40B4-BE49-F238E27FC236}">
                <a16:creationId xmlns:a16="http://schemas.microsoft.com/office/drawing/2014/main" id="{44A111F3-602F-3B25-0849-E914A826C070}"/>
              </a:ext>
            </a:extLst>
          </p:cNvPr>
          <p:cNvSpPr txBox="1"/>
          <p:nvPr/>
        </p:nvSpPr>
        <p:spPr>
          <a:xfrm>
            <a:off x="7407479" y="4245479"/>
            <a:ext cx="3854453" cy="1200329"/>
          </a:xfrm>
          <a:prstGeom prst="rect">
            <a:avLst/>
          </a:prstGeom>
          <a:noFill/>
        </p:spPr>
        <p:txBody>
          <a:bodyPr wrap="none" rtlCol="0">
            <a:spAutoFit/>
          </a:bodyPr>
          <a:lstStyle/>
          <a:p>
            <a:r>
              <a:rPr lang="en-US" b="0" i="0">
                <a:solidFill>
                  <a:srgbClr val="383A42"/>
                </a:solidFill>
                <a:effectLst/>
                <a:latin typeface="ui-monospace"/>
              </a:rPr>
              <a:t>// Base case: Direct edges </a:t>
            </a:r>
          </a:p>
          <a:p>
            <a:r>
              <a:rPr lang="en-US" b="0" i="0" err="1">
                <a:solidFill>
                  <a:srgbClr val="383A42"/>
                </a:solidFill>
                <a:effectLst/>
                <a:latin typeface="ui-monospace"/>
              </a:rPr>
              <a:t>tc</a:t>
            </a:r>
            <a:r>
              <a:rPr lang="en-US" b="0" i="0">
                <a:solidFill>
                  <a:srgbClr val="383A42"/>
                </a:solidFill>
                <a:effectLst/>
                <a:latin typeface="ui-monospace"/>
              </a:rPr>
              <a:t>(X, Y) :- edges(X, Y). </a:t>
            </a:r>
          </a:p>
          <a:p>
            <a:r>
              <a:rPr lang="en-US" b="0" i="0">
                <a:solidFill>
                  <a:srgbClr val="383A42"/>
                </a:solidFill>
                <a:effectLst/>
                <a:latin typeface="ui-monospace"/>
              </a:rPr>
              <a:t>// Recursive case: Indirect connections </a:t>
            </a:r>
          </a:p>
          <a:p>
            <a:r>
              <a:rPr lang="en-US" b="0" i="0" err="1">
                <a:solidFill>
                  <a:srgbClr val="383A42"/>
                </a:solidFill>
                <a:effectLst/>
                <a:latin typeface="ui-monospace"/>
              </a:rPr>
              <a:t>tc</a:t>
            </a:r>
            <a:r>
              <a:rPr lang="en-US" b="0" i="0">
                <a:solidFill>
                  <a:srgbClr val="383A42"/>
                </a:solidFill>
                <a:effectLst/>
                <a:latin typeface="ui-monospace"/>
              </a:rPr>
              <a:t>(X, Z) :- </a:t>
            </a:r>
            <a:r>
              <a:rPr lang="en-US" b="0" i="0" err="1">
                <a:solidFill>
                  <a:srgbClr val="383A42"/>
                </a:solidFill>
                <a:effectLst/>
                <a:latin typeface="ui-monospace"/>
              </a:rPr>
              <a:t>tc</a:t>
            </a:r>
            <a:r>
              <a:rPr lang="en-US" b="0" i="0">
                <a:solidFill>
                  <a:srgbClr val="383A42"/>
                </a:solidFill>
                <a:effectLst/>
                <a:latin typeface="ui-monospace"/>
              </a:rPr>
              <a:t>(X, Y), edges(Y, Z).</a:t>
            </a:r>
            <a:endParaRPr lang="en-US"/>
          </a:p>
        </p:txBody>
      </p:sp>
      <p:grpSp>
        <p:nvGrpSpPr>
          <p:cNvPr id="75" name="Group 74">
            <a:extLst>
              <a:ext uri="{FF2B5EF4-FFF2-40B4-BE49-F238E27FC236}">
                <a16:creationId xmlns:a16="http://schemas.microsoft.com/office/drawing/2014/main" id="{2B02A2DC-B7A8-5F17-50B0-A22A68C21A37}"/>
              </a:ext>
            </a:extLst>
          </p:cNvPr>
          <p:cNvGrpSpPr/>
          <p:nvPr/>
        </p:nvGrpSpPr>
        <p:grpSpPr>
          <a:xfrm>
            <a:off x="562207" y="2414484"/>
            <a:ext cx="6165764" cy="3795371"/>
            <a:chOff x="562207" y="1567195"/>
            <a:chExt cx="6165764" cy="3795371"/>
          </a:xfrm>
        </p:grpSpPr>
        <p:sp>
          <p:nvSpPr>
            <p:cNvPr id="4" name="TextBox 3">
              <a:extLst>
                <a:ext uri="{FF2B5EF4-FFF2-40B4-BE49-F238E27FC236}">
                  <a16:creationId xmlns:a16="http://schemas.microsoft.com/office/drawing/2014/main" id="{5672F001-6164-4F73-6EC6-F4E75ADCCAD9}"/>
                </a:ext>
              </a:extLst>
            </p:cNvPr>
            <p:cNvSpPr txBox="1"/>
            <p:nvPr/>
          </p:nvSpPr>
          <p:spPr>
            <a:xfrm>
              <a:off x="562207" y="1946246"/>
              <a:ext cx="6165764" cy="3416320"/>
            </a:xfrm>
            <a:prstGeom prst="rect">
              <a:avLst/>
            </a:prstGeom>
            <a:noFill/>
          </p:spPr>
          <p:txBody>
            <a:bodyPr wrap="square" lIns="91440" tIns="45720" rIns="91440" bIns="45720" rtlCol="0" anchor="t">
              <a:spAutoFit/>
            </a:bodyPr>
            <a:lstStyle/>
            <a:p>
              <a:r>
                <a:rPr lang="en-US" b="0" i="1">
                  <a:solidFill>
                    <a:srgbClr val="A0A1A7"/>
                  </a:solidFill>
                  <a:effectLst/>
                  <a:latin typeface="ui-monospace"/>
                </a:rPr>
                <a:t>-- Recursive CTE for Transitive Closure</a:t>
              </a:r>
              <a:r>
                <a:rPr lang="en-US" b="0" i="0">
                  <a:solidFill>
                    <a:srgbClr val="383A42"/>
                  </a:solidFill>
                  <a:effectLst/>
                  <a:latin typeface="ui-monospace"/>
                </a:rPr>
                <a:t> </a:t>
              </a:r>
            </a:p>
            <a:p>
              <a:r>
                <a:rPr lang="en-US" b="0" i="0">
                  <a:solidFill>
                    <a:srgbClr val="A626A4"/>
                  </a:solidFill>
                  <a:effectLst/>
                  <a:latin typeface="ui-monospace"/>
                </a:rPr>
                <a:t>WITH</a:t>
              </a:r>
              <a:r>
                <a:rPr lang="en-US" b="0" i="0">
                  <a:solidFill>
                    <a:srgbClr val="383A42"/>
                  </a:solidFill>
                  <a:effectLst/>
                  <a:latin typeface="ui-monospace"/>
                </a:rPr>
                <a:t> </a:t>
              </a:r>
              <a:r>
                <a:rPr lang="en-US" b="0" i="0">
                  <a:solidFill>
                    <a:srgbClr val="A626A4"/>
                  </a:solidFill>
                  <a:effectLst/>
                  <a:latin typeface="ui-monospace"/>
                </a:rPr>
                <a:t>RECURSIVE</a:t>
              </a:r>
              <a:r>
                <a:rPr lang="en-US" b="0" i="0">
                  <a:solidFill>
                    <a:srgbClr val="383A42"/>
                  </a:solidFill>
                  <a:effectLst/>
                  <a:latin typeface="ui-monospace"/>
                </a:rPr>
                <a:t> </a:t>
              </a:r>
              <a:r>
                <a:rPr lang="en-US" b="0" i="0" err="1">
                  <a:solidFill>
                    <a:srgbClr val="383A42"/>
                  </a:solidFill>
                  <a:effectLst/>
                  <a:latin typeface="ui-monospace"/>
                </a:rPr>
                <a:t>TransitiveClosure</a:t>
              </a:r>
              <a:r>
                <a:rPr lang="en-US" b="0" i="0">
                  <a:solidFill>
                    <a:srgbClr val="383A42"/>
                  </a:solidFill>
                  <a:effectLst/>
                  <a:latin typeface="ui-monospace"/>
                </a:rPr>
                <a:t> </a:t>
              </a:r>
              <a:r>
                <a:rPr lang="en-US" b="0" i="0">
                  <a:solidFill>
                    <a:srgbClr val="A626A4"/>
                  </a:solidFill>
                  <a:effectLst/>
                  <a:latin typeface="ui-monospace"/>
                </a:rPr>
                <a:t>AS</a:t>
              </a:r>
              <a:r>
                <a:rPr lang="en-US" b="0" i="0">
                  <a:solidFill>
                    <a:srgbClr val="383A42"/>
                  </a:solidFill>
                  <a:effectLst/>
                  <a:latin typeface="ui-monospace"/>
                </a:rPr>
                <a:t> ( </a:t>
              </a:r>
              <a:br>
                <a:rPr lang="en-US" b="0" i="0">
                  <a:effectLst/>
                  <a:latin typeface="ui-monospace"/>
                </a:rPr>
              </a:br>
              <a:r>
                <a:rPr lang="en-US" b="0" i="1">
                  <a:solidFill>
                    <a:srgbClr val="A0A1A7"/>
                  </a:solidFill>
                  <a:effectLst/>
                  <a:latin typeface="ui-monospace"/>
                </a:rPr>
                <a:t>-- Base case: start with the initial edges </a:t>
              </a:r>
              <a:br>
                <a:rPr lang="en-US" b="0" i="1">
                  <a:effectLst/>
                  <a:latin typeface="ui-monospace"/>
                </a:rPr>
              </a:br>
              <a:r>
                <a:rPr lang="en-US" b="0" i="1">
                  <a:solidFill>
                    <a:srgbClr val="A0A1A7"/>
                  </a:solidFill>
                  <a:effectLst/>
                  <a:latin typeface="ui-monospace"/>
                </a:rPr>
                <a:t>	</a:t>
              </a:r>
              <a:r>
                <a:rPr lang="en-US" b="0" i="0">
                  <a:solidFill>
                    <a:srgbClr val="A626A4"/>
                  </a:solidFill>
                  <a:effectLst/>
                  <a:latin typeface="ui-monospace"/>
                </a:rPr>
                <a:t>SELECT</a:t>
              </a:r>
              <a:r>
                <a:rPr lang="en-US" b="0" i="0">
                  <a:solidFill>
                    <a:srgbClr val="383A42"/>
                  </a:solidFill>
                  <a:effectLst/>
                  <a:latin typeface="ui-monospace"/>
                </a:rPr>
                <a:t> source, target </a:t>
              </a:r>
              <a:br>
                <a:rPr lang="en-US" b="0" i="0">
                  <a:effectLst/>
                  <a:latin typeface="ui-monospace"/>
                </a:rPr>
              </a:br>
              <a:r>
                <a:rPr lang="en-US" b="0" i="0">
                  <a:solidFill>
                    <a:srgbClr val="383A42"/>
                  </a:solidFill>
                  <a:effectLst/>
                  <a:latin typeface="ui-monospace"/>
                </a:rPr>
                <a:t>	</a:t>
              </a:r>
              <a:r>
                <a:rPr lang="en-US" b="0" i="0">
                  <a:solidFill>
                    <a:srgbClr val="A626A4"/>
                  </a:solidFill>
                  <a:effectLst/>
                  <a:latin typeface="ui-monospace"/>
                </a:rPr>
                <a:t>FROM</a:t>
              </a:r>
              <a:r>
                <a:rPr lang="en-US" b="0" i="0">
                  <a:solidFill>
                    <a:srgbClr val="383A42"/>
                  </a:solidFill>
                  <a:effectLst/>
                  <a:latin typeface="ui-monospace"/>
                </a:rPr>
                <a:t> edges </a:t>
              </a:r>
              <a:br>
                <a:rPr lang="en-US" b="0" i="0">
                  <a:effectLst/>
                  <a:latin typeface="ui-monospace"/>
                </a:rPr>
              </a:br>
              <a:r>
                <a:rPr lang="en-US" b="0" i="0">
                  <a:solidFill>
                    <a:srgbClr val="383A42"/>
                  </a:solidFill>
                  <a:effectLst/>
                  <a:latin typeface="ui-monospace"/>
                </a:rPr>
                <a:t>	</a:t>
              </a:r>
              <a:r>
                <a:rPr lang="en-US" b="0" i="0">
                  <a:solidFill>
                    <a:srgbClr val="A626A4"/>
                  </a:solidFill>
                  <a:effectLst/>
                  <a:latin typeface="ui-monospace"/>
                </a:rPr>
                <a:t>UNION</a:t>
              </a:r>
              <a:r>
                <a:rPr lang="en-US" b="0" i="0">
                  <a:solidFill>
                    <a:srgbClr val="383A42"/>
                  </a:solidFill>
                  <a:effectLst/>
                  <a:latin typeface="ui-monospace"/>
                </a:rPr>
                <a:t> </a:t>
              </a:r>
              <a:br>
                <a:rPr lang="en-US" b="0" i="0">
                  <a:effectLst/>
                  <a:latin typeface="ui-monospace"/>
                </a:rPr>
              </a:br>
              <a:r>
                <a:rPr lang="en-US" b="0" i="1">
                  <a:solidFill>
                    <a:srgbClr val="A0A1A7"/>
                  </a:solidFill>
                  <a:effectLst/>
                  <a:latin typeface="ui-monospace"/>
                </a:rPr>
                <a:t>-- Recursive case: find new edges by joining with previous results</a:t>
              </a:r>
              <a:r>
                <a:rPr lang="en-US" b="0" i="0">
                  <a:solidFill>
                    <a:srgbClr val="383A42"/>
                  </a:solidFill>
                  <a:effectLst/>
                  <a:latin typeface="ui-monospace"/>
                </a:rPr>
                <a:t> </a:t>
              </a:r>
              <a:br>
                <a:rPr lang="en-US" b="0" i="0">
                  <a:effectLst/>
                  <a:latin typeface="ui-monospace"/>
                </a:rPr>
              </a:br>
              <a:r>
                <a:rPr lang="en-US" b="0" i="0">
                  <a:solidFill>
                    <a:srgbClr val="383A42"/>
                  </a:solidFill>
                  <a:effectLst/>
                  <a:latin typeface="ui-monospace"/>
                </a:rPr>
                <a:t>	</a:t>
              </a:r>
              <a:r>
                <a:rPr lang="en-US" b="0" i="0">
                  <a:solidFill>
                    <a:srgbClr val="A626A4"/>
                  </a:solidFill>
                  <a:effectLst/>
                  <a:latin typeface="ui-monospace"/>
                </a:rPr>
                <a:t>SELECT</a:t>
              </a:r>
              <a:r>
                <a:rPr lang="en-US" b="0" i="0">
                  <a:solidFill>
                    <a:srgbClr val="383A42"/>
                  </a:solidFill>
                  <a:effectLst/>
                  <a:latin typeface="ui-monospace"/>
                </a:rPr>
                <a:t> </a:t>
              </a:r>
              <a:r>
                <a:rPr lang="en-US" b="0" i="0" err="1">
                  <a:solidFill>
                    <a:srgbClr val="383A42"/>
                  </a:solidFill>
                  <a:effectLst/>
                  <a:latin typeface="ui-monospace"/>
                </a:rPr>
                <a:t>tc.source</a:t>
              </a:r>
              <a:r>
                <a:rPr lang="en-US" b="0" i="0">
                  <a:solidFill>
                    <a:srgbClr val="383A42"/>
                  </a:solidFill>
                  <a:effectLst/>
                  <a:latin typeface="ui-monospace"/>
                </a:rPr>
                <a:t>, </a:t>
              </a:r>
              <a:r>
                <a:rPr lang="en-US" b="0" i="0" err="1">
                  <a:solidFill>
                    <a:srgbClr val="383A42"/>
                  </a:solidFill>
                  <a:effectLst/>
                  <a:latin typeface="ui-monospace"/>
                </a:rPr>
                <a:t>e.target</a:t>
              </a:r>
              <a:r>
                <a:rPr lang="en-US" b="0" i="0">
                  <a:solidFill>
                    <a:srgbClr val="383A42"/>
                  </a:solidFill>
                  <a:effectLst/>
                  <a:latin typeface="ui-monospace"/>
                </a:rPr>
                <a:t> </a:t>
              </a:r>
              <a:br>
                <a:rPr lang="en-US" b="0" i="0">
                  <a:effectLst/>
                  <a:latin typeface="ui-monospace"/>
                </a:rPr>
              </a:br>
              <a:r>
                <a:rPr lang="en-US" b="0" i="0">
                  <a:solidFill>
                    <a:srgbClr val="383A42"/>
                  </a:solidFill>
                  <a:effectLst/>
                  <a:latin typeface="ui-monospace"/>
                </a:rPr>
                <a:t>	</a:t>
              </a:r>
              <a:r>
                <a:rPr lang="en-US" b="0" i="0">
                  <a:solidFill>
                    <a:srgbClr val="A626A4"/>
                  </a:solidFill>
                  <a:effectLst/>
                  <a:latin typeface="ui-monospace"/>
                </a:rPr>
                <a:t>FROM</a:t>
              </a:r>
              <a:r>
                <a:rPr lang="en-US" b="0" i="0">
                  <a:solidFill>
                    <a:srgbClr val="383A42"/>
                  </a:solidFill>
                  <a:effectLst/>
                  <a:latin typeface="ui-monospace"/>
                </a:rPr>
                <a:t> </a:t>
              </a:r>
              <a:r>
                <a:rPr lang="en-US" b="0" i="0" err="1">
                  <a:solidFill>
                    <a:srgbClr val="383A42"/>
                  </a:solidFill>
                  <a:effectLst/>
                  <a:latin typeface="ui-monospace"/>
                </a:rPr>
                <a:t>TransitiveClosure</a:t>
              </a:r>
              <a:r>
                <a:rPr lang="en-US" b="0" i="0">
                  <a:solidFill>
                    <a:srgbClr val="383A42"/>
                  </a:solidFill>
                  <a:effectLst/>
                  <a:latin typeface="ui-monospace"/>
                </a:rPr>
                <a:t> </a:t>
              </a:r>
              <a:r>
                <a:rPr lang="en-US" b="0" i="0" err="1">
                  <a:solidFill>
                    <a:srgbClr val="383A42"/>
                  </a:solidFill>
                  <a:effectLst/>
                  <a:latin typeface="ui-monospace"/>
                </a:rPr>
                <a:t>tc</a:t>
              </a:r>
              <a:r>
                <a:rPr lang="en-US" b="0" i="0">
                  <a:solidFill>
                    <a:srgbClr val="383A42"/>
                  </a:solidFill>
                  <a:effectLst/>
                  <a:latin typeface="ui-monospace"/>
                </a:rPr>
                <a:t> </a:t>
              </a:r>
              <a:br>
                <a:rPr lang="en-US" b="0" i="0">
                  <a:effectLst/>
                  <a:latin typeface="ui-monospace"/>
                </a:rPr>
              </a:br>
              <a:r>
                <a:rPr lang="en-US" b="0" i="0">
                  <a:solidFill>
                    <a:srgbClr val="383A42"/>
                  </a:solidFill>
                  <a:effectLst/>
                  <a:latin typeface="ui-monospace"/>
                </a:rPr>
                <a:t>	</a:t>
              </a:r>
              <a:r>
                <a:rPr lang="en-US" b="0" i="0">
                  <a:solidFill>
                    <a:srgbClr val="A626A4"/>
                  </a:solidFill>
                  <a:effectLst/>
                  <a:latin typeface="ui-monospace"/>
                </a:rPr>
                <a:t>JOIN</a:t>
              </a:r>
              <a:r>
                <a:rPr lang="en-US" b="0" i="0">
                  <a:solidFill>
                    <a:srgbClr val="383A42"/>
                  </a:solidFill>
                  <a:effectLst/>
                  <a:latin typeface="ui-monospace"/>
                </a:rPr>
                <a:t> edges e </a:t>
              </a:r>
              <a:r>
                <a:rPr lang="en-US" b="0" i="0">
                  <a:solidFill>
                    <a:srgbClr val="A626A4"/>
                  </a:solidFill>
                  <a:effectLst/>
                  <a:latin typeface="ui-monospace"/>
                </a:rPr>
                <a:t>ON</a:t>
              </a:r>
              <a:r>
                <a:rPr lang="en-US" b="0" i="0">
                  <a:solidFill>
                    <a:srgbClr val="383A42"/>
                  </a:solidFill>
                  <a:effectLst/>
                  <a:latin typeface="ui-monospace"/>
                </a:rPr>
                <a:t> </a:t>
              </a:r>
              <a:r>
                <a:rPr lang="en-US" b="0" i="0" err="1">
                  <a:solidFill>
                    <a:srgbClr val="383A42"/>
                  </a:solidFill>
                  <a:effectLst/>
                  <a:latin typeface="ui-monospace"/>
                </a:rPr>
                <a:t>tc.target</a:t>
              </a:r>
              <a:r>
                <a:rPr lang="en-US" b="0" i="0">
                  <a:solidFill>
                    <a:srgbClr val="383A42"/>
                  </a:solidFill>
                  <a:effectLst/>
                  <a:latin typeface="ui-monospace"/>
                </a:rPr>
                <a:t> = </a:t>
              </a:r>
              <a:r>
                <a:rPr lang="en-US" b="0" i="0" err="1">
                  <a:solidFill>
                    <a:srgbClr val="383A42"/>
                  </a:solidFill>
                  <a:effectLst/>
                  <a:latin typeface="ui-monospace"/>
                </a:rPr>
                <a:t>e.source</a:t>
              </a:r>
              <a:r>
                <a:rPr lang="en-US" b="0" i="0">
                  <a:solidFill>
                    <a:srgbClr val="383A42"/>
                  </a:solidFill>
                  <a:effectLst/>
                  <a:latin typeface="ui-monospace"/>
                </a:rPr>
                <a:t> </a:t>
              </a:r>
              <a:br>
                <a:rPr lang="en-US" b="0" i="0">
                  <a:effectLst/>
                  <a:latin typeface="ui-monospace"/>
                </a:rPr>
              </a:br>
              <a:r>
                <a:rPr lang="en-US" b="0" i="0">
                  <a:solidFill>
                    <a:srgbClr val="383A42"/>
                  </a:solidFill>
                  <a:effectLst/>
                  <a:latin typeface="ui-monospace"/>
                </a:rPr>
                <a:t>) </a:t>
              </a:r>
            </a:p>
            <a:p>
              <a:r>
                <a:rPr lang="en-US" b="0" i="0">
                  <a:solidFill>
                    <a:srgbClr val="A626A4"/>
                  </a:solidFill>
                  <a:effectLst/>
                  <a:latin typeface="ui-monospace"/>
                </a:rPr>
                <a:t>SELECT</a:t>
              </a:r>
              <a:r>
                <a:rPr lang="en-US" b="0" i="0">
                  <a:solidFill>
                    <a:srgbClr val="383A42"/>
                  </a:solidFill>
                  <a:effectLst/>
                  <a:latin typeface="ui-monospace"/>
                </a:rPr>
                <a:t> </a:t>
              </a:r>
              <a:r>
                <a:rPr lang="en-US" b="0" i="0">
                  <a:solidFill>
                    <a:srgbClr val="A626A4"/>
                  </a:solidFill>
                  <a:effectLst/>
                  <a:latin typeface="ui-monospace"/>
                </a:rPr>
                <a:t>DISTINCT</a:t>
              </a:r>
              <a:r>
                <a:rPr lang="en-US" b="0" i="0">
                  <a:solidFill>
                    <a:srgbClr val="383A42"/>
                  </a:solidFill>
                  <a:effectLst/>
                  <a:latin typeface="ui-monospace"/>
                </a:rPr>
                <a:t> source, target </a:t>
              </a:r>
              <a:r>
                <a:rPr lang="en-US" b="0" i="0">
                  <a:solidFill>
                    <a:srgbClr val="A626A4"/>
                  </a:solidFill>
                  <a:effectLst/>
                  <a:latin typeface="ui-monospace"/>
                </a:rPr>
                <a:t>FROM</a:t>
              </a:r>
              <a:r>
                <a:rPr lang="en-US" b="0" i="0">
                  <a:solidFill>
                    <a:srgbClr val="383A42"/>
                  </a:solidFill>
                  <a:effectLst/>
                  <a:latin typeface="ui-monospace"/>
                </a:rPr>
                <a:t> </a:t>
              </a:r>
              <a:r>
                <a:rPr lang="en-US" b="0" i="0" err="1">
                  <a:solidFill>
                    <a:srgbClr val="383A42"/>
                  </a:solidFill>
                  <a:effectLst/>
                  <a:latin typeface="ui-monospace"/>
                </a:rPr>
                <a:t>TransitiveClosure</a:t>
              </a:r>
              <a:r>
                <a:rPr lang="en-US" b="0" i="0">
                  <a:solidFill>
                    <a:srgbClr val="383A42"/>
                  </a:solidFill>
                  <a:effectLst/>
                  <a:latin typeface="ui-monospace"/>
                </a:rPr>
                <a:t>;</a:t>
              </a:r>
              <a:endParaRPr lang="en-US"/>
            </a:p>
          </p:txBody>
        </p:sp>
        <p:sp>
          <p:nvSpPr>
            <p:cNvPr id="7" name="TextBox 6">
              <a:extLst>
                <a:ext uri="{FF2B5EF4-FFF2-40B4-BE49-F238E27FC236}">
                  <a16:creationId xmlns:a16="http://schemas.microsoft.com/office/drawing/2014/main" id="{474ED1C3-EDD4-7ECB-1FC4-18FED5B55239}"/>
                </a:ext>
              </a:extLst>
            </p:cNvPr>
            <p:cNvSpPr txBox="1"/>
            <p:nvPr/>
          </p:nvSpPr>
          <p:spPr>
            <a:xfrm>
              <a:off x="1511620" y="1567195"/>
              <a:ext cx="4570547" cy="369332"/>
            </a:xfrm>
            <a:prstGeom prst="rect">
              <a:avLst/>
            </a:prstGeom>
            <a:noFill/>
          </p:spPr>
          <p:txBody>
            <a:bodyPr wrap="none" rtlCol="0">
              <a:spAutoFit/>
            </a:bodyPr>
            <a:lstStyle/>
            <a:p>
              <a:r>
                <a:rPr lang="en-US" b="1"/>
                <a:t>Transitive Closure using Recursive SQL</a:t>
              </a:r>
            </a:p>
          </p:txBody>
        </p:sp>
      </p:grpSp>
      <p:sp>
        <p:nvSpPr>
          <p:cNvPr id="8" name="TextBox 7">
            <a:extLst>
              <a:ext uri="{FF2B5EF4-FFF2-40B4-BE49-F238E27FC236}">
                <a16:creationId xmlns:a16="http://schemas.microsoft.com/office/drawing/2014/main" id="{01D876AD-064E-C8D3-C57A-F9FCFF20584E}"/>
              </a:ext>
            </a:extLst>
          </p:cNvPr>
          <p:cNvSpPr txBox="1"/>
          <p:nvPr/>
        </p:nvSpPr>
        <p:spPr>
          <a:xfrm>
            <a:off x="7407479" y="2397706"/>
            <a:ext cx="3775457" cy="369332"/>
          </a:xfrm>
          <a:prstGeom prst="rect">
            <a:avLst/>
          </a:prstGeom>
          <a:noFill/>
        </p:spPr>
        <p:txBody>
          <a:bodyPr wrap="none" rtlCol="0">
            <a:spAutoFit/>
          </a:bodyPr>
          <a:lstStyle/>
          <a:p>
            <a:r>
              <a:rPr lang="en-US" b="1"/>
              <a:t>Transitive Closure using </a:t>
            </a:r>
            <a:r>
              <a:rPr lang="en-US" b="1" err="1"/>
              <a:t>Datalog</a:t>
            </a:r>
            <a:endParaRPr lang="en-US" b="1"/>
          </a:p>
        </p:txBody>
      </p:sp>
      <p:sp>
        <p:nvSpPr>
          <p:cNvPr id="9" name="Rectangle: Rounded Corners 8">
            <a:extLst>
              <a:ext uri="{FF2B5EF4-FFF2-40B4-BE49-F238E27FC236}">
                <a16:creationId xmlns:a16="http://schemas.microsoft.com/office/drawing/2014/main" id="{457094B7-BC92-D752-A43C-143F40E180C0}"/>
              </a:ext>
            </a:extLst>
          </p:cNvPr>
          <p:cNvSpPr/>
          <p:nvPr/>
        </p:nvSpPr>
        <p:spPr>
          <a:xfrm>
            <a:off x="2778512" y="2862146"/>
            <a:ext cx="6978804" cy="98502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err="1"/>
              <a:t>Datalog</a:t>
            </a:r>
            <a:r>
              <a:rPr lang="en-US"/>
              <a:t> simplifies recursive queries</a:t>
            </a:r>
          </a:p>
        </p:txBody>
      </p:sp>
      <p:grpSp>
        <p:nvGrpSpPr>
          <p:cNvPr id="46" name="Group 45">
            <a:extLst>
              <a:ext uri="{FF2B5EF4-FFF2-40B4-BE49-F238E27FC236}">
                <a16:creationId xmlns:a16="http://schemas.microsoft.com/office/drawing/2014/main" id="{0D504FFC-9946-2572-D856-85A01E128723}"/>
              </a:ext>
            </a:extLst>
          </p:cNvPr>
          <p:cNvGrpSpPr/>
          <p:nvPr/>
        </p:nvGrpSpPr>
        <p:grpSpPr>
          <a:xfrm>
            <a:off x="2774298" y="856641"/>
            <a:ext cx="2418081" cy="1560199"/>
            <a:chOff x="280706" y="1544951"/>
            <a:chExt cx="4845378" cy="2901885"/>
          </a:xfrm>
        </p:grpSpPr>
        <p:grpSp>
          <p:nvGrpSpPr>
            <p:cNvPr id="47" name="Group 46">
              <a:extLst>
                <a:ext uri="{FF2B5EF4-FFF2-40B4-BE49-F238E27FC236}">
                  <a16:creationId xmlns:a16="http://schemas.microsoft.com/office/drawing/2014/main" id="{847CB9A0-0416-3571-CCB5-6FC095B3C371}"/>
                </a:ext>
              </a:extLst>
            </p:cNvPr>
            <p:cNvGrpSpPr/>
            <p:nvPr/>
          </p:nvGrpSpPr>
          <p:grpSpPr>
            <a:xfrm>
              <a:off x="280706" y="1544951"/>
              <a:ext cx="4845378" cy="2901885"/>
              <a:chOff x="280706" y="1544951"/>
              <a:chExt cx="4845378" cy="2901885"/>
            </a:xfrm>
          </p:grpSpPr>
          <p:sp>
            <p:nvSpPr>
              <p:cNvPr id="49" name="Oval 48">
                <a:extLst>
                  <a:ext uri="{FF2B5EF4-FFF2-40B4-BE49-F238E27FC236}">
                    <a16:creationId xmlns:a16="http://schemas.microsoft.com/office/drawing/2014/main" id="{C37E124E-F82E-72AC-3CE8-9CBAE3431B52}"/>
                  </a:ext>
                </a:extLst>
              </p:cNvPr>
              <p:cNvSpPr/>
              <p:nvPr/>
            </p:nvSpPr>
            <p:spPr>
              <a:xfrm>
                <a:off x="280706" y="2838049"/>
                <a:ext cx="478204" cy="429453"/>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defTabSz="457200" rtl="0" eaLnBrk="0" fontAlgn="base" hangingPunct="0">
                  <a:spcBef>
                    <a:spcPct val="0"/>
                  </a:spcBef>
                  <a:spcAft>
                    <a:spcPct val="0"/>
                  </a:spcAft>
                  <a:defRPr kern="1200">
                    <a:solidFill>
                      <a:schemeClr val="lt1"/>
                    </a:solidFill>
                    <a:latin typeface="+mn-lt"/>
                    <a:ea typeface="+mn-ea"/>
                    <a:cs typeface="+mn-cs"/>
                  </a:defRPr>
                </a:lvl1pPr>
                <a:lvl2pPr marL="457200" algn="l" defTabSz="457200" rtl="0" eaLnBrk="0" fontAlgn="base" hangingPunct="0">
                  <a:spcBef>
                    <a:spcPct val="0"/>
                  </a:spcBef>
                  <a:spcAft>
                    <a:spcPct val="0"/>
                  </a:spcAft>
                  <a:defRPr kern="1200">
                    <a:solidFill>
                      <a:schemeClr val="lt1"/>
                    </a:solidFill>
                    <a:latin typeface="+mn-lt"/>
                    <a:ea typeface="+mn-ea"/>
                    <a:cs typeface="+mn-cs"/>
                  </a:defRPr>
                </a:lvl2pPr>
                <a:lvl3pPr marL="914400" algn="l" defTabSz="457200" rtl="0" eaLnBrk="0" fontAlgn="base" hangingPunct="0">
                  <a:spcBef>
                    <a:spcPct val="0"/>
                  </a:spcBef>
                  <a:spcAft>
                    <a:spcPct val="0"/>
                  </a:spcAft>
                  <a:defRPr kern="1200">
                    <a:solidFill>
                      <a:schemeClr val="lt1"/>
                    </a:solidFill>
                    <a:latin typeface="+mn-lt"/>
                    <a:ea typeface="+mn-ea"/>
                    <a:cs typeface="+mn-cs"/>
                  </a:defRPr>
                </a:lvl3pPr>
                <a:lvl4pPr marL="1371600" algn="l" defTabSz="457200" rtl="0" eaLnBrk="0" fontAlgn="base" hangingPunct="0">
                  <a:spcBef>
                    <a:spcPct val="0"/>
                  </a:spcBef>
                  <a:spcAft>
                    <a:spcPct val="0"/>
                  </a:spcAft>
                  <a:defRPr kern="1200">
                    <a:solidFill>
                      <a:schemeClr val="lt1"/>
                    </a:solidFill>
                    <a:latin typeface="+mn-lt"/>
                    <a:ea typeface="+mn-ea"/>
                    <a:cs typeface="+mn-cs"/>
                  </a:defRPr>
                </a:lvl4pPr>
                <a:lvl5pPr marL="1828800" algn="l" defTabSz="457200"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a:solidFill>
                      <a:schemeClr val="tx1"/>
                    </a:solidFill>
                  </a:rPr>
                  <a:t>0</a:t>
                </a:r>
              </a:p>
            </p:txBody>
          </p:sp>
          <p:sp>
            <p:nvSpPr>
              <p:cNvPr id="50" name="Oval 49">
                <a:extLst>
                  <a:ext uri="{FF2B5EF4-FFF2-40B4-BE49-F238E27FC236}">
                    <a16:creationId xmlns:a16="http://schemas.microsoft.com/office/drawing/2014/main" id="{972440B7-B841-244F-116E-246CFE77692F}"/>
                  </a:ext>
                </a:extLst>
              </p:cNvPr>
              <p:cNvSpPr/>
              <p:nvPr/>
            </p:nvSpPr>
            <p:spPr>
              <a:xfrm>
                <a:off x="1444379" y="1544951"/>
                <a:ext cx="478204" cy="429453"/>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defTabSz="457200" rtl="0" eaLnBrk="0" fontAlgn="base" hangingPunct="0">
                  <a:spcBef>
                    <a:spcPct val="0"/>
                  </a:spcBef>
                  <a:spcAft>
                    <a:spcPct val="0"/>
                  </a:spcAft>
                  <a:defRPr kern="1200">
                    <a:solidFill>
                      <a:schemeClr val="lt1"/>
                    </a:solidFill>
                    <a:latin typeface="+mn-lt"/>
                    <a:ea typeface="+mn-ea"/>
                    <a:cs typeface="+mn-cs"/>
                  </a:defRPr>
                </a:lvl1pPr>
                <a:lvl2pPr marL="457200" algn="l" defTabSz="457200" rtl="0" eaLnBrk="0" fontAlgn="base" hangingPunct="0">
                  <a:spcBef>
                    <a:spcPct val="0"/>
                  </a:spcBef>
                  <a:spcAft>
                    <a:spcPct val="0"/>
                  </a:spcAft>
                  <a:defRPr kern="1200">
                    <a:solidFill>
                      <a:schemeClr val="lt1"/>
                    </a:solidFill>
                    <a:latin typeface="+mn-lt"/>
                    <a:ea typeface="+mn-ea"/>
                    <a:cs typeface="+mn-cs"/>
                  </a:defRPr>
                </a:lvl2pPr>
                <a:lvl3pPr marL="914400" algn="l" defTabSz="457200" rtl="0" eaLnBrk="0" fontAlgn="base" hangingPunct="0">
                  <a:spcBef>
                    <a:spcPct val="0"/>
                  </a:spcBef>
                  <a:spcAft>
                    <a:spcPct val="0"/>
                  </a:spcAft>
                  <a:defRPr kern="1200">
                    <a:solidFill>
                      <a:schemeClr val="lt1"/>
                    </a:solidFill>
                    <a:latin typeface="+mn-lt"/>
                    <a:ea typeface="+mn-ea"/>
                    <a:cs typeface="+mn-cs"/>
                  </a:defRPr>
                </a:lvl3pPr>
                <a:lvl4pPr marL="1371600" algn="l" defTabSz="457200" rtl="0" eaLnBrk="0" fontAlgn="base" hangingPunct="0">
                  <a:spcBef>
                    <a:spcPct val="0"/>
                  </a:spcBef>
                  <a:spcAft>
                    <a:spcPct val="0"/>
                  </a:spcAft>
                  <a:defRPr kern="1200">
                    <a:solidFill>
                      <a:schemeClr val="lt1"/>
                    </a:solidFill>
                    <a:latin typeface="+mn-lt"/>
                    <a:ea typeface="+mn-ea"/>
                    <a:cs typeface="+mn-cs"/>
                  </a:defRPr>
                </a:lvl4pPr>
                <a:lvl5pPr marL="1828800" algn="l" defTabSz="457200"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a:solidFill>
                      <a:schemeClr val="tx1"/>
                    </a:solidFill>
                  </a:rPr>
                  <a:t>1</a:t>
                </a:r>
              </a:p>
            </p:txBody>
          </p:sp>
          <p:sp>
            <p:nvSpPr>
              <p:cNvPr id="51" name="Oval 50">
                <a:extLst>
                  <a:ext uri="{FF2B5EF4-FFF2-40B4-BE49-F238E27FC236}">
                    <a16:creationId xmlns:a16="http://schemas.microsoft.com/office/drawing/2014/main" id="{ADFC2DC6-EBD3-DC37-F14C-10A1D9AB5379}"/>
                  </a:ext>
                </a:extLst>
              </p:cNvPr>
              <p:cNvSpPr/>
              <p:nvPr/>
            </p:nvSpPr>
            <p:spPr>
              <a:xfrm>
                <a:off x="1444379" y="4017383"/>
                <a:ext cx="478204" cy="429453"/>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defTabSz="457200" rtl="0" eaLnBrk="0" fontAlgn="base" hangingPunct="0">
                  <a:spcBef>
                    <a:spcPct val="0"/>
                  </a:spcBef>
                  <a:spcAft>
                    <a:spcPct val="0"/>
                  </a:spcAft>
                  <a:defRPr kern="1200">
                    <a:solidFill>
                      <a:schemeClr val="lt1"/>
                    </a:solidFill>
                    <a:latin typeface="+mn-lt"/>
                    <a:ea typeface="+mn-ea"/>
                    <a:cs typeface="+mn-cs"/>
                  </a:defRPr>
                </a:lvl1pPr>
                <a:lvl2pPr marL="457200" algn="l" defTabSz="457200" rtl="0" eaLnBrk="0" fontAlgn="base" hangingPunct="0">
                  <a:spcBef>
                    <a:spcPct val="0"/>
                  </a:spcBef>
                  <a:spcAft>
                    <a:spcPct val="0"/>
                  </a:spcAft>
                  <a:defRPr kern="1200">
                    <a:solidFill>
                      <a:schemeClr val="lt1"/>
                    </a:solidFill>
                    <a:latin typeface="+mn-lt"/>
                    <a:ea typeface="+mn-ea"/>
                    <a:cs typeface="+mn-cs"/>
                  </a:defRPr>
                </a:lvl2pPr>
                <a:lvl3pPr marL="914400" algn="l" defTabSz="457200" rtl="0" eaLnBrk="0" fontAlgn="base" hangingPunct="0">
                  <a:spcBef>
                    <a:spcPct val="0"/>
                  </a:spcBef>
                  <a:spcAft>
                    <a:spcPct val="0"/>
                  </a:spcAft>
                  <a:defRPr kern="1200">
                    <a:solidFill>
                      <a:schemeClr val="lt1"/>
                    </a:solidFill>
                    <a:latin typeface="+mn-lt"/>
                    <a:ea typeface="+mn-ea"/>
                    <a:cs typeface="+mn-cs"/>
                  </a:defRPr>
                </a:lvl3pPr>
                <a:lvl4pPr marL="1371600" algn="l" defTabSz="457200" rtl="0" eaLnBrk="0" fontAlgn="base" hangingPunct="0">
                  <a:spcBef>
                    <a:spcPct val="0"/>
                  </a:spcBef>
                  <a:spcAft>
                    <a:spcPct val="0"/>
                  </a:spcAft>
                  <a:defRPr kern="1200">
                    <a:solidFill>
                      <a:schemeClr val="lt1"/>
                    </a:solidFill>
                    <a:latin typeface="+mn-lt"/>
                    <a:ea typeface="+mn-ea"/>
                    <a:cs typeface="+mn-cs"/>
                  </a:defRPr>
                </a:lvl4pPr>
                <a:lvl5pPr marL="1828800" algn="l" defTabSz="457200"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a:solidFill>
                      <a:schemeClr val="tx1"/>
                    </a:solidFill>
                  </a:rPr>
                  <a:t>2</a:t>
                </a:r>
              </a:p>
            </p:txBody>
          </p:sp>
          <p:sp>
            <p:nvSpPr>
              <p:cNvPr id="52" name="Oval 51">
                <a:extLst>
                  <a:ext uri="{FF2B5EF4-FFF2-40B4-BE49-F238E27FC236}">
                    <a16:creationId xmlns:a16="http://schemas.microsoft.com/office/drawing/2014/main" id="{0FFF2CE5-4047-1E94-2E52-C0BAD4C863BB}"/>
                  </a:ext>
                </a:extLst>
              </p:cNvPr>
              <p:cNvSpPr/>
              <p:nvPr/>
            </p:nvSpPr>
            <p:spPr>
              <a:xfrm>
                <a:off x="2775178" y="2838049"/>
                <a:ext cx="478204" cy="429453"/>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defTabSz="457200" rtl="0" eaLnBrk="0" fontAlgn="base" hangingPunct="0">
                  <a:spcBef>
                    <a:spcPct val="0"/>
                  </a:spcBef>
                  <a:spcAft>
                    <a:spcPct val="0"/>
                  </a:spcAft>
                  <a:defRPr kern="1200">
                    <a:solidFill>
                      <a:schemeClr val="lt1"/>
                    </a:solidFill>
                    <a:latin typeface="+mn-lt"/>
                    <a:ea typeface="+mn-ea"/>
                    <a:cs typeface="+mn-cs"/>
                  </a:defRPr>
                </a:lvl1pPr>
                <a:lvl2pPr marL="457200" algn="l" defTabSz="457200" rtl="0" eaLnBrk="0" fontAlgn="base" hangingPunct="0">
                  <a:spcBef>
                    <a:spcPct val="0"/>
                  </a:spcBef>
                  <a:spcAft>
                    <a:spcPct val="0"/>
                  </a:spcAft>
                  <a:defRPr kern="1200">
                    <a:solidFill>
                      <a:schemeClr val="lt1"/>
                    </a:solidFill>
                    <a:latin typeface="+mn-lt"/>
                    <a:ea typeface="+mn-ea"/>
                    <a:cs typeface="+mn-cs"/>
                  </a:defRPr>
                </a:lvl2pPr>
                <a:lvl3pPr marL="914400" algn="l" defTabSz="457200" rtl="0" eaLnBrk="0" fontAlgn="base" hangingPunct="0">
                  <a:spcBef>
                    <a:spcPct val="0"/>
                  </a:spcBef>
                  <a:spcAft>
                    <a:spcPct val="0"/>
                  </a:spcAft>
                  <a:defRPr kern="1200">
                    <a:solidFill>
                      <a:schemeClr val="lt1"/>
                    </a:solidFill>
                    <a:latin typeface="+mn-lt"/>
                    <a:ea typeface="+mn-ea"/>
                    <a:cs typeface="+mn-cs"/>
                  </a:defRPr>
                </a:lvl3pPr>
                <a:lvl4pPr marL="1371600" algn="l" defTabSz="457200" rtl="0" eaLnBrk="0" fontAlgn="base" hangingPunct="0">
                  <a:spcBef>
                    <a:spcPct val="0"/>
                  </a:spcBef>
                  <a:spcAft>
                    <a:spcPct val="0"/>
                  </a:spcAft>
                  <a:defRPr kern="1200">
                    <a:solidFill>
                      <a:schemeClr val="lt1"/>
                    </a:solidFill>
                    <a:latin typeface="+mn-lt"/>
                    <a:ea typeface="+mn-ea"/>
                    <a:cs typeface="+mn-cs"/>
                  </a:defRPr>
                </a:lvl4pPr>
                <a:lvl5pPr marL="1828800" algn="l" defTabSz="457200"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a:solidFill>
                      <a:schemeClr val="tx1"/>
                    </a:solidFill>
                  </a:rPr>
                  <a:t>3</a:t>
                </a:r>
              </a:p>
            </p:txBody>
          </p:sp>
          <p:sp>
            <p:nvSpPr>
              <p:cNvPr id="53" name="Oval 52">
                <a:extLst>
                  <a:ext uri="{FF2B5EF4-FFF2-40B4-BE49-F238E27FC236}">
                    <a16:creationId xmlns:a16="http://schemas.microsoft.com/office/drawing/2014/main" id="{6E05134D-09DA-5856-EB14-3A81D285CFEA}"/>
                  </a:ext>
                </a:extLst>
              </p:cNvPr>
              <p:cNvSpPr/>
              <p:nvPr/>
            </p:nvSpPr>
            <p:spPr>
              <a:xfrm>
                <a:off x="4647880" y="2838049"/>
                <a:ext cx="478204" cy="429453"/>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defTabSz="457200" rtl="0" eaLnBrk="0" fontAlgn="base" hangingPunct="0">
                  <a:spcBef>
                    <a:spcPct val="0"/>
                  </a:spcBef>
                  <a:spcAft>
                    <a:spcPct val="0"/>
                  </a:spcAft>
                  <a:defRPr kern="1200">
                    <a:solidFill>
                      <a:schemeClr val="lt1"/>
                    </a:solidFill>
                    <a:latin typeface="+mn-lt"/>
                    <a:ea typeface="+mn-ea"/>
                    <a:cs typeface="+mn-cs"/>
                  </a:defRPr>
                </a:lvl1pPr>
                <a:lvl2pPr marL="457200" algn="l" defTabSz="457200" rtl="0" eaLnBrk="0" fontAlgn="base" hangingPunct="0">
                  <a:spcBef>
                    <a:spcPct val="0"/>
                  </a:spcBef>
                  <a:spcAft>
                    <a:spcPct val="0"/>
                  </a:spcAft>
                  <a:defRPr kern="1200">
                    <a:solidFill>
                      <a:schemeClr val="lt1"/>
                    </a:solidFill>
                    <a:latin typeface="+mn-lt"/>
                    <a:ea typeface="+mn-ea"/>
                    <a:cs typeface="+mn-cs"/>
                  </a:defRPr>
                </a:lvl2pPr>
                <a:lvl3pPr marL="914400" algn="l" defTabSz="457200" rtl="0" eaLnBrk="0" fontAlgn="base" hangingPunct="0">
                  <a:spcBef>
                    <a:spcPct val="0"/>
                  </a:spcBef>
                  <a:spcAft>
                    <a:spcPct val="0"/>
                  </a:spcAft>
                  <a:defRPr kern="1200">
                    <a:solidFill>
                      <a:schemeClr val="lt1"/>
                    </a:solidFill>
                    <a:latin typeface="+mn-lt"/>
                    <a:ea typeface="+mn-ea"/>
                    <a:cs typeface="+mn-cs"/>
                  </a:defRPr>
                </a:lvl3pPr>
                <a:lvl4pPr marL="1371600" algn="l" defTabSz="457200" rtl="0" eaLnBrk="0" fontAlgn="base" hangingPunct="0">
                  <a:spcBef>
                    <a:spcPct val="0"/>
                  </a:spcBef>
                  <a:spcAft>
                    <a:spcPct val="0"/>
                  </a:spcAft>
                  <a:defRPr kern="1200">
                    <a:solidFill>
                      <a:schemeClr val="lt1"/>
                    </a:solidFill>
                    <a:latin typeface="+mn-lt"/>
                    <a:ea typeface="+mn-ea"/>
                    <a:cs typeface="+mn-cs"/>
                  </a:defRPr>
                </a:lvl4pPr>
                <a:lvl5pPr marL="1828800" algn="l" defTabSz="457200"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a:solidFill>
                      <a:schemeClr val="tx1"/>
                    </a:solidFill>
                  </a:rPr>
                  <a:t>4</a:t>
                </a:r>
              </a:p>
            </p:txBody>
          </p:sp>
          <p:cxnSp>
            <p:nvCxnSpPr>
              <p:cNvPr id="54" name="Straight Arrow Connector 53">
                <a:extLst>
                  <a:ext uri="{FF2B5EF4-FFF2-40B4-BE49-F238E27FC236}">
                    <a16:creationId xmlns:a16="http://schemas.microsoft.com/office/drawing/2014/main" id="{17EA938A-25C0-9329-FBDA-686ED449BEDB}"/>
                  </a:ext>
                </a:extLst>
              </p:cNvPr>
              <p:cNvCxnSpPr/>
              <p:nvPr/>
            </p:nvCxnSpPr>
            <p:spPr>
              <a:xfrm flipV="1">
                <a:off x="688879" y="1911511"/>
                <a:ext cx="825532" cy="989429"/>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BCB33AE0-F980-A299-1A30-9181C705F26D}"/>
                  </a:ext>
                </a:extLst>
              </p:cNvPr>
              <p:cNvCxnSpPr/>
              <p:nvPr/>
            </p:nvCxnSpPr>
            <p:spPr>
              <a:xfrm>
                <a:off x="688879" y="3204609"/>
                <a:ext cx="825532" cy="875666"/>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DC06EE56-E1B2-3591-2CFF-C0044006B67F}"/>
                  </a:ext>
                </a:extLst>
              </p:cNvPr>
              <p:cNvCxnSpPr/>
              <p:nvPr/>
            </p:nvCxnSpPr>
            <p:spPr>
              <a:xfrm>
                <a:off x="1852551" y="1911511"/>
                <a:ext cx="992658" cy="989429"/>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5A12AEE1-8619-6F43-411F-E24A69D19EB4}"/>
                  </a:ext>
                </a:extLst>
              </p:cNvPr>
              <p:cNvCxnSpPr/>
              <p:nvPr/>
            </p:nvCxnSpPr>
            <p:spPr>
              <a:xfrm flipV="1">
                <a:off x="1852551" y="3204609"/>
                <a:ext cx="992658" cy="875666"/>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712DAD29-55D9-6F3F-9079-BF9EE34719B8}"/>
                  </a:ext>
                </a:extLst>
              </p:cNvPr>
              <p:cNvCxnSpPr/>
              <p:nvPr/>
            </p:nvCxnSpPr>
            <p:spPr>
              <a:xfrm>
                <a:off x="3253382" y="3052775"/>
                <a:ext cx="1394498"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sp>
          <p:nvSpPr>
            <p:cNvPr id="48" name="Rectangle 47">
              <a:extLst>
                <a:ext uri="{FF2B5EF4-FFF2-40B4-BE49-F238E27FC236}">
                  <a16:creationId xmlns:a16="http://schemas.microsoft.com/office/drawing/2014/main" id="{8BA9BB5A-F4BD-60BC-53A2-85E6A5A831B6}"/>
                </a:ext>
              </a:extLst>
            </p:cNvPr>
            <p:cNvSpPr/>
            <p:nvPr/>
          </p:nvSpPr>
          <p:spPr>
            <a:xfrm>
              <a:off x="2433009" y="1722559"/>
              <a:ext cx="509977" cy="487578"/>
            </a:xfrm>
            <a:prstGeom prst="rect">
              <a:avLst/>
            </a:prstGeom>
          </p:spPr>
          <p:txBody>
            <a:bodyPr wrap="none">
              <a:spAutoFit/>
            </a:bodyPr>
            <a:lstStyle>
              <a:defPPr>
                <a:defRPr lang="en-US"/>
              </a:defPPr>
              <a:lvl1pPr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r>
                <a:rPr lang="en-US" b="1" kern="0">
                  <a:latin typeface="Roboto Mono"/>
                  <a:ea typeface="Roboto Mono"/>
                  <a:cs typeface="Roboto Mono"/>
                  <a:sym typeface="Roboto Mono"/>
                </a:rPr>
                <a:t>G</a:t>
              </a:r>
              <a:endParaRPr lang="en-US" b="1"/>
            </a:p>
          </p:txBody>
        </p:sp>
      </p:grpSp>
      <p:grpSp>
        <p:nvGrpSpPr>
          <p:cNvPr id="59" name="Group 58">
            <a:extLst>
              <a:ext uri="{FF2B5EF4-FFF2-40B4-BE49-F238E27FC236}">
                <a16:creationId xmlns:a16="http://schemas.microsoft.com/office/drawing/2014/main" id="{4E0E3406-4A9C-7C8E-AEDB-A17A3783A783}"/>
              </a:ext>
            </a:extLst>
          </p:cNvPr>
          <p:cNvGrpSpPr/>
          <p:nvPr/>
        </p:nvGrpSpPr>
        <p:grpSpPr>
          <a:xfrm>
            <a:off x="6262907" y="828076"/>
            <a:ext cx="2052779" cy="1916717"/>
            <a:chOff x="9199188" y="1149181"/>
            <a:chExt cx="4845378" cy="3652355"/>
          </a:xfrm>
        </p:grpSpPr>
        <p:sp>
          <p:nvSpPr>
            <p:cNvPr id="60" name="Oval 59">
              <a:extLst>
                <a:ext uri="{FF2B5EF4-FFF2-40B4-BE49-F238E27FC236}">
                  <a16:creationId xmlns:a16="http://schemas.microsoft.com/office/drawing/2014/main" id="{0E189CFA-BC8C-41E8-5C30-3A0B64A7C100}"/>
                </a:ext>
              </a:extLst>
            </p:cNvPr>
            <p:cNvSpPr/>
            <p:nvPr/>
          </p:nvSpPr>
          <p:spPr>
            <a:xfrm>
              <a:off x="9199188" y="3192749"/>
              <a:ext cx="478204" cy="429453"/>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defTabSz="457200" rtl="0" eaLnBrk="0" fontAlgn="base" hangingPunct="0">
                <a:spcBef>
                  <a:spcPct val="0"/>
                </a:spcBef>
                <a:spcAft>
                  <a:spcPct val="0"/>
                </a:spcAft>
                <a:defRPr kern="1200">
                  <a:solidFill>
                    <a:schemeClr val="lt1"/>
                  </a:solidFill>
                  <a:latin typeface="+mn-lt"/>
                  <a:ea typeface="+mn-ea"/>
                  <a:cs typeface="+mn-cs"/>
                </a:defRPr>
              </a:lvl1pPr>
              <a:lvl2pPr marL="457200" algn="l" defTabSz="457200" rtl="0" eaLnBrk="0" fontAlgn="base" hangingPunct="0">
                <a:spcBef>
                  <a:spcPct val="0"/>
                </a:spcBef>
                <a:spcAft>
                  <a:spcPct val="0"/>
                </a:spcAft>
                <a:defRPr kern="1200">
                  <a:solidFill>
                    <a:schemeClr val="lt1"/>
                  </a:solidFill>
                  <a:latin typeface="+mn-lt"/>
                  <a:ea typeface="+mn-ea"/>
                  <a:cs typeface="+mn-cs"/>
                </a:defRPr>
              </a:lvl2pPr>
              <a:lvl3pPr marL="914400" algn="l" defTabSz="457200" rtl="0" eaLnBrk="0" fontAlgn="base" hangingPunct="0">
                <a:spcBef>
                  <a:spcPct val="0"/>
                </a:spcBef>
                <a:spcAft>
                  <a:spcPct val="0"/>
                </a:spcAft>
                <a:defRPr kern="1200">
                  <a:solidFill>
                    <a:schemeClr val="lt1"/>
                  </a:solidFill>
                  <a:latin typeface="+mn-lt"/>
                  <a:ea typeface="+mn-ea"/>
                  <a:cs typeface="+mn-cs"/>
                </a:defRPr>
              </a:lvl3pPr>
              <a:lvl4pPr marL="1371600" algn="l" defTabSz="457200" rtl="0" eaLnBrk="0" fontAlgn="base" hangingPunct="0">
                <a:spcBef>
                  <a:spcPct val="0"/>
                </a:spcBef>
                <a:spcAft>
                  <a:spcPct val="0"/>
                </a:spcAft>
                <a:defRPr kern="1200">
                  <a:solidFill>
                    <a:schemeClr val="lt1"/>
                  </a:solidFill>
                  <a:latin typeface="+mn-lt"/>
                  <a:ea typeface="+mn-ea"/>
                  <a:cs typeface="+mn-cs"/>
                </a:defRPr>
              </a:lvl4pPr>
              <a:lvl5pPr marL="1828800" algn="l" defTabSz="457200"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a:solidFill>
                    <a:schemeClr val="tx1"/>
                  </a:solidFill>
                </a:rPr>
                <a:t>0</a:t>
              </a:r>
            </a:p>
          </p:txBody>
        </p:sp>
        <p:sp>
          <p:nvSpPr>
            <p:cNvPr id="61" name="Oval 60">
              <a:extLst>
                <a:ext uri="{FF2B5EF4-FFF2-40B4-BE49-F238E27FC236}">
                  <a16:creationId xmlns:a16="http://schemas.microsoft.com/office/drawing/2014/main" id="{ACB49A81-E958-BEF4-1470-33921A3AA477}"/>
                </a:ext>
              </a:extLst>
            </p:cNvPr>
            <p:cNvSpPr/>
            <p:nvPr/>
          </p:nvSpPr>
          <p:spPr>
            <a:xfrm>
              <a:off x="10362861" y="1899651"/>
              <a:ext cx="478204" cy="429453"/>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defTabSz="457200" rtl="0" eaLnBrk="0" fontAlgn="base" hangingPunct="0">
                <a:spcBef>
                  <a:spcPct val="0"/>
                </a:spcBef>
                <a:spcAft>
                  <a:spcPct val="0"/>
                </a:spcAft>
                <a:defRPr kern="1200">
                  <a:solidFill>
                    <a:schemeClr val="lt1"/>
                  </a:solidFill>
                  <a:latin typeface="+mn-lt"/>
                  <a:ea typeface="+mn-ea"/>
                  <a:cs typeface="+mn-cs"/>
                </a:defRPr>
              </a:lvl1pPr>
              <a:lvl2pPr marL="457200" algn="l" defTabSz="457200" rtl="0" eaLnBrk="0" fontAlgn="base" hangingPunct="0">
                <a:spcBef>
                  <a:spcPct val="0"/>
                </a:spcBef>
                <a:spcAft>
                  <a:spcPct val="0"/>
                </a:spcAft>
                <a:defRPr kern="1200">
                  <a:solidFill>
                    <a:schemeClr val="lt1"/>
                  </a:solidFill>
                  <a:latin typeface="+mn-lt"/>
                  <a:ea typeface="+mn-ea"/>
                  <a:cs typeface="+mn-cs"/>
                </a:defRPr>
              </a:lvl2pPr>
              <a:lvl3pPr marL="914400" algn="l" defTabSz="457200" rtl="0" eaLnBrk="0" fontAlgn="base" hangingPunct="0">
                <a:spcBef>
                  <a:spcPct val="0"/>
                </a:spcBef>
                <a:spcAft>
                  <a:spcPct val="0"/>
                </a:spcAft>
                <a:defRPr kern="1200">
                  <a:solidFill>
                    <a:schemeClr val="lt1"/>
                  </a:solidFill>
                  <a:latin typeface="+mn-lt"/>
                  <a:ea typeface="+mn-ea"/>
                  <a:cs typeface="+mn-cs"/>
                </a:defRPr>
              </a:lvl3pPr>
              <a:lvl4pPr marL="1371600" algn="l" defTabSz="457200" rtl="0" eaLnBrk="0" fontAlgn="base" hangingPunct="0">
                <a:spcBef>
                  <a:spcPct val="0"/>
                </a:spcBef>
                <a:spcAft>
                  <a:spcPct val="0"/>
                </a:spcAft>
                <a:defRPr kern="1200">
                  <a:solidFill>
                    <a:schemeClr val="lt1"/>
                  </a:solidFill>
                  <a:latin typeface="+mn-lt"/>
                  <a:ea typeface="+mn-ea"/>
                  <a:cs typeface="+mn-cs"/>
                </a:defRPr>
              </a:lvl4pPr>
              <a:lvl5pPr marL="1828800" algn="l" defTabSz="457200"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a:solidFill>
                    <a:schemeClr val="tx1"/>
                  </a:solidFill>
                </a:rPr>
                <a:t>1</a:t>
              </a:r>
            </a:p>
          </p:txBody>
        </p:sp>
        <p:sp>
          <p:nvSpPr>
            <p:cNvPr id="62" name="Oval 61">
              <a:extLst>
                <a:ext uri="{FF2B5EF4-FFF2-40B4-BE49-F238E27FC236}">
                  <a16:creationId xmlns:a16="http://schemas.microsoft.com/office/drawing/2014/main" id="{41C851CA-CFDD-A24D-1BB8-F43BBD433E35}"/>
                </a:ext>
              </a:extLst>
            </p:cNvPr>
            <p:cNvSpPr/>
            <p:nvPr/>
          </p:nvSpPr>
          <p:spPr>
            <a:xfrm>
              <a:off x="10362861" y="4372083"/>
              <a:ext cx="478204" cy="429453"/>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defTabSz="457200" rtl="0" eaLnBrk="0" fontAlgn="base" hangingPunct="0">
                <a:spcBef>
                  <a:spcPct val="0"/>
                </a:spcBef>
                <a:spcAft>
                  <a:spcPct val="0"/>
                </a:spcAft>
                <a:defRPr kern="1200">
                  <a:solidFill>
                    <a:schemeClr val="lt1"/>
                  </a:solidFill>
                  <a:latin typeface="+mn-lt"/>
                  <a:ea typeface="+mn-ea"/>
                  <a:cs typeface="+mn-cs"/>
                </a:defRPr>
              </a:lvl1pPr>
              <a:lvl2pPr marL="457200" algn="l" defTabSz="457200" rtl="0" eaLnBrk="0" fontAlgn="base" hangingPunct="0">
                <a:spcBef>
                  <a:spcPct val="0"/>
                </a:spcBef>
                <a:spcAft>
                  <a:spcPct val="0"/>
                </a:spcAft>
                <a:defRPr kern="1200">
                  <a:solidFill>
                    <a:schemeClr val="lt1"/>
                  </a:solidFill>
                  <a:latin typeface="+mn-lt"/>
                  <a:ea typeface="+mn-ea"/>
                  <a:cs typeface="+mn-cs"/>
                </a:defRPr>
              </a:lvl2pPr>
              <a:lvl3pPr marL="914400" algn="l" defTabSz="457200" rtl="0" eaLnBrk="0" fontAlgn="base" hangingPunct="0">
                <a:spcBef>
                  <a:spcPct val="0"/>
                </a:spcBef>
                <a:spcAft>
                  <a:spcPct val="0"/>
                </a:spcAft>
                <a:defRPr kern="1200">
                  <a:solidFill>
                    <a:schemeClr val="lt1"/>
                  </a:solidFill>
                  <a:latin typeface="+mn-lt"/>
                  <a:ea typeface="+mn-ea"/>
                  <a:cs typeface="+mn-cs"/>
                </a:defRPr>
              </a:lvl3pPr>
              <a:lvl4pPr marL="1371600" algn="l" defTabSz="457200" rtl="0" eaLnBrk="0" fontAlgn="base" hangingPunct="0">
                <a:spcBef>
                  <a:spcPct val="0"/>
                </a:spcBef>
                <a:spcAft>
                  <a:spcPct val="0"/>
                </a:spcAft>
                <a:defRPr kern="1200">
                  <a:solidFill>
                    <a:schemeClr val="lt1"/>
                  </a:solidFill>
                  <a:latin typeface="+mn-lt"/>
                  <a:ea typeface="+mn-ea"/>
                  <a:cs typeface="+mn-cs"/>
                </a:defRPr>
              </a:lvl4pPr>
              <a:lvl5pPr marL="1828800" algn="l" defTabSz="457200"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a:solidFill>
                    <a:schemeClr val="tx1"/>
                  </a:solidFill>
                </a:rPr>
                <a:t>2</a:t>
              </a:r>
            </a:p>
          </p:txBody>
        </p:sp>
        <p:sp>
          <p:nvSpPr>
            <p:cNvPr id="63" name="Oval 62">
              <a:extLst>
                <a:ext uri="{FF2B5EF4-FFF2-40B4-BE49-F238E27FC236}">
                  <a16:creationId xmlns:a16="http://schemas.microsoft.com/office/drawing/2014/main" id="{4D91BE2C-8ECC-D0DD-64EA-9698C70F61A6}"/>
                </a:ext>
              </a:extLst>
            </p:cNvPr>
            <p:cNvSpPr/>
            <p:nvPr/>
          </p:nvSpPr>
          <p:spPr>
            <a:xfrm>
              <a:off x="11693660" y="3192749"/>
              <a:ext cx="478204" cy="429453"/>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defTabSz="457200" rtl="0" eaLnBrk="0" fontAlgn="base" hangingPunct="0">
                <a:spcBef>
                  <a:spcPct val="0"/>
                </a:spcBef>
                <a:spcAft>
                  <a:spcPct val="0"/>
                </a:spcAft>
                <a:defRPr kern="1200">
                  <a:solidFill>
                    <a:schemeClr val="lt1"/>
                  </a:solidFill>
                  <a:latin typeface="+mn-lt"/>
                  <a:ea typeface="+mn-ea"/>
                  <a:cs typeface="+mn-cs"/>
                </a:defRPr>
              </a:lvl1pPr>
              <a:lvl2pPr marL="457200" algn="l" defTabSz="457200" rtl="0" eaLnBrk="0" fontAlgn="base" hangingPunct="0">
                <a:spcBef>
                  <a:spcPct val="0"/>
                </a:spcBef>
                <a:spcAft>
                  <a:spcPct val="0"/>
                </a:spcAft>
                <a:defRPr kern="1200">
                  <a:solidFill>
                    <a:schemeClr val="lt1"/>
                  </a:solidFill>
                  <a:latin typeface="+mn-lt"/>
                  <a:ea typeface="+mn-ea"/>
                  <a:cs typeface="+mn-cs"/>
                </a:defRPr>
              </a:lvl2pPr>
              <a:lvl3pPr marL="914400" algn="l" defTabSz="457200" rtl="0" eaLnBrk="0" fontAlgn="base" hangingPunct="0">
                <a:spcBef>
                  <a:spcPct val="0"/>
                </a:spcBef>
                <a:spcAft>
                  <a:spcPct val="0"/>
                </a:spcAft>
                <a:defRPr kern="1200">
                  <a:solidFill>
                    <a:schemeClr val="lt1"/>
                  </a:solidFill>
                  <a:latin typeface="+mn-lt"/>
                  <a:ea typeface="+mn-ea"/>
                  <a:cs typeface="+mn-cs"/>
                </a:defRPr>
              </a:lvl3pPr>
              <a:lvl4pPr marL="1371600" algn="l" defTabSz="457200" rtl="0" eaLnBrk="0" fontAlgn="base" hangingPunct="0">
                <a:spcBef>
                  <a:spcPct val="0"/>
                </a:spcBef>
                <a:spcAft>
                  <a:spcPct val="0"/>
                </a:spcAft>
                <a:defRPr kern="1200">
                  <a:solidFill>
                    <a:schemeClr val="lt1"/>
                  </a:solidFill>
                  <a:latin typeface="+mn-lt"/>
                  <a:ea typeface="+mn-ea"/>
                  <a:cs typeface="+mn-cs"/>
                </a:defRPr>
              </a:lvl4pPr>
              <a:lvl5pPr marL="1828800" algn="l" defTabSz="457200"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a:solidFill>
                    <a:schemeClr val="tx1"/>
                  </a:solidFill>
                </a:rPr>
                <a:t>3</a:t>
              </a:r>
            </a:p>
          </p:txBody>
        </p:sp>
        <p:sp>
          <p:nvSpPr>
            <p:cNvPr id="64" name="Oval 63">
              <a:extLst>
                <a:ext uri="{FF2B5EF4-FFF2-40B4-BE49-F238E27FC236}">
                  <a16:creationId xmlns:a16="http://schemas.microsoft.com/office/drawing/2014/main" id="{68A72513-4446-2F79-3E0E-B50DA2603055}"/>
                </a:ext>
              </a:extLst>
            </p:cNvPr>
            <p:cNvSpPr/>
            <p:nvPr/>
          </p:nvSpPr>
          <p:spPr>
            <a:xfrm>
              <a:off x="13566362" y="3192749"/>
              <a:ext cx="478204" cy="429453"/>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defTabSz="457200" rtl="0" eaLnBrk="0" fontAlgn="base" hangingPunct="0">
                <a:spcBef>
                  <a:spcPct val="0"/>
                </a:spcBef>
                <a:spcAft>
                  <a:spcPct val="0"/>
                </a:spcAft>
                <a:defRPr kern="1200">
                  <a:solidFill>
                    <a:schemeClr val="lt1"/>
                  </a:solidFill>
                  <a:latin typeface="+mn-lt"/>
                  <a:ea typeface="+mn-ea"/>
                  <a:cs typeface="+mn-cs"/>
                </a:defRPr>
              </a:lvl1pPr>
              <a:lvl2pPr marL="457200" algn="l" defTabSz="457200" rtl="0" eaLnBrk="0" fontAlgn="base" hangingPunct="0">
                <a:spcBef>
                  <a:spcPct val="0"/>
                </a:spcBef>
                <a:spcAft>
                  <a:spcPct val="0"/>
                </a:spcAft>
                <a:defRPr kern="1200">
                  <a:solidFill>
                    <a:schemeClr val="lt1"/>
                  </a:solidFill>
                  <a:latin typeface="+mn-lt"/>
                  <a:ea typeface="+mn-ea"/>
                  <a:cs typeface="+mn-cs"/>
                </a:defRPr>
              </a:lvl2pPr>
              <a:lvl3pPr marL="914400" algn="l" defTabSz="457200" rtl="0" eaLnBrk="0" fontAlgn="base" hangingPunct="0">
                <a:spcBef>
                  <a:spcPct val="0"/>
                </a:spcBef>
                <a:spcAft>
                  <a:spcPct val="0"/>
                </a:spcAft>
                <a:defRPr kern="1200">
                  <a:solidFill>
                    <a:schemeClr val="lt1"/>
                  </a:solidFill>
                  <a:latin typeface="+mn-lt"/>
                  <a:ea typeface="+mn-ea"/>
                  <a:cs typeface="+mn-cs"/>
                </a:defRPr>
              </a:lvl3pPr>
              <a:lvl4pPr marL="1371600" algn="l" defTabSz="457200" rtl="0" eaLnBrk="0" fontAlgn="base" hangingPunct="0">
                <a:spcBef>
                  <a:spcPct val="0"/>
                </a:spcBef>
                <a:spcAft>
                  <a:spcPct val="0"/>
                </a:spcAft>
                <a:defRPr kern="1200">
                  <a:solidFill>
                    <a:schemeClr val="lt1"/>
                  </a:solidFill>
                  <a:latin typeface="+mn-lt"/>
                  <a:ea typeface="+mn-ea"/>
                  <a:cs typeface="+mn-cs"/>
                </a:defRPr>
              </a:lvl4pPr>
              <a:lvl5pPr marL="1828800" algn="l" defTabSz="457200"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a:solidFill>
                    <a:schemeClr val="tx1"/>
                  </a:solidFill>
                </a:rPr>
                <a:t>4</a:t>
              </a:r>
            </a:p>
          </p:txBody>
        </p:sp>
        <p:cxnSp>
          <p:nvCxnSpPr>
            <p:cNvPr id="65" name="Straight Arrow Connector 64">
              <a:extLst>
                <a:ext uri="{FF2B5EF4-FFF2-40B4-BE49-F238E27FC236}">
                  <a16:creationId xmlns:a16="http://schemas.microsoft.com/office/drawing/2014/main" id="{2FB4558D-EBD5-3365-6D4A-3A890839EC54}"/>
                </a:ext>
              </a:extLst>
            </p:cNvPr>
            <p:cNvCxnSpPr>
              <a:stCxn id="73" idx="7"/>
              <a:endCxn id="74" idx="3"/>
            </p:cNvCxnSpPr>
            <p:nvPr/>
          </p:nvCxnSpPr>
          <p:spPr>
            <a:xfrm flipV="1">
              <a:off x="9607361" y="2266211"/>
              <a:ext cx="825532" cy="989429"/>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43CF6E96-394F-C740-024D-AE556E306D0F}"/>
                </a:ext>
              </a:extLst>
            </p:cNvPr>
            <p:cNvCxnSpPr>
              <a:stCxn id="73" idx="5"/>
            </p:cNvCxnSpPr>
            <p:nvPr/>
          </p:nvCxnSpPr>
          <p:spPr>
            <a:xfrm>
              <a:off x="9607361" y="3559309"/>
              <a:ext cx="825532" cy="875666"/>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059D6757-6041-83ED-BD2C-CF876B79DC25}"/>
                </a:ext>
              </a:extLst>
            </p:cNvPr>
            <p:cNvCxnSpPr>
              <a:stCxn id="74" idx="5"/>
            </p:cNvCxnSpPr>
            <p:nvPr/>
          </p:nvCxnSpPr>
          <p:spPr>
            <a:xfrm>
              <a:off x="10771033" y="2266211"/>
              <a:ext cx="992658" cy="989429"/>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9F247C51-FE0C-308F-5550-4CDEFCD8D389}"/>
                </a:ext>
              </a:extLst>
            </p:cNvPr>
            <p:cNvCxnSpPr/>
            <p:nvPr/>
          </p:nvCxnSpPr>
          <p:spPr>
            <a:xfrm flipV="1">
              <a:off x="10771033" y="3559309"/>
              <a:ext cx="992658" cy="875666"/>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4106276A-744F-1037-310E-C4F9AEC909B6}"/>
                </a:ext>
              </a:extLst>
            </p:cNvPr>
            <p:cNvCxnSpPr/>
            <p:nvPr/>
          </p:nvCxnSpPr>
          <p:spPr>
            <a:xfrm>
              <a:off x="12171864" y="3407475"/>
              <a:ext cx="1394498"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0BDD032E-C507-ABFE-BA02-D3F486A8BC01}"/>
                </a:ext>
              </a:extLst>
            </p:cNvPr>
            <p:cNvCxnSpPr>
              <a:stCxn id="73" idx="6"/>
            </p:cNvCxnSpPr>
            <p:nvPr/>
          </p:nvCxnSpPr>
          <p:spPr>
            <a:xfrm>
              <a:off x="9677392" y="3407476"/>
              <a:ext cx="2016268" cy="0"/>
            </a:xfrm>
            <a:prstGeom prst="straightConnector1">
              <a:avLst/>
            </a:prstGeom>
            <a:ln w="28575">
              <a:solidFill>
                <a:schemeClr val="tx1"/>
              </a:solidFill>
              <a:prstDash val="lg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4FC03B03-B69E-AA96-2F06-94405D7F10A9}"/>
                </a:ext>
              </a:extLst>
            </p:cNvPr>
            <p:cNvCxnSpPr>
              <a:stCxn id="74" idx="6"/>
            </p:cNvCxnSpPr>
            <p:nvPr/>
          </p:nvCxnSpPr>
          <p:spPr>
            <a:xfrm>
              <a:off x="10841065" y="2114378"/>
              <a:ext cx="2795328" cy="1141263"/>
            </a:xfrm>
            <a:prstGeom prst="straightConnector1">
              <a:avLst/>
            </a:prstGeom>
            <a:ln w="28575">
              <a:solidFill>
                <a:schemeClr val="tx1"/>
              </a:solidFill>
              <a:prstDash val="lg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FE05BE6D-8F9F-320F-E308-5C07D5DFAE38}"/>
                </a:ext>
              </a:extLst>
            </p:cNvPr>
            <p:cNvCxnSpPr/>
            <p:nvPr/>
          </p:nvCxnSpPr>
          <p:spPr>
            <a:xfrm flipV="1">
              <a:off x="10841065" y="3559310"/>
              <a:ext cx="2795328" cy="1027500"/>
            </a:xfrm>
            <a:prstGeom prst="straightConnector1">
              <a:avLst/>
            </a:prstGeom>
            <a:ln w="28575">
              <a:solidFill>
                <a:schemeClr val="tx1"/>
              </a:solidFill>
              <a:prstDash val="lg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3" name="Freeform 51">
              <a:extLst>
                <a:ext uri="{FF2B5EF4-FFF2-40B4-BE49-F238E27FC236}">
                  <a16:creationId xmlns:a16="http://schemas.microsoft.com/office/drawing/2014/main" id="{0F8513AE-68FF-25AC-DE2F-EE6621CC0F56}"/>
                </a:ext>
              </a:extLst>
            </p:cNvPr>
            <p:cNvSpPr/>
            <p:nvPr/>
          </p:nvSpPr>
          <p:spPr>
            <a:xfrm>
              <a:off x="9438579" y="1149181"/>
              <a:ext cx="4353997" cy="2030475"/>
            </a:xfrm>
            <a:custGeom>
              <a:avLst/>
              <a:gdLst>
                <a:gd name="connsiteX0" fmla="*/ 0 w 4353997"/>
                <a:gd name="connsiteY0" fmla="*/ 2024420 h 2030475"/>
                <a:gd name="connsiteX1" fmla="*/ 690341 w 4353997"/>
                <a:gd name="connsiteY1" fmla="*/ 171397 h 2030475"/>
                <a:gd name="connsiteX2" fmla="*/ 3494098 w 4353997"/>
                <a:gd name="connsiteY2" fmla="*/ 292510 h 2030475"/>
                <a:gd name="connsiteX3" fmla="*/ 4353997 w 4353997"/>
                <a:gd name="connsiteY3" fmla="*/ 2030475 h 2030475"/>
              </a:gdLst>
              <a:ahLst/>
              <a:cxnLst>
                <a:cxn ang="0">
                  <a:pos x="connsiteX0" y="connsiteY0"/>
                </a:cxn>
                <a:cxn ang="0">
                  <a:pos x="connsiteX1" y="connsiteY1"/>
                </a:cxn>
                <a:cxn ang="0">
                  <a:pos x="connsiteX2" y="connsiteY2"/>
                </a:cxn>
                <a:cxn ang="0">
                  <a:pos x="connsiteX3" y="connsiteY3"/>
                </a:cxn>
              </a:cxnLst>
              <a:rect l="l" t="t" r="r" b="b"/>
              <a:pathLst>
                <a:path w="4353997" h="2030475">
                  <a:moveTo>
                    <a:pt x="0" y="2024420"/>
                  </a:moveTo>
                  <a:cubicBezTo>
                    <a:pt x="53995" y="1242234"/>
                    <a:pt x="107991" y="460049"/>
                    <a:pt x="690341" y="171397"/>
                  </a:cubicBezTo>
                  <a:cubicBezTo>
                    <a:pt x="1272691" y="-117255"/>
                    <a:pt x="2883489" y="-17336"/>
                    <a:pt x="3494098" y="292510"/>
                  </a:cubicBezTo>
                  <a:cubicBezTo>
                    <a:pt x="4104707" y="602356"/>
                    <a:pt x="4229352" y="1316415"/>
                    <a:pt x="4353997" y="2030475"/>
                  </a:cubicBezTo>
                </a:path>
              </a:pathLst>
            </a:custGeom>
            <a:ln w="28575">
              <a:solidFill>
                <a:schemeClr val="tx1"/>
              </a:solidFill>
              <a:prstDash val="lgDash"/>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algn="l" defTabSz="457200" rtl="0" eaLnBrk="0" fontAlgn="base" hangingPunct="0">
                <a:spcBef>
                  <a:spcPct val="0"/>
                </a:spcBef>
                <a:spcAft>
                  <a:spcPct val="0"/>
                </a:spcAft>
                <a:defRPr kern="1200">
                  <a:solidFill>
                    <a:schemeClr val="tx1"/>
                  </a:solidFill>
                  <a:latin typeface="+mn-lt"/>
                  <a:ea typeface="+mn-ea"/>
                  <a:cs typeface="+mn-cs"/>
                </a:defRPr>
              </a:lvl1pPr>
              <a:lvl2pPr marL="457200" algn="l" defTabSz="457200" rtl="0" eaLnBrk="0" fontAlgn="base" hangingPunct="0">
                <a:spcBef>
                  <a:spcPct val="0"/>
                </a:spcBef>
                <a:spcAft>
                  <a:spcPct val="0"/>
                </a:spcAft>
                <a:defRPr kern="1200">
                  <a:solidFill>
                    <a:schemeClr val="tx1"/>
                  </a:solidFill>
                  <a:latin typeface="+mn-lt"/>
                  <a:ea typeface="+mn-ea"/>
                  <a:cs typeface="+mn-cs"/>
                </a:defRPr>
              </a:lvl2pPr>
              <a:lvl3pPr marL="914400" algn="l" defTabSz="457200" rtl="0" eaLnBrk="0" fontAlgn="base" hangingPunct="0">
                <a:spcBef>
                  <a:spcPct val="0"/>
                </a:spcBef>
                <a:spcAft>
                  <a:spcPct val="0"/>
                </a:spcAft>
                <a:defRPr kern="1200">
                  <a:solidFill>
                    <a:schemeClr val="tx1"/>
                  </a:solidFill>
                  <a:latin typeface="+mn-lt"/>
                  <a:ea typeface="+mn-ea"/>
                  <a:cs typeface="+mn-cs"/>
                </a:defRPr>
              </a:lvl3pPr>
              <a:lvl4pPr marL="1371600" algn="l" defTabSz="457200" rtl="0" eaLnBrk="0" fontAlgn="base" hangingPunct="0">
                <a:spcBef>
                  <a:spcPct val="0"/>
                </a:spcBef>
                <a:spcAft>
                  <a:spcPct val="0"/>
                </a:spcAft>
                <a:defRPr kern="1200">
                  <a:solidFill>
                    <a:schemeClr val="tx1"/>
                  </a:solidFill>
                  <a:latin typeface="+mn-lt"/>
                  <a:ea typeface="+mn-ea"/>
                  <a:cs typeface="+mn-cs"/>
                </a:defRPr>
              </a:lvl4pPr>
              <a:lvl5pPr marL="1828800" algn="l" defTabSz="457200" rtl="0" eaLnBrk="0" fontAlgn="base" hangingPunct="0">
                <a:spcBef>
                  <a:spcPct val="0"/>
                </a:spcBef>
                <a:spcAft>
                  <a:spcPct val="0"/>
                </a:spcAft>
                <a:defRPr kern="1200">
                  <a:solidFill>
                    <a:schemeClr val="tx1"/>
                  </a:solidFill>
                  <a:latin typeface="+mn-lt"/>
                  <a:ea typeface="+mn-ea"/>
                  <a:cs typeface="+mn-cs"/>
                </a:defRPr>
              </a:lvl5pPr>
              <a:lvl6pPr marL="2286000" algn="l" defTabSz="914400" rtl="0" eaLnBrk="1" latinLnBrk="0" hangingPunct="1">
                <a:defRPr kern="1200">
                  <a:solidFill>
                    <a:schemeClr val="tx1"/>
                  </a:solidFill>
                  <a:latin typeface="+mn-lt"/>
                  <a:ea typeface="+mn-ea"/>
                  <a:cs typeface="+mn-cs"/>
                </a:defRPr>
              </a:lvl6pPr>
              <a:lvl7pPr marL="2743200" algn="l" defTabSz="914400" rtl="0" eaLnBrk="1" latinLnBrk="0" hangingPunct="1">
                <a:defRPr kern="1200">
                  <a:solidFill>
                    <a:schemeClr val="tx1"/>
                  </a:solidFill>
                  <a:latin typeface="+mn-lt"/>
                  <a:ea typeface="+mn-ea"/>
                  <a:cs typeface="+mn-cs"/>
                </a:defRPr>
              </a:lvl7pPr>
              <a:lvl8pPr marL="3200400" algn="l" defTabSz="914400" rtl="0" eaLnBrk="1" latinLnBrk="0" hangingPunct="1">
                <a:defRPr kern="1200">
                  <a:solidFill>
                    <a:schemeClr val="tx1"/>
                  </a:solidFill>
                  <a:latin typeface="+mn-lt"/>
                  <a:ea typeface="+mn-ea"/>
                  <a:cs typeface="+mn-cs"/>
                </a:defRPr>
              </a:lvl8pPr>
              <a:lvl9pPr marL="3657600" algn="l" defTabSz="914400" rtl="0" eaLnBrk="1" latinLnBrk="0" hangingPunct="1">
                <a:defRPr kern="1200">
                  <a:solidFill>
                    <a:schemeClr val="tx1"/>
                  </a:solidFill>
                  <a:latin typeface="+mn-lt"/>
                  <a:ea typeface="+mn-ea"/>
                  <a:cs typeface="+mn-cs"/>
                </a:defRPr>
              </a:lvl9pPr>
            </a:lstStyle>
            <a:p>
              <a:pPr algn="ctr"/>
              <a:endParaRPr lang="en-US"/>
            </a:p>
          </p:txBody>
        </p:sp>
        <p:sp>
          <p:nvSpPr>
            <p:cNvPr id="74" name="Rectangle 73">
              <a:extLst>
                <a:ext uri="{FF2B5EF4-FFF2-40B4-BE49-F238E27FC236}">
                  <a16:creationId xmlns:a16="http://schemas.microsoft.com/office/drawing/2014/main" id="{1E151B3B-2CF4-9654-EE76-DF3540CFCF84}"/>
                </a:ext>
              </a:extLst>
            </p:cNvPr>
            <p:cNvSpPr/>
            <p:nvPr/>
          </p:nvSpPr>
          <p:spPr>
            <a:xfrm>
              <a:off x="12283243" y="2055917"/>
              <a:ext cx="608306" cy="546374"/>
            </a:xfrm>
            <a:prstGeom prst="rect">
              <a:avLst/>
            </a:prstGeom>
          </p:spPr>
          <p:txBody>
            <a:bodyPr wrap="none">
              <a:spAutoFit/>
            </a:bodyPr>
            <a:lstStyle>
              <a:defPPr>
                <a:defRPr lang="en-US"/>
              </a:defPPr>
              <a:lvl1pPr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r>
                <a:rPr lang="en-US" b="1" kern="0">
                  <a:latin typeface="Roboto Mono"/>
                  <a:ea typeface="Roboto Mono"/>
                  <a:cs typeface="Roboto Mono"/>
                  <a:sym typeface="Roboto Mono"/>
                </a:rPr>
                <a:t>T</a:t>
              </a:r>
              <a:endParaRPr lang="en-US" b="1"/>
            </a:p>
          </p:txBody>
        </p:sp>
      </p:grpSp>
      <p:sp>
        <p:nvSpPr>
          <p:cNvPr id="76" name="Arrow: Right 75">
            <a:extLst>
              <a:ext uri="{FF2B5EF4-FFF2-40B4-BE49-F238E27FC236}">
                <a16:creationId xmlns:a16="http://schemas.microsoft.com/office/drawing/2014/main" id="{7708BADE-D475-8CE0-2B75-0B8284C912D1}"/>
              </a:ext>
            </a:extLst>
          </p:cNvPr>
          <p:cNvSpPr/>
          <p:nvPr/>
        </p:nvSpPr>
        <p:spPr>
          <a:xfrm>
            <a:off x="5503178" y="1685456"/>
            <a:ext cx="613180" cy="20924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19474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9" grpId="0" animBg="1"/>
      <p:bldP spid="76"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39E56A-58D2-BD38-D902-D01BA6E26D7F}"/>
              </a:ext>
            </a:extLst>
          </p:cNvPr>
          <p:cNvSpPr>
            <a:spLocks noGrp="1"/>
          </p:cNvSpPr>
          <p:nvPr>
            <p:ph type="title"/>
          </p:nvPr>
        </p:nvSpPr>
        <p:spPr/>
        <p:txBody>
          <a:bodyPr>
            <a:normAutofit/>
          </a:bodyPr>
          <a:lstStyle/>
          <a:p>
            <a:r>
              <a:rPr lang="en-US"/>
              <a:t>Our efforts on developing </a:t>
            </a:r>
            <a:r>
              <a:rPr lang="en-US" err="1"/>
              <a:t>Datalog</a:t>
            </a:r>
            <a:r>
              <a:rPr lang="en-US"/>
              <a:t> backend</a:t>
            </a:r>
          </a:p>
        </p:txBody>
      </p:sp>
      <p:graphicFrame>
        <p:nvGraphicFramePr>
          <p:cNvPr id="4" name="Content Placeholder 3">
            <a:extLst>
              <a:ext uri="{FF2B5EF4-FFF2-40B4-BE49-F238E27FC236}">
                <a16:creationId xmlns:a16="http://schemas.microsoft.com/office/drawing/2014/main" id="{C5620F85-7226-68A8-F426-7E701DB029CE}"/>
              </a:ext>
            </a:extLst>
          </p:cNvPr>
          <p:cNvGraphicFramePr>
            <a:graphicFrameLocks noGrp="1"/>
          </p:cNvGraphicFramePr>
          <p:nvPr>
            <p:ph idx="1"/>
          </p:nvPr>
        </p:nvGraphicFramePr>
        <p:xfrm>
          <a:off x="290147" y="1436688"/>
          <a:ext cx="11632222" cy="340787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1" name="TextBox 10">
            <a:extLst>
              <a:ext uri="{FF2B5EF4-FFF2-40B4-BE49-F238E27FC236}">
                <a16:creationId xmlns:a16="http://schemas.microsoft.com/office/drawing/2014/main" id="{260FAA6F-F45D-CD03-6328-669EA76F4F7B}"/>
              </a:ext>
            </a:extLst>
          </p:cNvPr>
          <p:cNvSpPr txBox="1"/>
          <p:nvPr/>
        </p:nvSpPr>
        <p:spPr>
          <a:xfrm>
            <a:off x="658585" y="6150114"/>
            <a:ext cx="10131425" cy="707886"/>
          </a:xfrm>
          <a:prstGeom prst="rect">
            <a:avLst/>
          </a:prstGeom>
          <a:noFill/>
        </p:spPr>
        <p:txBody>
          <a:bodyPr wrap="square" lIns="91440" tIns="45720" rIns="91440" bIns="45720" rtlCol="0" anchor="t">
            <a:spAutoFit/>
          </a:bodyPr>
          <a:lstStyle>
            <a:defPPr>
              <a:defRPr lang="en-US"/>
            </a:defPPr>
            <a:lvl1pPr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marL="171450" indent="-171450">
              <a:buFont typeface="Arial"/>
              <a:buChar char="•"/>
            </a:pPr>
            <a:r>
              <a:rPr lang="en-US" sz="800">
                <a:latin typeface="Calibri"/>
                <a:cs typeface="Calibri"/>
              </a:rPr>
              <a:t>Shovon, A. R., </a:t>
            </a:r>
            <a:r>
              <a:rPr lang="en-US" sz="800" err="1">
                <a:latin typeface="Calibri"/>
                <a:cs typeface="Calibri"/>
              </a:rPr>
              <a:t>Dyken</a:t>
            </a:r>
            <a:r>
              <a:rPr lang="en-US" sz="800">
                <a:latin typeface="Calibri"/>
                <a:cs typeface="Calibri"/>
              </a:rPr>
              <a:t>, L. R., Green, O., </a:t>
            </a:r>
            <a:r>
              <a:rPr lang="en-US" sz="800" err="1">
                <a:latin typeface="Calibri"/>
                <a:cs typeface="Calibri"/>
              </a:rPr>
              <a:t>Gilray</a:t>
            </a:r>
            <a:r>
              <a:rPr lang="en-US" sz="800">
                <a:latin typeface="Calibri"/>
                <a:cs typeface="Calibri"/>
              </a:rPr>
              <a:t>, T., &amp; Kumar, S. (2022, November). Accelerating </a:t>
            </a:r>
            <a:r>
              <a:rPr lang="en-US" sz="800" err="1">
                <a:latin typeface="Calibri"/>
                <a:cs typeface="Calibri"/>
              </a:rPr>
              <a:t>datalog</a:t>
            </a:r>
            <a:r>
              <a:rPr lang="en-US" sz="800">
                <a:latin typeface="Calibri"/>
                <a:cs typeface="Calibri"/>
              </a:rPr>
              <a:t> applications with </a:t>
            </a:r>
            <a:r>
              <a:rPr lang="en-US" sz="800" err="1">
                <a:latin typeface="Calibri"/>
                <a:cs typeface="Calibri"/>
              </a:rPr>
              <a:t>cudf</a:t>
            </a:r>
            <a:r>
              <a:rPr lang="en-US" sz="800">
                <a:latin typeface="Calibri"/>
                <a:cs typeface="Calibri"/>
              </a:rPr>
              <a:t>. In 2022 IEEE/ACM Workshop on Irregular Applications: Architectures and Algorithms (IA3) (pp. 41-45). IEEE.</a:t>
            </a:r>
          </a:p>
          <a:p>
            <a:pPr marL="171450" indent="-171450">
              <a:buFont typeface="Arial"/>
              <a:buChar char="•"/>
            </a:pPr>
            <a:r>
              <a:rPr lang="en-US" sz="800">
                <a:cs typeface="Calibri"/>
              </a:rPr>
              <a:t>Shovon, A. R., </a:t>
            </a:r>
            <a:r>
              <a:rPr lang="en-US" sz="800" err="1">
                <a:cs typeface="Calibri"/>
              </a:rPr>
              <a:t>Gilray</a:t>
            </a:r>
            <a:r>
              <a:rPr lang="en-US" sz="800">
                <a:cs typeface="Calibri"/>
              </a:rPr>
              <a:t>, T., </a:t>
            </a:r>
            <a:r>
              <a:rPr lang="en-US" sz="800" err="1">
                <a:cs typeface="Calibri"/>
              </a:rPr>
              <a:t>Micinski</a:t>
            </a:r>
            <a:r>
              <a:rPr lang="en-US" sz="800">
                <a:cs typeface="Calibri"/>
              </a:rPr>
              <a:t>, K., &amp; Kumar, S. (2023). Towards iterative relational algebra on the {GPU}. In 2023 USENIX Annual Technical Conference (USENIX ATC 23) (pp. 1009-1016).</a:t>
            </a:r>
          </a:p>
          <a:p>
            <a:pPr marL="171450" indent="-171450">
              <a:buFont typeface="Arial"/>
              <a:buChar char="•"/>
            </a:pPr>
            <a:r>
              <a:rPr lang="en-US" sz="800">
                <a:cs typeface="Calibri"/>
              </a:rPr>
              <a:t>Sun, Y., Shovon, A. R., </a:t>
            </a:r>
            <a:r>
              <a:rPr lang="en-US" sz="800" err="1">
                <a:cs typeface="Calibri"/>
              </a:rPr>
              <a:t>Gilray</a:t>
            </a:r>
            <a:r>
              <a:rPr lang="en-US" sz="800">
                <a:cs typeface="Calibri"/>
              </a:rPr>
              <a:t>, T., </a:t>
            </a:r>
            <a:r>
              <a:rPr lang="en-US" sz="800" err="1">
                <a:cs typeface="Calibri"/>
              </a:rPr>
              <a:t>Micinski</a:t>
            </a:r>
            <a:r>
              <a:rPr lang="en-US" sz="800">
                <a:cs typeface="Calibri"/>
              </a:rPr>
              <a:t>, K., &amp; Kumar, S. Optimizing </a:t>
            </a:r>
            <a:r>
              <a:rPr lang="en-US" sz="800" err="1">
                <a:cs typeface="Calibri"/>
              </a:rPr>
              <a:t>Datalog</a:t>
            </a:r>
            <a:r>
              <a:rPr lang="en-US" sz="800">
                <a:cs typeface="Calibri"/>
              </a:rPr>
              <a:t> for the GPU. ASPLOS 2025 (Accepted).</a:t>
            </a:r>
          </a:p>
          <a:p>
            <a:pPr marL="171450" indent="-171450">
              <a:buFont typeface="Arial"/>
              <a:buChar char="•"/>
            </a:pPr>
            <a:r>
              <a:rPr lang="en-US" sz="800">
                <a:cs typeface="Calibri"/>
              </a:rPr>
              <a:t>Sewell, A., Fan, K., Shovon, A. R., </a:t>
            </a:r>
            <a:r>
              <a:rPr lang="en-US" sz="800" err="1">
                <a:cs typeface="Calibri"/>
              </a:rPr>
              <a:t>Dyken</a:t>
            </a:r>
            <a:r>
              <a:rPr lang="en-US" sz="800">
                <a:cs typeface="Calibri"/>
              </a:rPr>
              <a:t>, L., Kumar, S., &amp; </a:t>
            </a:r>
            <a:r>
              <a:rPr lang="en-US" sz="800" err="1">
                <a:cs typeface="Calibri"/>
              </a:rPr>
              <a:t>Petruzza</a:t>
            </a:r>
            <a:r>
              <a:rPr lang="en-US" sz="800">
                <a:cs typeface="Calibri"/>
              </a:rPr>
              <a:t>, S. (2024, January). Bruck algorithm performance analysis for multi-</a:t>
            </a:r>
            <a:r>
              <a:rPr lang="en-US" sz="800" err="1">
                <a:cs typeface="Calibri"/>
              </a:rPr>
              <a:t>gpu</a:t>
            </a:r>
            <a:r>
              <a:rPr lang="en-US" sz="800">
                <a:cs typeface="Calibri"/>
              </a:rPr>
              <a:t> all-to-all communication. In Proceedings of the International Conference on High Performance Computing in Asia-Pacific Region (pp. 127-133).</a:t>
            </a:r>
          </a:p>
        </p:txBody>
      </p:sp>
      <p:sp>
        <p:nvSpPr>
          <p:cNvPr id="26" name="Rectangle 25">
            <a:extLst>
              <a:ext uri="{FF2B5EF4-FFF2-40B4-BE49-F238E27FC236}">
                <a16:creationId xmlns:a16="http://schemas.microsoft.com/office/drawing/2014/main" id="{148E9273-EA1E-0278-E939-062354B4FA86}"/>
              </a:ext>
            </a:extLst>
          </p:cNvPr>
          <p:cNvSpPr/>
          <p:nvPr/>
        </p:nvSpPr>
        <p:spPr>
          <a:xfrm>
            <a:off x="6125162" y="1701329"/>
            <a:ext cx="5876338" cy="2908771"/>
          </a:xfrm>
          <a:prstGeom prst="rect">
            <a:avLst/>
          </a:prstGeom>
          <a:solidFill>
            <a:srgbClr val="FFFFFF">
              <a:alpha val="90000"/>
            </a:srgbClr>
          </a:solidFill>
          <a:ln>
            <a:noFill/>
          </a:ln>
          <a:effectLst>
            <a:outerShdw blurRad="63500" dist="38100" dir="2700000">
              <a:srgbClr val="000000">
                <a:alpha val="0"/>
              </a:srgbClr>
            </a:outerShdw>
            <a:reflection stA="38000" endPos="54000" dist="508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E9B43C4A-D76F-9106-BF6F-D762667F4459}"/>
              </a:ext>
            </a:extLst>
          </p:cNvPr>
          <p:cNvSpPr/>
          <p:nvPr/>
        </p:nvSpPr>
        <p:spPr>
          <a:xfrm>
            <a:off x="104421" y="1710736"/>
            <a:ext cx="2960042" cy="2899364"/>
          </a:xfrm>
          <a:prstGeom prst="rect">
            <a:avLst/>
          </a:prstGeom>
          <a:solidFill>
            <a:srgbClr val="FFFFFF">
              <a:alpha val="90000"/>
            </a:srgbClr>
          </a:solidFill>
          <a:ln>
            <a:noFill/>
          </a:ln>
          <a:effectLst>
            <a:outerShdw blurRad="63500" dist="38100" dir="2700000">
              <a:srgbClr val="000000">
                <a:alpha val="0"/>
              </a:srgbClr>
            </a:outerShdw>
            <a:reflection stA="38000" endPos="54000" dist="508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2" name="Picture 91" descr="A blue sign with yellow letters&#10;&#10;Description automatically generated">
            <a:extLst>
              <a:ext uri="{FF2B5EF4-FFF2-40B4-BE49-F238E27FC236}">
                <a16:creationId xmlns:a16="http://schemas.microsoft.com/office/drawing/2014/main" id="{37655039-5F88-2DFC-D20E-87568AF36E27}"/>
              </a:ext>
            </a:extLst>
          </p:cNvPr>
          <p:cNvPicPr>
            <a:picLocks noChangeAspect="1"/>
          </p:cNvPicPr>
          <p:nvPr/>
        </p:nvPicPr>
        <p:blipFill>
          <a:blip r:embed="rId7"/>
          <a:stretch>
            <a:fillRect/>
          </a:stretch>
        </p:blipFill>
        <p:spPr>
          <a:xfrm>
            <a:off x="10965932" y="-4505"/>
            <a:ext cx="1229069" cy="798871"/>
          </a:xfrm>
          <a:prstGeom prst="rect">
            <a:avLst/>
          </a:prstGeom>
        </p:spPr>
      </p:pic>
    </p:spTree>
    <p:extLst>
      <p:ext uri="{BB962C8B-B14F-4D97-AF65-F5344CB8AC3E}">
        <p14:creationId xmlns:p14="http://schemas.microsoft.com/office/powerpoint/2010/main" val="276950497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29C1DC8-CF28-92D1-2237-99B65E577653}"/>
              </a:ext>
            </a:extLst>
          </p:cNvPr>
          <p:cNvSpPr>
            <a:spLocks noGrp="1"/>
          </p:cNvSpPr>
          <p:nvPr>
            <p:ph type="title"/>
          </p:nvPr>
        </p:nvSpPr>
        <p:spPr/>
        <p:txBody>
          <a:bodyPr/>
          <a:lstStyle/>
          <a:p>
            <a:r>
              <a:rPr lang="en-US">
                <a:latin typeface="Proxima Nova Rg"/>
              </a:rPr>
              <a:t>Hash Table (Open Addressing, Linear Probing)</a:t>
            </a:r>
            <a:endParaRPr lang="en-US"/>
          </a:p>
        </p:txBody>
      </p:sp>
      <p:sp>
        <p:nvSpPr>
          <p:cNvPr id="11" name="TextBox 10">
            <a:extLst>
              <a:ext uri="{FF2B5EF4-FFF2-40B4-BE49-F238E27FC236}">
                <a16:creationId xmlns:a16="http://schemas.microsoft.com/office/drawing/2014/main" id="{1A7BC46C-04C8-A720-AB67-1A87BE07D89C}"/>
              </a:ext>
            </a:extLst>
          </p:cNvPr>
          <p:cNvSpPr txBox="1"/>
          <p:nvPr/>
        </p:nvSpPr>
        <p:spPr>
          <a:xfrm>
            <a:off x="2990199" y="5957929"/>
            <a:ext cx="1943195"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t>Key - Value</a:t>
            </a:r>
          </a:p>
        </p:txBody>
      </p:sp>
      <p:sp>
        <p:nvSpPr>
          <p:cNvPr id="2" name="TextBox 1">
            <a:extLst>
              <a:ext uri="{FF2B5EF4-FFF2-40B4-BE49-F238E27FC236}">
                <a16:creationId xmlns:a16="http://schemas.microsoft.com/office/drawing/2014/main" id="{849069DF-5221-360D-5BA8-09C99EDB6FAE}"/>
              </a:ext>
            </a:extLst>
          </p:cNvPr>
          <p:cNvSpPr txBox="1"/>
          <p:nvPr/>
        </p:nvSpPr>
        <p:spPr>
          <a:xfrm>
            <a:off x="3958538" y="2960312"/>
            <a:ext cx="527539" cy="400110"/>
          </a:xfrm>
          <a:custGeom>
            <a:avLst/>
            <a:gdLst>
              <a:gd name="connsiteX0" fmla="*/ 0 w 527539"/>
              <a:gd name="connsiteY0" fmla="*/ 0 h 400110"/>
              <a:gd name="connsiteX1" fmla="*/ 527539 w 527539"/>
              <a:gd name="connsiteY1" fmla="*/ 0 h 400110"/>
              <a:gd name="connsiteX2" fmla="*/ 527539 w 527539"/>
              <a:gd name="connsiteY2" fmla="*/ 400110 h 400110"/>
              <a:gd name="connsiteX3" fmla="*/ 0 w 527539"/>
              <a:gd name="connsiteY3" fmla="*/ 400110 h 400110"/>
              <a:gd name="connsiteX4" fmla="*/ 0 w 527539"/>
              <a:gd name="connsiteY4" fmla="*/ 0 h 400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539" h="400110" extrusionOk="0">
                <a:moveTo>
                  <a:pt x="0" y="0"/>
                </a:moveTo>
                <a:cubicBezTo>
                  <a:pt x="207515" y="21075"/>
                  <a:pt x="290698" y="-10463"/>
                  <a:pt x="527539" y="0"/>
                </a:cubicBezTo>
                <a:cubicBezTo>
                  <a:pt x="558495" y="105924"/>
                  <a:pt x="501236" y="284877"/>
                  <a:pt x="527539" y="400110"/>
                </a:cubicBezTo>
                <a:cubicBezTo>
                  <a:pt x="451028" y="387723"/>
                  <a:pt x="159876" y="370499"/>
                  <a:pt x="0" y="400110"/>
                </a:cubicBezTo>
                <a:cubicBezTo>
                  <a:pt x="12845" y="208865"/>
                  <a:pt x="695" y="193910"/>
                  <a:pt x="0" y="0"/>
                </a:cubicBezTo>
                <a:close/>
              </a:path>
            </a:pathLst>
          </a:custGeom>
          <a:noFill/>
          <a:ln w="12700">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a:t>44</a:t>
            </a:r>
          </a:p>
        </p:txBody>
      </p:sp>
      <p:sp>
        <p:nvSpPr>
          <p:cNvPr id="6" name="TextBox 5">
            <a:extLst>
              <a:ext uri="{FF2B5EF4-FFF2-40B4-BE49-F238E27FC236}">
                <a16:creationId xmlns:a16="http://schemas.microsoft.com/office/drawing/2014/main" id="{27871C58-E95E-201A-9C49-D909771B38EB}"/>
              </a:ext>
            </a:extLst>
          </p:cNvPr>
          <p:cNvSpPr txBox="1"/>
          <p:nvPr/>
        </p:nvSpPr>
        <p:spPr>
          <a:xfrm>
            <a:off x="7676730" y="1748456"/>
            <a:ext cx="527539" cy="400110"/>
          </a:xfrm>
          <a:custGeom>
            <a:avLst/>
            <a:gdLst>
              <a:gd name="connsiteX0" fmla="*/ 0 w 527539"/>
              <a:gd name="connsiteY0" fmla="*/ 0 h 400110"/>
              <a:gd name="connsiteX1" fmla="*/ 527539 w 527539"/>
              <a:gd name="connsiteY1" fmla="*/ 0 h 400110"/>
              <a:gd name="connsiteX2" fmla="*/ 527539 w 527539"/>
              <a:gd name="connsiteY2" fmla="*/ 400110 h 400110"/>
              <a:gd name="connsiteX3" fmla="*/ 0 w 527539"/>
              <a:gd name="connsiteY3" fmla="*/ 400110 h 400110"/>
              <a:gd name="connsiteX4" fmla="*/ 0 w 527539"/>
              <a:gd name="connsiteY4" fmla="*/ 0 h 400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539" h="400110" extrusionOk="0">
                <a:moveTo>
                  <a:pt x="0" y="0"/>
                </a:moveTo>
                <a:cubicBezTo>
                  <a:pt x="207515" y="21075"/>
                  <a:pt x="290698" y="-10463"/>
                  <a:pt x="527539" y="0"/>
                </a:cubicBezTo>
                <a:cubicBezTo>
                  <a:pt x="558495" y="105924"/>
                  <a:pt x="501236" y="284877"/>
                  <a:pt x="527539" y="400110"/>
                </a:cubicBezTo>
                <a:cubicBezTo>
                  <a:pt x="451028" y="387723"/>
                  <a:pt x="159876" y="370499"/>
                  <a:pt x="0" y="400110"/>
                </a:cubicBezTo>
                <a:cubicBezTo>
                  <a:pt x="12845" y="208865"/>
                  <a:pt x="695" y="193910"/>
                  <a:pt x="0" y="0"/>
                </a:cubicBezTo>
                <a:close/>
              </a:path>
            </a:pathLst>
          </a:custGeom>
          <a:noFill/>
          <a:ln w="12700">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endParaRPr lang="en-US" sz="2000"/>
          </a:p>
        </p:txBody>
      </p:sp>
      <p:sp>
        <p:nvSpPr>
          <p:cNvPr id="7" name="TextBox 6">
            <a:extLst>
              <a:ext uri="{FF2B5EF4-FFF2-40B4-BE49-F238E27FC236}">
                <a16:creationId xmlns:a16="http://schemas.microsoft.com/office/drawing/2014/main" id="{DF4FCDEE-A569-4EE5-1490-B0C38B26A1B3}"/>
              </a:ext>
            </a:extLst>
          </p:cNvPr>
          <p:cNvSpPr txBox="1"/>
          <p:nvPr/>
        </p:nvSpPr>
        <p:spPr>
          <a:xfrm>
            <a:off x="6919430" y="5960283"/>
            <a:ext cx="2310423"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t>Hash Table</a:t>
            </a:r>
          </a:p>
        </p:txBody>
      </p:sp>
      <p:sp>
        <p:nvSpPr>
          <p:cNvPr id="9" name="TextBox 8">
            <a:extLst>
              <a:ext uri="{FF2B5EF4-FFF2-40B4-BE49-F238E27FC236}">
                <a16:creationId xmlns:a16="http://schemas.microsoft.com/office/drawing/2014/main" id="{6D2E39CF-1FF1-9496-92AC-9105952B5BB2}"/>
              </a:ext>
            </a:extLst>
          </p:cNvPr>
          <p:cNvSpPr txBox="1"/>
          <p:nvPr/>
        </p:nvSpPr>
        <p:spPr>
          <a:xfrm>
            <a:off x="7676729" y="2179949"/>
            <a:ext cx="527539" cy="400110"/>
          </a:xfrm>
          <a:custGeom>
            <a:avLst/>
            <a:gdLst>
              <a:gd name="connsiteX0" fmla="*/ 0 w 527539"/>
              <a:gd name="connsiteY0" fmla="*/ 0 h 400110"/>
              <a:gd name="connsiteX1" fmla="*/ 527539 w 527539"/>
              <a:gd name="connsiteY1" fmla="*/ 0 h 400110"/>
              <a:gd name="connsiteX2" fmla="*/ 527539 w 527539"/>
              <a:gd name="connsiteY2" fmla="*/ 400110 h 400110"/>
              <a:gd name="connsiteX3" fmla="*/ 0 w 527539"/>
              <a:gd name="connsiteY3" fmla="*/ 400110 h 400110"/>
              <a:gd name="connsiteX4" fmla="*/ 0 w 527539"/>
              <a:gd name="connsiteY4" fmla="*/ 0 h 400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539" h="400110" extrusionOk="0">
                <a:moveTo>
                  <a:pt x="0" y="0"/>
                </a:moveTo>
                <a:cubicBezTo>
                  <a:pt x="207515" y="21075"/>
                  <a:pt x="290698" y="-10463"/>
                  <a:pt x="527539" y="0"/>
                </a:cubicBezTo>
                <a:cubicBezTo>
                  <a:pt x="558495" y="105924"/>
                  <a:pt x="501236" y="284877"/>
                  <a:pt x="527539" y="400110"/>
                </a:cubicBezTo>
                <a:cubicBezTo>
                  <a:pt x="451028" y="387723"/>
                  <a:pt x="159876" y="370499"/>
                  <a:pt x="0" y="400110"/>
                </a:cubicBezTo>
                <a:cubicBezTo>
                  <a:pt x="12845" y="208865"/>
                  <a:pt x="695" y="193910"/>
                  <a:pt x="0" y="0"/>
                </a:cubicBezTo>
                <a:close/>
              </a:path>
            </a:pathLst>
          </a:custGeom>
          <a:noFill/>
          <a:ln w="12700">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endParaRPr lang="en-US" sz="2000"/>
          </a:p>
        </p:txBody>
      </p:sp>
      <p:sp>
        <p:nvSpPr>
          <p:cNvPr id="10" name="TextBox 9">
            <a:extLst>
              <a:ext uri="{FF2B5EF4-FFF2-40B4-BE49-F238E27FC236}">
                <a16:creationId xmlns:a16="http://schemas.microsoft.com/office/drawing/2014/main" id="{BB8BDCE3-DC93-7B0E-DFAC-C242855E313F}"/>
              </a:ext>
            </a:extLst>
          </p:cNvPr>
          <p:cNvSpPr txBox="1"/>
          <p:nvPr/>
        </p:nvSpPr>
        <p:spPr>
          <a:xfrm>
            <a:off x="7676730" y="2850142"/>
            <a:ext cx="527539" cy="400110"/>
          </a:xfrm>
          <a:custGeom>
            <a:avLst/>
            <a:gdLst>
              <a:gd name="connsiteX0" fmla="*/ 0 w 527539"/>
              <a:gd name="connsiteY0" fmla="*/ 0 h 400110"/>
              <a:gd name="connsiteX1" fmla="*/ 527539 w 527539"/>
              <a:gd name="connsiteY1" fmla="*/ 0 h 400110"/>
              <a:gd name="connsiteX2" fmla="*/ 527539 w 527539"/>
              <a:gd name="connsiteY2" fmla="*/ 400110 h 400110"/>
              <a:gd name="connsiteX3" fmla="*/ 0 w 527539"/>
              <a:gd name="connsiteY3" fmla="*/ 400110 h 400110"/>
              <a:gd name="connsiteX4" fmla="*/ 0 w 527539"/>
              <a:gd name="connsiteY4" fmla="*/ 0 h 400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539" h="400110" extrusionOk="0">
                <a:moveTo>
                  <a:pt x="0" y="0"/>
                </a:moveTo>
                <a:cubicBezTo>
                  <a:pt x="207515" y="21075"/>
                  <a:pt x="290698" y="-10463"/>
                  <a:pt x="527539" y="0"/>
                </a:cubicBezTo>
                <a:cubicBezTo>
                  <a:pt x="558495" y="105924"/>
                  <a:pt x="501236" y="284877"/>
                  <a:pt x="527539" y="400110"/>
                </a:cubicBezTo>
                <a:cubicBezTo>
                  <a:pt x="451028" y="387723"/>
                  <a:pt x="159876" y="370499"/>
                  <a:pt x="0" y="400110"/>
                </a:cubicBezTo>
                <a:cubicBezTo>
                  <a:pt x="12845" y="208865"/>
                  <a:pt x="695" y="193910"/>
                  <a:pt x="0" y="0"/>
                </a:cubicBezTo>
                <a:close/>
              </a:path>
            </a:pathLst>
          </a:custGeom>
          <a:noFill/>
          <a:ln w="12700">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endParaRPr lang="en-US" sz="2000"/>
          </a:p>
        </p:txBody>
      </p:sp>
      <p:sp>
        <p:nvSpPr>
          <p:cNvPr id="12" name="TextBox 11">
            <a:extLst>
              <a:ext uri="{FF2B5EF4-FFF2-40B4-BE49-F238E27FC236}">
                <a16:creationId xmlns:a16="http://schemas.microsoft.com/office/drawing/2014/main" id="{56963449-806D-7E94-9780-F5FA2BC6378F}"/>
              </a:ext>
            </a:extLst>
          </p:cNvPr>
          <p:cNvSpPr txBox="1"/>
          <p:nvPr/>
        </p:nvSpPr>
        <p:spPr>
          <a:xfrm>
            <a:off x="7676730" y="3281636"/>
            <a:ext cx="527539" cy="400110"/>
          </a:xfrm>
          <a:custGeom>
            <a:avLst/>
            <a:gdLst>
              <a:gd name="connsiteX0" fmla="*/ 0 w 527539"/>
              <a:gd name="connsiteY0" fmla="*/ 0 h 400110"/>
              <a:gd name="connsiteX1" fmla="*/ 527539 w 527539"/>
              <a:gd name="connsiteY1" fmla="*/ 0 h 400110"/>
              <a:gd name="connsiteX2" fmla="*/ 527539 w 527539"/>
              <a:gd name="connsiteY2" fmla="*/ 400110 h 400110"/>
              <a:gd name="connsiteX3" fmla="*/ 0 w 527539"/>
              <a:gd name="connsiteY3" fmla="*/ 400110 h 400110"/>
              <a:gd name="connsiteX4" fmla="*/ 0 w 527539"/>
              <a:gd name="connsiteY4" fmla="*/ 0 h 400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539" h="400110" extrusionOk="0">
                <a:moveTo>
                  <a:pt x="0" y="0"/>
                </a:moveTo>
                <a:cubicBezTo>
                  <a:pt x="207515" y="21075"/>
                  <a:pt x="290698" y="-10463"/>
                  <a:pt x="527539" y="0"/>
                </a:cubicBezTo>
                <a:cubicBezTo>
                  <a:pt x="558495" y="105924"/>
                  <a:pt x="501236" y="284877"/>
                  <a:pt x="527539" y="400110"/>
                </a:cubicBezTo>
                <a:cubicBezTo>
                  <a:pt x="451028" y="387723"/>
                  <a:pt x="159876" y="370499"/>
                  <a:pt x="0" y="400110"/>
                </a:cubicBezTo>
                <a:cubicBezTo>
                  <a:pt x="12845" y="208865"/>
                  <a:pt x="695" y="193910"/>
                  <a:pt x="0" y="0"/>
                </a:cubicBezTo>
                <a:close/>
              </a:path>
            </a:pathLst>
          </a:custGeom>
          <a:noFill/>
          <a:ln w="12700">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endParaRPr lang="en-US" sz="2000"/>
          </a:p>
        </p:txBody>
      </p:sp>
      <p:sp>
        <p:nvSpPr>
          <p:cNvPr id="13" name="TextBox 12">
            <a:extLst>
              <a:ext uri="{FF2B5EF4-FFF2-40B4-BE49-F238E27FC236}">
                <a16:creationId xmlns:a16="http://schemas.microsoft.com/office/drawing/2014/main" id="{E7C063FE-B216-995D-F6F3-CE00229FA16B}"/>
              </a:ext>
            </a:extLst>
          </p:cNvPr>
          <p:cNvSpPr txBox="1"/>
          <p:nvPr/>
        </p:nvSpPr>
        <p:spPr>
          <a:xfrm>
            <a:off x="7676729" y="3713130"/>
            <a:ext cx="527539" cy="400110"/>
          </a:xfrm>
          <a:custGeom>
            <a:avLst/>
            <a:gdLst>
              <a:gd name="connsiteX0" fmla="*/ 0 w 527539"/>
              <a:gd name="connsiteY0" fmla="*/ 0 h 400110"/>
              <a:gd name="connsiteX1" fmla="*/ 527539 w 527539"/>
              <a:gd name="connsiteY1" fmla="*/ 0 h 400110"/>
              <a:gd name="connsiteX2" fmla="*/ 527539 w 527539"/>
              <a:gd name="connsiteY2" fmla="*/ 400110 h 400110"/>
              <a:gd name="connsiteX3" fmla="*/ 0 w 527539"/>
              <a:gd name="connsiteY3" fmla="*/ 400110 h 400110"/>
              <a:gd name="connsiteX4" fmla="*/ 0 w 527539"/>
              <a:gd name="connsiteY4" fmla="*/ 0 h 400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539" h="400110" extrusionOk="0">
                <a:moveTo>
                  <a:pt x="0" y="0"/>
                </a:moveTo>
                <a:cubicBezTo>
                  <a:pt x="207515" y="21075"/>
                  <a:pt x="290698" y="-10463"/>
                  <a:pt x="527539" y="0"/>
                </a:cubicBezTo>
                <a:cubicBezTo>
                  <a:pt x="558495" y="105924"/>
                  <a:pt x="501236" y="284877"/>
                  <a:pt x="527539" y="400110"/>
                </a:cubicBezTo>
                <a:cubicBezTo>
                  <a:pt x="451028" y="387723"/>
                  <a:pt x="159876" y="370499"/>
                  <a:pt x="0" y="400110"/>
                </a:cubicBezTo>
                <a:cubicBezTo>
                  <a:pt x="12845" y="208865"/>
                  <a:pt x="695" y="193910"/>
                  <a:pt x="0" y="0"/>
                </a:cubicBezTo>
                <a:close/>
              </a:path>
            </a:pathLst>
          </a:custGeom>
          <a:noFill/>
          <a:ln w="12700">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endParaRPr lang="en-US" sz="2000"/>
          </a:p>
        </p:txBody>
      </p:sp>
      <p:sp>
        <p:nvSpPr>
          <p:cNvPr id="14" name="TextBox 13">
            <a:extLst>
              <a:ext uri="{FF2B5EF4-FFF2-40B4-BE49-F238E27FC236}">
                <a16:creationId xmlns:a16="http://schemas.microsoft.com/office/drawing/2014/main" id="{EE8FEC2D-0F20-1F8E-6BA9-1C7239A0B268}"/>
              </a:ext>
            </a:extLst>
          </p:cNvPr>
          <p:cNvSpPr txBox="1"/>
          <p:nvPr/>
        </p:nvSpPr>
        <p:spPr>
          <a:xfrm>
            <a:off x="7676730" y="4144625"/>
            <a:ext cx="527539" cy="400110"/>
          </a:xfrm>
          <a:custGeom>
            <a:avLst/>
            <a:gdLst>
              <a:gd name="connsiteX0" fmla="*/ 0 w 527539"/>
              <a:gd name="connsiteY0" fmla="*/ 0 h 400110"/>
              <a:gd name="connsiteX1" fmla="*/ 527539 w 527539"/>
              <a:gd name="connsiteY1" fmla="*/ 0 h 400110"/>
              <a:gd name="connsiteX2" fmla="*/ 527539 w 527539"/>
              <a:gd name="connsiteY2" fmla="*/ 400110 h 400110"/>
              <a:gd name="connsiteX3" fmla="*/ 0 w 527539"/>
              <a:gd name="connsiteY3" fmla="*/ 400110 h 400110"/>
              <a:gd name="connsiteX4" fmla="*/ 0 w 527539"/>
              <a:gd name="connsiteY4" fmla="*/ 0 h 400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539" h="400110" extrusionOk="0">
                <a:moveTo>
                  <a:pt x="0" y="0"/>
                </a:moveTo>
                <a:cubicBezTo>
                  <a:pt x="207515" y="21075"/>
                  <a:pt x="290698" y="-10463"/>
                  <a:pt x="527539" y="0"/>
                </a:cubicBezTo>
                <a:cubicBezTo>
                  <a:pt x="558495" y="105924"/>
                  <a:pt x="501236" y="284877"/>
                  <a:pt x="527539" y="400110"/>
                </a:cubicBezTo>
                <a:cubicBezTo>
                  <a:pt x="451028" y="387723"/>
                  <a:pt x="159876" y="370499"/>
                  <a:pt x="0" y="400110"/>
                </a:cubicBezTo>
                <a:cubicBezTo>
                  <a:pt x="12845" y="208865"/>
                  <a:pt x="695" y="193910"/>
                  <a:pt x="0" y="0"/>
                </a:cubicBezTo>
                <a:close/>
              </a:path>
            </a:pathLst>
          </a:custGeom>
          <a:noFill/>
          <a:ln w="12700">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endParaRPr lang="en-US" sz="2000"/>
          </a:p>
        </p:txBody>
      </p:sp>
      <p:sp>
        <p:nvSpPr>
          <p:cNvPr id="15" name="TextBox 14">
            <a:extLst>
              <a:ext uri="{FF2B5EF4-FFF2-40B4-BE49-F238E27FC236}">
                <a16:creationId xmlns:a16="http://schemas.microsoft.com/office/drawing/2014/main" id="{508D3442-7083-E7C8-8A43-EF76886D5C6F}"/>
              </a:ext>
            </a:extLst>
          </p:cNvPr>
          <p:cNvSpPr txBox="1"/>
          <p:nvPr/>
        </p:nvSpPr>
        <p:spPr>
          <a:xfrm>
            <a:off x="7676729" y="4851539"/>
            <a:ext cx="527539" cy="400110"/>
          </a:xfrm>
          <a:custGeom>
            <a:avLst/>
            <a:gdLst>
              <a:gd name="connsiteX0" fmla="*/ 0 w 527539"/>
              <a:gd name="connsiteY0" fmla="*/ 0 h 400110"/>
              <a:gd name="connsiteX1" fmla="*/ 527539 w 527539"/>
              <a:gd name="connsiteY1" fmla="*/ 0 h 400110"/>
              <a:gd name="connsiteX2" fmla="*/ 527539 w 527539"/>
              <a:gd name="connsiteY2" fmla="*/ 400110 h 400110"/>
              <a:gd name="connsiteX3" fmla="*/ 0 w 527539"/>
              <a:gd name="connsiteY3" fmla="*/ 400110 h 400110"/>
              <a:gd name="connsiteX4" fmla="*/ 0 w 527539"/>
              <a:gd name="connsiteY4" fmla="*/ 0 h 400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539" h="400110" extrusionOk="0">
                <a:moveTo>
                  <a:pt x="0" y="0"/>
                </a:moveTo>
                <a:cubicBezTo>
                  <a:pt x="207515" y="21075"/>
                  <a:pt x="290698" y="-10463"/>
                  <a:pt x="527539" y="0"/>
                </a:cubicBezTo>
                <a:cubicBezTo>
                  <a:pt x="558495" y="105924"/>
                  <a:pt x="501236" y="284877"/>
                  <a:pt x="527539" y="400110"/>
                </a:cubicBezTo>
                <a:cubicBezTo>
                  <a:pt x="451028" y="387723"/>
                  <a:pt x="159876" y="370499"/>
                  <a:pt x="0" y="400110"/>
                </a:cubicBezTo>
                <a:cubicBezTo>
                  <a:pt x="12845" y="208865"/>
                  <a:pt x="695" y="193910"/>
                  <a:pt x="0" y="0"/>
                </a:cubicBezTo>
                <a:close/>
              </a:path>
            </a:pathLst>
          </a:custGeom>
          <a:noFill/>
          <a:ln w="12700">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endParaRPr lang="en-US" sz="2000"/>
          </a:p>
        </p:txBody>
      </p:sp>
      <p:sp>
        <p:nvSpPr>
          <p:cNvPr id="16" name="TextBox 15">
            <a:extLst>
              <a:ext uri="{FF2B5EF4-FFF2-40B4-BE49-F238E27FC236}">
                <a16:creationId xmlns:a16="http://schemas.microsoft.com/office/drawing/2014/main" id="{262EDDE6-A541-219B-9D5F-61655C687A74}"/>
              </a:ext>
            </a:extLst>
          </p:cNvPr>
          <p:cNvSpPr txBox="1"/>
          <p:nvPr/>
        </p:nvSpPr>
        <p:spPr>
          <a:xfrm>
            <a:off x="7676728" y="5283032"/>
            <a:ext cx="527539" cy="400110"/>
          </a:xfrm>
          <a:custGeom>
            <a:avLst/>
            <a:gdLst>
              <a:gd name="connsiteX0" fmla="*/ 0 w 527539"/>
              <a:gd name="connsiteY0" fmla="*/ 0 h 400110"/>
              <a:gd name="connsiteX1" fmla="*/ 527539 w 527539"/>
              <a:gd name="connsiteY1" fmla="*/ 0 h 400110"/>
              <a:gd name="connsiteX2" fmla="*/ 527539 w 527539"/>
              <a:gd name="connsiteY2" fmla="*/ 400110 h 400110"/>
              <a:gd name="connsiteX3" fmla="*/ 0 w 527539"/>
              <a:gd name="connsiteY3" fmla="*/ 400110 h 400110"/>
              <a:gd name="connsiteX4" fmla="*/ 0 w 527539"/>
              <a:gd name="connsiteY4" fmla="*/ 0 h 400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539" h="400110" extrusionOk="0">
                <a:moveTo>
                  <a:pt x="0" y="0"/>
                </a:moveTo>
                <a:cubicBezTo>
                  <a:pt x="207515" y="21075"/>
                  <a:pt x="290698" y="-10463"/>
                  <a:pt x="527539" y="0"/>
                </a:cubicBezTo>
                <a:cubicBezTo>
                  <a:pt x="558495" y="105924"/>
                  <a:pt x="501236" y="284877"/>
                  <a:pt x="527539" y="400110"/>
                </a:cubicBezTo>
                <a:cubicBezTo>
                  <a:pt x="451028" y="387723"/>
                  <a:pt x="159876" y="370499"/>
                  <a:pt x="0" y="400110"/>
                </a:cubicBezTo>
                <a:cubicBezTo>
                  <a:pt x="12845" y="208865"/>
                  <a:pt x="695" y="193910"/>
                  <a:pt x="0" y="0"/>
                </a:cubicBezTo>
                <a:close/>
              </a:path>
            </a:pathLst>
          </a:custGeom>
          <a:noFill/>
          <a:ln w="12700">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endParaRPr lang="en-US" sz="2000"/>
          </a:p>
        </p:txBody>
      </p:sp>
      <p:sp>
        <p:nvSpPr>
          <p:cNvPr id="17" name="TextBox 16">
            <a:extLst>
              <a:ext uri="{FF2B5EF4-FFF2-40B4-BE49-F238E27FC236}">
                <a16:creationId xmlns:a16="http://schemas.microsoft.com/office/drawing/2014/main" id="{FE1F7A56-FAAB-AA8B-029E-0C222F11ADD6}"/>
              </a:ext>
            </a:extLst>
          </p:cNvPr>
          <p:cNvSpPr txBox="1"/>
          <p:nvPr/>
        </p:nvSpPr>
        <p:spPr>
          <a:xfrm>
            <a:off x="7574095" y="2423710"/>
            <a:ext cx="743639" cy="480026"/>
          </a:xfrm>
          <a:prstGeom prst="rect">
            <a:avLst/>
          </a:prstGeom>
          <a:noFill/>
          <a:ln w="12700">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 . .</a:t>
            </a:r>
          </a:p>
        </p:txBody>
      </p:sp>
      <p:sp>
        <p:nvSpPr>
          <p:cNvPr id="21" name="TextBox 20">
            <a:extLst>
              <a:ext uri="{FF2B5EF4-FFF2-40B4-BE49-F238E27FC236}">
                <a16:creationId xmlns:a16="http://schemas.microsoft.com/office/drawing/2014/main" id="{091BFA03-6111-0C42-B448-6087123A1AC7}"/>
              </a:ext>
            </a:extLst>
          </p:cNvPr>
          <p:cNvSpPr txBox="1"/>
          <p:nvPr/>
        </p:nvSpPr>
        <p:spPr>
          <a:xfrm>
            <a:off x="7574095" y="4406746"/>
            <a:ext cx="743639" cy="480026"/>
          </a:xfrm>
          <a:prstGeom prst="rect">
            <a:avLst/>
          </a:prstGeom>
          <a:noFill/>
          <a:ln w="12700">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 . .</a:t>
            </a:r>
          </a:p>
        </p:txBody>
      </p:sp>
      <p:sp>
        <p:nvSpPr>
          <p:cNvPr id="22" name="TextBox 21">
            <a:extLst>
              <a:ext uri="{FF2B5EF4-FFF2-40B4-BE49-F238E27FC236}">
                <a16:creationId xmlns:a16="http://schemas.microsoft.com/office/drawing/2014/main" id="{F4C0D15A-7F77-B93D-35FC-549578173231}"/>
              </a:ext>
            </a:extLst>
          </p:cNvPr>
          <p:cNvSpPr txBox="1"/>
          <p:nvPr/>
        </p:nvSpPr>
        <p:spPr>
          <a:xfrm>
            <a:off x="3958537" y="3391805"/>
            <a:ext cx="527539" cy="400110"/>
          </a:xfrm>
          <a:custGeom>
            <a:avLst/>
            <a:gdLst>
              <a:gd name="connsiteX0" fmla="*/ 0 w 527539"/>
              <a:gd name="connsiteY0" fmla="*/ 0 h 400110"/>
              <a:gd name="connsiteX1" fmla="*/ 527539 w 527539"/>
              <a:gd name="connsiteY1" fmla="*/ 0 h 400110"/>
              <a:gd name="connsiteX2" fmla="*/ 527539 w 527539"/>
              <a:gd name="connsiteY2" fmla="*/ 400110 h 400110"/>
              <a:gd name="connsiteX3" fmla="*/ 0 w 527539"/>
              <a:gd name="connsiteY3" fmla="*/ 400110 h 400110"/>
              <a:gd name="connsiteX4" fmla="*/ 0 w 527539"/>
              <a:gd name="connsiteY4" fmla="*/ 0 h 400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539" h="400110" extrusionOk="0">
                <a:moveTo>
                  <a:pt x="0" y="0"/>
                </a:moveTo>
                <a:cubicBezTo>
                  <a:pt x="207515" y="21075"/>
                  <a:pt x="290698" y="-10463"/>
                  <a:pt x="527539" y="0"/>
                </a:cubicBezTo>
                <a:cubicBezTo>
                  <a:pt x="558495" y="105924"/>
                  <a:pt x="501236" y="284877"/>
                  <a:pt x="527539" y="400110"/>
                </a:cubicBezTo>
                <a:cubicBezTo>
                  <a:pt x="451028" y="387723"/>
                  <a:pt x="159876" y="370499"/>
                  <a:pt x="0" y="400110"/>
                </a:cubicBezTo>
                <a:cubicBezTo>
                  <a:pt x="12845" y="208865"/>
                  <a:pt x="695" y="193910"/>
                  <a:pt x="0" y="0"/>
                </a:cubicBezTo>
                <a:close/>
              </a:path>
            </a:pathLst>
          </a:custGeom>
          <a:noFill/>
          <a:ln w="12700">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a:t>23</a:t>
            </a:r>
          </a:p>
        </p:txBody>
      </p:sp>
      <p:sp>
        <p:nvSpPr>
          <p:cNvPr id="23" name="TextBox 22">
            <a:extLst>
              <a:ext uri="{FF2B5EF4-FFF2-40B4-BE49-F238E27FC236}">
                <a16:creationId xmlns:a16="http://schemas.microsoft.com/office/drawing/2014/main" id="{33EB75AB-2EA5-7924-38F9-8698843B6AD5}"/>
              </a:ext>
            </a:extLst>
          </p:cNvPr>
          <p:cNvSpPr txBox="1"/>
          <p:nvPr/>
        </p:nvSpPr>
        <p:spPr>
          <a:xfrm>
            <a:off x="3958538" y="4475132"/>
            <a:ext cx="527539" cy="400110"/>
          </a:xfrm>
          <a:custGeom>
            <a:avLst/>
            <a:gdLst>
              <a:gd name="connsiteX0" fmla="*/ 0 w 527539"/>
              <a:gd name="connsiteY0" fmla="*/ 0 h 400110"/>
              <a:gd name="connsiteX1" fmla="*/ 527539 w 527539"/>
              <a:gd name="connsiteY1" fmla="*/ 0 h 400110"/>
              <a:gd name="connsiteX2" fmla="*/ 527539 w 527539"/>
              <a:gd name="connsiteY2" fmla="*/ 400110 h 400110"/>
              <a:gd name="connsiteX3" fmla="*/ 0 w 527539"/>
              <a:gd name="connsiteY3" fmla="*/ 400110 h 400110"/>
              <a:gd name="connsiteX4" fmla="*/ 0 w 527539"/>
              <a:gd name="connsiteY4" fmla="*/ 0 h 400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539" h="400110" extrusionOk="0">
                <a:moveTo>
                  <a:pt x="0" y="0"/>
                </a:moveTo>
                <a:cubicBezTo>
                  <a:pt x="207515" y="21075"/>
                  <a:pt x="290698" y="-10463"/>
                  <a:pt x="527539" y="0"/>
                </a:cubicBezTo>
                <a:cubicBezTo>
                  <a:pt x="558495" y="105924"/>
                  <a:pt x="501236" y="284877"/>
                  <a:pt x="527539" y="400110"/>
                </a:cubicBezTo>
                <a:cubicBezTo>
                  <a:pt x="451028" y="387723"/>
                  <a:pt x="159876" y="370499"/>
                  <a:pt x="0" y="400110"/>
                </a:cubicBezTo>
                <a:cubicBezTo>
                  <a:pt x="12845" y="208865"/>
                  <a:pt x="695" y="193910"/>
                  <a:pt x="0" y="0"/>
                </a:cubicBezTo>
                <a:close/>
              </a:path>
            </a:pathLst>
          </a:custGeom>
          <a:noFill/>
          <a:ln w="12700">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a:t>31</a:t>
            </a:r>
          </a:p>
        </p:txBody>
      </p:sp>
      <p:sp>
        <p:nvSpPr>
          <p:cNvPr id="24" name="TextBox 23">
            <a:extLst>
              <a:ext uri="{FF2B5EF4-FFF2-40B4-BE49-F238E27FC236}">
                <a16:creationId xmlns:a16="http://schemas.microsoft.com/office/drawing/2014/main" id="{3ED665B5-72BC-F76E-CE16-D2B4730C06D1}"/>
              </a:ext>
            </a:extLst>
          </p:cNvPr>
          <p:cNvSpPr txBox="1"/>
          <p:nvPr/>
        </p:nvSpPr>
        <p:spPr>
          <a:xfrm>
            <a:off x="3958537" y="4915805"/>
            <a:ext cx="527539" cy="400110"/>
          </a:xfrm>
          <a:custGeom>
            <a:avLst/>
            <a:gdLst>
              <a:gd name="connsiteX0" fmla="*/ 0 w 527539"/>
              <a:gd name="connsiteY0" fmla="*/ 0 h 400110"/>
              <a:gd name="connsiteX1" fmla="*/ 527539 w 527539"/>
              <a:gd name="connsiteY1" fmla="*/ 0 h 400110"/>
              <a:gd name="connsiteX2" fmla="*/ 527539 w 527539"/>
              <a:gd name="connsiteY2" fmla="*/ 400110 h 400110"/>
              <a:gd name="connsiteX3" fmla="*/ 0 w 527539"/>
              <a:gd name="connsiteY3" fmla="*/ 400110 h 400110"/>
              <a:gd name="connsiteX4" fmla="*/ 0 w 527539"/>
              <a:gd name="connsiteY4" fmla="*/ 0 h 400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539" h="400110" extrusionOk="0">
                <a:moveTo>
                  <a:pt x="0" y="0"/>
                </a:moveTo>
                <a:cubicBezTo>
                  <a:pt x="207515" y="21075"/>
                  <a:pt x="290698" y="-10463"/>
                  <a:pt x="527539" y="0"/>
                </a:cubicBezTo>
                <a:cubicBezTo>
                  <a:pt x="558495" y="105924"/>
                  <a:pt x="501236" y="284877"/>
                  <a:pt x="527539" y="400110"/>
                </a:cubicBezTo>
                <a:cubicBezTo>
                  <a:pt x="451028" y="387723"/>
                  <a:pt x="159876" y="370499"/>
                  <a:pt x="0" y="400110"/>
                </a:cubicBezTo>
                <a:cubicBezTo>
                  <a:pt x="12845" y="208865"/>
                  <a:pt x="695" y="193910"/>
                  <a:pt x="0" y="0"/>
                </a:cubicBezTo>
                <a:close/>
              </a:path>
            </a:pathLst>
          </a:custGeom>
          <a:noFill/>
          <a:ln w="12700">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a:t>32</a:t>
            </a:r>
          </a:p>
        </p:txBody>
      </p:sp>
      <p:sp>
        <p:nvSpPr>
          <p:cNvPr id="42" name="TextBox 41">
            <a:extLst>
              <a:ext uri="{FF2B5EF4-FFF2-40B4-BE49-F238E27FC236}">
                <a16:creationId xmlns:a16="http://schemas.microsoft.com/office/drawing/2014/main" id="{6F73B898-2526-2AE4-998D-2CA5CB3C94D3}"/>
              </a:ext>
            </a:extLst>
          </p:cNvPr>
          <p:cNvSpPr txBox="1"/>
          <p:nvPr/>
        </p:nvSpPr>
        <p:spPr>
          <a:xfrm>
            <a:off x="9857261" y="5960282"/>
            <a:ext cx="2751097"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t>Key-Value Pair</a:t>
            </a:r>
            <a:endParaRPr lang="en-US" sz="2000"/>
          </a:p>
        </p:txBody>
      </p:sp>
      <p:sp>
        <p:nvSpPr>
          <p:cNvPr id="8" name="TextBox 7">
            <a:extLst>
              <a:ext uri="{FF2B5EF4-FFF2-40B4-BE49-F238E27FC236}">
                <a16:creationId xmlns:a16="http://schemas.microsoft.com/office/drawing/2014/main" id="{EB419767-6CA9-918A-2505-CE4140C27420}"/>
              </a:ext>
            </a:extLst>
          </p:cNvPr>
          <p:cNvSpPr txBox="1"/>
          <p:nvPr/>
        </p:nvSpPr>
        <p:spPr>
          <a:xfrm>
            <a:off x="3430998" y="4915805"/>
            <a:ext cx="527539" cy="400110"/>
          </a:xfrm>
          <a:custGeom>
            <a:avLst/>
            <a:gdLst>
              <a:gd name="connsiteX0" fmla="*/ 0 w 527539"/>
              <a:gd name="connsiteY0" fmla="*/ 0 h 400110"/>
              <a:gd name="connsiteX1" fmla="*/ 527539 w 527539"/>
              <a:gd name="connsiteY1" fmla="*/ 0 h 400110"/>
              <a:gd name="connsiteX2" fmla="*/ 527539 w 527539"/>
              <a:gd name="connsiteY2" fmla="*/ 400110 h 400110"/>
              <a:gd name="connsiteX3" fmla="*/ 0 w 527539"/>
              <a:gd name="connsiteY3" fmla="*/ 400110 h 400110"/>
              <a:gd name="connsiteX4" fmla="*/ 0 w 527539"/>
              <a:gd name="connsiteY4" fmla="*/ 0 h 400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539" h="400110" extrusionOk="0">
                <a:moveTo>
                  <a:pt x="0" y="0"/>
                </a:moveTo>
                <a:cubicBezTo>
                  <a:pt x="207515" y="21075"/>
                  <a:pt x="290698" y="-10463"/>
                  <a:pt x="527539" y="0"/>
                </a:cubicBezTo>
                <a:cubicBezTo>
                  <a:pt x="558495" y="105924"/>
                  <a:pt x="501236" y="284877"/>
                  <a:pt x="527539" y="400110"/>
                </a:cubicBezTo>
                <a:cubicBezTo>
                  <a:pt x="451028" y="387723"/>
                  <a:pt x="159876" y="370499"/>
                  <a:pt x="0" y="400110"/>
                </a:cubicBezTo>
                <a:cubicBezTo>
                  <a:pt x="12845" y="208865"/>
                  <a:pt x="695" y="193910"/>
                  <a:pt x="0" y="0"/>
                </a:cubicBezTo>
                <a:close/>
              </a:path>
            </a:pathLst>
          </a:custGeom>
          <a:noFill/>
          <a:ln w="28575">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a:t>97</a:t>
            </a:r>
          </a:p>
        </p:txBody>
      </p:sp>
      <p:sp>
        <p:nvSpPr>
          <p:cNvPr id="18" name="TextBox 17">
            <a:extLst>
              <a:ext uri="{FF2B5EF4-FFF2-40B4-BE49-F238E27FC236}">
                <a16:creationId xmlns:a16="http://schemas.microsoft.com/office/drawing/2014/main" id="{AE80564C-220D-C248-B835-835EA261E99E}"/>
              </a:ext>
            </a:extLst>
          </p:cNvPr>
          <p:cNvSpPr txBox="1"/>
          <p:nvPr/>
        </p:nvSpPr>
        <p:spPr>
          <a:xfrm>
            <a:off x="3430999" y="4471833"/>
            <a:ext cx="527539" cy="400110"/>
          </a:xfrm>
          <a:custGeom>
            <a:avLst/>
            <a:gdLst>
              <a:gd name="connsiteX0" fmla="*/ 0 w 527539"/>
              <a:gd name="connsiteY0" fmla="*/ 0 h 400110"/>
              <a:gd name="connsiteX1" fmla="*/ 527539 w 527539"/>
              <a:gd name="connsiteY1" fmla="*/ 0 h 400110"/>
              <a:gd name="connsiteX2" fmla="*/ 527539 w 527539"/>
              <a:gd name="connsiteY2" fmla="*/ 400110 h 400110"/>
              <a:gd name="connsiteX3" fmla="*/ 0 w 527539"/>
              <a:gd name="connsiteY3" fmla="*/ 400110 h 400110"/>
              <a:gd name="connsiteX4" fmla="*/ 0 w 527539"/>
              <a:gd name="connsiteY4" fmla="*/ 0 h 400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539" h="400110" extrusionOk="0">
                <a:moveTo>
                  <a:pt x="0" y="0"/>
                </a:moveTo>
                <a:cubicBezTo>
                  <a:pt x="207515" y="21075"/>
                  <a:pt x="290698" y="-10463"/>
                  <a:pt x="527539" y="0"/>
                </a:cubicBezTo>
                <a:cubicBezTo>
                  <a:pt x="558495" y="105924"/>
                  <a:pt x="501236" y="284877"/>
                  <a:pt x="527539" y="400110"/>
                </a:cubicBezTo>
                <a:cubicBezTo>
                  <a:pt x="451028" y="387723"/>
                  <a:pt x="159876" y="370499"/>
                  <a:pt x="0" y="400110"/>
                </a:cubicBezTo>
                <a:cubicBezTo>
                  <a:pt x="12845" y="208865"/>
                  <a:pt x="695" y="193910"/>
                  <a:pt x="0" y="0"/>
                </a:cubicBezTo>
                <a:close/>
              </a:path>
            </a:pathLst>
          </a:custGeom>
          <a:noFill/>
          <a:ln w="28575">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a:t>46</a:t>
            </a:r>
          </a:p>
        </p:txBody>
      </p:sp>
      <p:sp>
        <p:nvSpPr>
          <p:cNvPr id="19" name="TextBox 18">
            <a:extLst>
              <a:ext uri="{FF2B5EF4-FFF2-40B4-BE49-F238E27FC236}">
                <a16:creationId xmlns:a16="http://schemas.microsoft.com/office/drawing/2014/main" id="{F3605469-1251-C602-07FE-28E6A71F7172}"/>
              </a:ext>
            </a:extLst>
          </p:cNvPr>
          <p:cNvSpPr txBox="1"/>
          <p:nvPr/>
        </p:nvSpPr>
        <p:spPr>
          <a:xfrm>
            <a:off x="3430998" y="3386390"/>
            <a:ext cx="527539" cy="400110"/>
          </a:xfrm>
          <a:custGeom>
            <a:avLst/>
            <a:gdLst>
              <a:gd name="connsiteX0" fmla="*/ 0 w 527539"/>
              <a:gd name="connsiteY0" fmla="*/ 0 h 400110"/>
              <a:gd name="connsiteX1" fmla="*/ 527539 w 527539"/>
              <a:gd name="connsiteY1" fmla="*/ 0 h 400110"/>
              <a:gd name="connsiteX2" fmla="*/ 527539 w 527539"/>
              <a:gd name="connsiteY2" fmla="*/ 400110 h 400110"/>
              <a:gd name="connsiteX3" fmla="*/ 0 w 527539"/>
              <a:gd name="connsiteY3" fmla="*/ 400110 h 400110"/>
              <a:gd name="connsiteX4" fmla="*/ 0 w 527539"/>
              <a:gd name="connsiteY4" fmla="*/ 0 h 400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539" h="400110" extrusionOk="0">
                <a:moveTo>
                  <a:pt x="0" y="0"/>
                </a:moveTo>
                <a:cubicBezTo>
                  <a:pt x="207515" y="21075"/>
                  <a:pt x="290698" y="-10463"/>
                  <a:pt x="527539" y="0"/>
                </a:cubicBezTo>
                <a:cubicBezTo>
                  <a:pt x="558495" y="105924"/>
                  <a:pt x="501236" y="284877"/>
                  <a:pt x="527539" y="400110"/>
                </a:cubicBezTo>
                <a:cubicBezTo>
                  <a:pt x="451028" y="387723"/>
                  <a:pt x="159876" y="370499"/>
                  <a:pt x="0" y="400110"/>
                </a:cubicBezTo>
                <a:cubicBezTo>
                  <a:pt x="12845" y="208865"/>
                  <a:pt x="695" y="193910"/>
                  <a:pt x="0" y="0"/>
                </a:cubicBezTo>
                <a:close/>
              </a:path>
            </a:pathLst>
          </a:custGeom>
          <a:noFill/>
          <a:ln w="28575">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a:t>11</a:t>
            </a:r>
          </a:p>
        </p:txBody>
      </p:sp>
      <p:sp>
        <p:nvSpPr>
          <p:cNvPr id="20" name="TextBox 19">
            <a:extLst>
              <a:ext uri="{FF2B5EF4-FFF2-40B4-BE49-F238E27FC236}">
                <a16:creationId xmlns:a16="http://schemas.microsoft.com/office/drawing/2014/main" id="{25CB683B-51CF-BC23-4B92-8CE8E9C631DF}"/>
              </a:ext>
            </a:extLst>
          </p:cNvPr>
          <p:cNvSpPr txBox="1"/>
          <p:nvPr/>
        </p:nvSpPr>
        <p:spPr>
          <a:xfrm>
            <a:off x="3430998" y="2952777"/>
            <a:ext cx="527539" cy="400110"/>
          </a:xfrm>
          <a:custGeom>
            <a:avLst/>
            <a:gdLst>
              <a:gd name="connsiteX0" fmla="*/ 0 w 527539"/>
              <a:gd name="connsiteY0" fmla="*/ 0 h 400110"/>
              <a:gd name="connsiteX1" fmla="*/ 527539 w 527539"/>
              <a:gd name="connsiteY1" fmla="*/ 0 h 400110"/>
              <a:gd name="connsiteX2" fmla="*/ 527539 w 527539"/>
              <a:gd name="connsiteY2" fmla="*/ 400110 h 400110"/>
              <a:gd name="connsiteX3" fmla="*/ 0 w 527539"/>
              <a:gd name="connsiteY3" fmla="*/ 400110 h 400110"/>
              <a:gd name="connsiteX4" fmla="*/ 0 w 527539"/>
              <a:gd name="connsiteY4" fmla="*/ 0 h 400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539" h="400110" extrusionOk="0">
                <a:moveTo>
                  <a:pt x="0" y="0"/>
                </a:moveTo>
                <a:cubicBezTo>
                  <a:pt x="207515" y="21075"/>
                  <a:pt x="290698" y="-10463"/>
                  <a:pt x="527539" y="0"/>
                </a:cubicBezTo>
                <a:cubicBezTo>
                  <a:pt x="558495" y="105924"/>
                  <a:pt x="501236" y="284877"/>
                  <a:pt x="527539" y="400110"/>
                </a:cubicBezTo>
                <a:cubicBezTo>
                  <a:pt x="451028" y="387723"/>
                  <a:pt x="159876" y="370499"/>
                  <a:pt x="0" y="400110"/>
                </a:cubicBezTo>
                <a:cubicBezTo>
                  <a:pt x="12845" y="208865"/>
                  <a:pt x="695" y="193910"/>
                  <a:pt x="0" y="0"/>
                </a:cubicBezTo>
                <a:close/>
              </a:path>
            </a:pathLst>
          </a:custGeom>
          <a:noFill/>
          <a:ln w="28575">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a:t>35</a:t>
            </a:r>
          </a:p>
        </p:txBody>
      </p:sp>
      <p:sp>
        <p:nvSpPr>
          <p:cNvPr id="29" name="TextBox 28">
            <a:extLst>
              <a:ext uri="{FF2B5EF4-FFF2-40B4-BE49-F238E27FC236}">
                <a16:creationId xmlns:a16="http://schemas.microsoft.com/office/drawing/2014/main" id="{EE1525E8-C86B-2C1A-6E3F-52A80C623D9F}"/>
              </a:ext>
            </a:extLst>
          </p:cNvPr>
          <p:cNvSpPr txBox="1"/>
          <p:nvPr/>
        </p:nvSpPr>
        <p:spPr>
          <a:xfrm>
            <a:off x="538945" y="5957928"/>
            <a:ext cx="1943195"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t>CUDA Threads</a:t>
            </a:r>
          </a:p>
        </p:txBody>
      </p:sp>
      <p:sp>
        <p:nvSpPr>
          <p:cNvPr id="30" name="TextBox 29">
            <a:extLst>
              <a:ext uri="{FF2B5EF4-FFF2-40B4-BE49-F238E27FC236}">
                <a16:creationId xmlns:a16="http://schemas.microsoft.com/office/drawing/2014/main" id="{18C9009D-2C4D-8D53-1C3A-0AEC5DED9593}"/>
              </a:ext>
            </a:extLst>
          </p:cNvPr>
          <p:cNvSpPr txBox="1"/>
          <p:nvPr/>
        </p:nvSpPr>
        <p:spPr>
          <a:xfrm>
            <a:off x="3580480" y="3837541"/>
            <a:ext cx="743639" cy="480026"/>
          </a:xfrm>
          <a:prstGeom prst="rect">
            <a:avLst/>
          </a:prstGeom>
          <a:noFill/>
          <a:ln w="12700">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 . .</a:t>
            </a:r>
          </a:p>
        </p:txBody>
      </p:sp>
      <p:graphicFrame>
        <p:nvGraphicFramePr>
          <p:cNvPr id="57" name="Table 57">
            <a:extLst>
              <a:ext uri="{FF2B5EF4-FFF2-40B4-BE49-F238E27FC236}">
                <a16:creationId xmlns:a16="http://schemas.microsoft.com/office/drawing/2014/main" id="{FCD35B2F-C544-A88A-6FA7-E2DC05FF8D47}"/>
              </a:ext>
            </a:extLst>
          </p:cNvPr>
          <p:cNvGraphicFramePr>
            <a:graphicFrameLocks noGrp="1"/>
          </p:cNvGraphicFramePr>
          <p:nvPr/>
        </p:nvGraphicFramePr>
        <p:xfrm>
          <a:off x="1268413" y="2272937"/>
          <a:ext cx="612960" cy="1483360"/>
        </p:xfrm>
        <a:graphic>
          <a:graphicData uri="http://schemas.openxmlformats.org/drawingml/2006/table">
            <a:tbl>
              <a:tblPr>
                <a:tableStyleId>{5940675A-B579-460E-94D1-54222C63F5DA}</a:tableStyleId>
              </a:tblPr>
              <a:tblGrid>
                <a:gridCol w="612960">
                  <a:extLst>
                    <a:ext uri="{9D8B030D-6E8A-4147-A177-3AD203B41FA5}">
                      <a16:colId xmlns:a16="http://schemas.microsoft.com/office/drawing/2014/main" val="766965452"/>
                    </a:ext>
                  </a:extLst>
                </a:gridCol>
              </a:tblGrid>
              <a:tr h="370840">
                <a:tc>
                  <a:txBody>
                    <a:bodyPr/>
                    <a:lstStyle/>
                    <a:p>
                      <a:pPr algn="ctr"/>
                      <a:r>
                        <a:rPr lang="en-US" b="1">
                          <a:solidFill>
                            <a:schemeClr val="bg1"/>
                          </a:solidFill>
                        </a:rPr>
                        <a:t>0</a:t>
                      </a:r>
                    </a:p>
                  </a:txBody>
                  <a:tcPr marL="45720" marR="45720" anchor="ctr">
                    <a:lnL w="12700">
                      <a:solidFill>
                        <a:schemeClr val="tx1"/>
                      </a:solidFill>
                    </a:lnL>
                    <a:lnR w="12700">
                      <a:solidFill>
                        <a:schemeClr val="tx1"/>
                      </a:solidFill>
                    </a:lnR>
                    <a:lnT w="12700">
                      <a:solidFill>
                        <a:schemeClr val="tx1"/>
                      </a:solidFill>
                    </a:lnT>
                    <a:lnB w="12700">
                      <a:solidFill>
                        <a:schemeClr val="tx1"/>
                      </a:solidFill>
                    </a:lnB>
                    <a:solidFill>
                      <a:schemeClr val="tx2">
                        <a:lumMod val="50000"/>
                      </a:schemeClr>
                    </a:solidFill>
                  </a:tcPr>
                </a:tc>
                <a:extLst>
                  <a:ext uri="{0D108BD9-81ED-4DB2-BD59-A6C34878D82A}">
                    <a16:rowId xmlns:a16="http://schemas.microsoft.com/office/drawing/2014/main" val="4195282531"/>
                  </a:ext>
                </a:extLst>
              </a:tr>
              <a:tr h="370840">
                <a:tc>
                  <a:txBody>
                    <a:bodyPr/>
                    <a:lstStyle/>
                    <a:p>
                      <a:pPr algn="ctr"/>
                      <a:r>
                        <a:rPr lang="en-US" b="1">
                          <a:solidFill>
                            <a:schemeClr val="bg1"/>
                          </a:solidFill>
                        </a:rPr>
                        <a:t>1</a:t>
                      </a:r>
                    </a:p>
                  </a:txBody>
                  <a:tcPr marL="45720" marR="45720" anchor="ctr">
                    <a:lnL w="12700">
                      <a:solidFill>
                        <a:schemeClr val="tx1"/>
                      </a:solidFill>
                    </a:lnL>
                    <a:lnR w="12700">
                      <a:solidFill>
                        <a:schemeClr val="tx1"/>
                      </a:solidFill>
                    </a:lnR>
                    <a:lnT w="12700">
                      <a:solidFill>
                        <a:schemeClr val="tx1"/>
                      </a:solidFill>
                    </a:lnT>
                    <a:lnB w="12700">
                      <a:solidFill>
                        <a:schemeClr val="tx1"/>
                      </a:solidFill>
                    </a:lnB>
                    <a:solidFill>
                      <a:schemeClr val="tx2">
                        <a:lumMod val="50000"/>
                      </a:schemeClr>
                    </a:solidFill>
                  </a:tcPr>
                </a:tc>
                <a:extLst>
                  <a:ext uri="{0D108BD9-81ED-4DB2-BD59-A6C34878D82A}">
                    <a16:rowId xmlns:a16="http://schemas.microsoft.com/office/drawing/2014/main" val="3660790095"/>
                  </a:ext>
                </a:extLst>
              </a:tr>
              <a:tr h="370840">
                <a:tc>
                  <a:txBody>
                    <a:bodyPr/>
                    <a:lstStyle/>
                    <a:p>
                      <a:pPr algn="ctr"/>
                      <a:r>
                        <a:rPr lang="en-US" b="1">
                          <a:solidFill>
                            <a:schemeClr val="bg1"/>
                          </a:solidFill>
                        </a:rPr>
                        <a:t>...</a:t>
                      </a:r>
                    </a:p>
                  </a:txBody>
                  <a:tcPr marL="45720" marR="45720" anchor="ctr">
                    <a:lnL w="12700">
                      <a:solidFill>
                        <a:schemeClr val="tx1"/>
                      </a:solidFill>
                    </a:lnL>
                    <a:lnR w="12700">
                      <a:solidFill>
                        <a:schemeClr val="tx1"/>
                      </a:solidFill>
                    </a:lnR>
                    <a:lnT w="12700">
                      <a:solidFill>
                        <a:schemeClr val="tx1"/>
                      </a:solidFill>
                    </a:lnT>
                    <a:lnB w="12700">
                      <a:solidFill>
                        <a:schemeClr val="tx1"/>
                      </a:solidFill>
                    </a:lnB>
                    <a:solidFill>
                      <a:schemeClr val="tx2">
                        <a:lumMod val="50000"/>
                      </a:schemeClr>
                    </a:solidFill>
                  </a:tcPr>
                </a:tc>
                <a:extLst>
                  <a:ext uri="{0D108BD9-81ED-4DB2-BD59-A6C34878D82A}">
                    <a16:rowId xmlns:a16="http://schemas.microsoft.com/office/drawing/2014/main" val="1071559130"/>
                  </a:ext>
                </a:extLst>
              </a:tr>
              <a:tr h="370840">
                <a:tc>
                  <a:txBody>
                    <a:bodyPr/>
                    <a:lstStyle/>
                    <a:p>
                      <a:pPr algn="ctr"/>
                      <a:r>
                        <a:rPr lang="en-US" b="1">
                          <a:solidFill>
                            <a:schemeClr val="bg1"/>
                          </a:solidFill>
                        </a:rPr>
                        <a:t>511</a:t>
                      </a:r>
                    </a:p>
                  </a:txBody>
                  <a:tcPr marL="45720" marR="45720" anchor="ctr">
                    <a:lnL w="12700">
                      <a:solidFill>
                        <a:schemeClr val="tx1"/>
                      </a:solidFill>
                    </a:lnL>
                    <a:lnR w="12700">
                      <a:solidFill>
                        <a:schemeClr val="tx1"/>
                      </a:solidFill>
                    </a:lnR>
                    <a:lnT w="12700">
                      <a:solidFill>
                        <a:schemeClr val="tx1"/>
                      </a:solidFill>
                    </a:lnT>
                    <a:lnB w="12700">
                      <a:solidFill>
                        <a:schemeClr val="tx1"/>
                      </a:solidFill>
                    </a:lnB>
                    <a:solidFill>
                      <a:schemeClr val="tx2">
                        <a:lumMod val="50000"/>
                      </a:schemeClr>
                    </a:solidFill>
                  </a:tcPr>
                </a:tc>
                <a:extLst>
                  <a:ext uri="{0D108BD9-81ED-4DB2-BD59-A6C34878D82A}">
                    <a16:rowId xmlns:a16="http://schemas.microsoft.com/office/drawing/2014/main" val="2950206934"/>
                  </a:ext>
                </a:extLst>
              </a:tr>
            </a:tbl>
          </a:graphicData>
        </a:graphic>
      </p:graphicFrame>
      <p:sp>
        <p:nvSpPr>
          <p:cNvPr id="59" name="TextBox 58">
            <a:extLst>
              <a:ext uri="{FF2B5EF4-FFF2-40B4-BE49-F238E27FC236}">
                <a16:creationId xmlns:a16="http://schemas.microsoft.com/office/drawing/2014/main" id="{08B1A361-6B43-0D6B-4E2C-F2B791C5D9C9}"/>
              </a:ext>
            </a:extLst>
          </p:cNvPr>
          <p:cNvSpPr txBox="1"/>
          <p:nvPr/>
        </p:nvSpPr>
        <p:spPr>
          <a:xfrm rot="16200000">
            <a:off x="349450" y="2825185"/>
            <a:ext cx="1483566" cy="37906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t>Block 0</a:t>
            </a:r>
          </a:p>
        </p:txBody>
      </p:sp>
      <p:graphicFrame>
        <p:nvGraphicFramePr>
          <p:cNvPr id="60" name="Table 57">
            <a:extLst>
              <a:ext uri="{FF2B5EF4-FFF2-40B4-BE49-F238E27FC236}">
                <a16:creationId xmlns:a16="http://schemas.microsoft.com/office/drawing/2014/main" id="{893C4EFE-D421-75D7-0A25-062CA2CA479D}"/>
              </a:ext>
            </a:extLst>
          </p:cNvPr>
          <p:cNvGraphicFramePr>
            <a:graphicFrameLocks noGrp="1"/>
          </p:cNvGraphicFramePr>
          <p:nvPr/>
        </p:nvGraphicFramePr>
        <p:xfrm>
          <a:off x="1268412" y="4219250"/>
          <a:ext cx="612960" cy="1483360"/>
        </p:xfrm>
        <a:graphic>
          <a:graphicData uri="http://schemas.openxmlformats.org/drawingml/2006/table">
            <a:tbl>
              <a:tblPr>
                <a:tableStyleId>{5940675A-B579-460E-94D1-54222C63F5DA}</a:tableStyleId>
              </a:tblPr>
              <a:tblGrid>
                <a:gridCol w="612960">
                  <a:extLst>
                    <a:ext uri="{9D8B030D-6E8A-4147-A177-3AD203B41FA5}">
                      <a16:colId xmlns:a16="http://schemas.microsoft.com/office/drawing/2014/main" val="766965452"/>
                    </a:ext>
                  </a:extLst>
                </a:gridCol>
              </a:tblGrid>
              <a:tr h="370840">
                <a:tc>
                  <a:txBody>
                    <a:bodyPr/>
                    <a:lstStyle/>
                    <a:p>
                      <a:pPr algn="ctr"/>
                      <a:r>
                        <a:rPr lang="en-US" b="1">
                          <a:solidFill>
                            <a:schemeClr val="bg1"/>
                          </a:solidFill>
                        </a:rPr>
                        <a:t>0</a:t>
                      </a:r>
                    </a:p>
                  </a:txBody>
                  <a:tcPr marL="45720" marR="45720" anchor="ctr">
                    <a:lnL w="12700">
                      <a:solidFill>
                        <a:schemeClr val="tx1"/>
                      </a:solidFill>
                    </a:lnL>
                    <a:lnR w="12700">
                      <a:solidFill>
                        <a:schemeClr val="tx1"/>
                      </a:solidFill>
                    </a:lnR>
                    <a:lnT w="12700">
                      <a:solidFill>
                        <a:schemeClr val="tx1"/>
                      </a:solidFill>
                    </a:lnT>
                    <a:lnB w="12700">
                      <a:solidFill>
                        <a:schemeClr val="tx1"/>
                      </a:solidFill>
                    </a:lnB>
                    <a:solidFill>
                      <a:srgbClr val="00B0F0"/>
                    </a:solidFill>
                  </a:tcPr>
                </a:tc>
                <a:extLst>
                  <a:ext uri="{0D108BD9-81ED-4DB2-BD59-A6C34878D82A}">
                    <a16:rowId xmlns:a16="http://schemas.microsoft.com/office/drawing/2014/main" val="4195282531"/>
                  </a:ext>
                </a:extLst>
              </a:tr>
              <a:tr h="370840">
                <a:tc>
                  <a:txBody>
                    <a:bodyPr/>
                    <a:lstStyle/>
                    <a:p>
                      <a:pPr algn="ctr"/>
                      <a:r>
                        <a:rPr lang="en-US" b="1">
                          <a:solidFill>
                            <a:schemeClr val="bg1"/>
                          </a:solidFill>
                        </a:rPr>
                        <a:t>1</a:t>
                      </a:r>
                    </a:p>
                  </a:txBody>
                  <a:tcPr marL="45720" marR="45720" anchor="ctr">
                    <a:lnL w="12700">
                      <a:solidFill>
                        <a:schemeClr val="tx1"/>
                      </a:solidFill>
                    </a:lnL>
                    <a:lnR w="12700">
                      <a:solidFill>
                        <a:schemeClr val="tx1"/>
                      </a:solidFill>
                    </a:lnR>
                    <a:lnT w="12700">
                      <a:solidFill>
                        <a:schemeClr val="tx1"/>
                      </a:solidFill>
                    </a:lnT>
                    <a:lnB w="12700">
                      <a:solidFill>
                        <a:schemeClr val="tx1"/>
                      </a:solidFill>
                    </a:lnB>
                    <a:solidFill>
                      <a:srgbClr val="00B0F0"/>
                    </a:solidFill>
                  </a:tcPr>
                </a:tc>
                <a:extLst>
                  <a:ext uri="{0D108BD9-81ED-4DB2-BD59-A6C34878D82A}">
                    <a16:rowId xmlns:a16="http://schemas.microsoft.com/office/drawing/2014/main" val="3660790095"/>
                  </a:ext>
                </a:extLst>
              </a:tr>
              <a:tr h="370840">
                <a:tc>
                  <a:txBody>
                    <a:bodyPr/>
                    <a:lstStyle/>
                    <a:p>
                      <a:pPr algn="ctr"/>
                      <a:r>
                        <a:rPr lang="en-US" b="1">
                          <a:solidFill>
                            <a:schemeClr val="bg1"/>
                          </a:solidFill>
                        </a:rPr>
                        <a:t>...</a:t>
                      </a:r>
                    </a:p>
                  </a:txBody>
                  <a:tcPr marL="45720" marR="45720" anchor="ctr">
                    <a:lnL w="12700">
                      <a:solidFill>
                        <a:schemeClr val="tx1"/>
                      </a:solidFill>
                    </a:lnL>
                    <a:lnR w="12700">
                      <a:solidFill>
                        <a:schemeClr val="tx1"/>
                      </a:solidFill>
                    </a:lnR>
                    <a:lnT w="12700">
                      <a:solidFill>
                        <a:schemeClr val="tx1"/>
                      </a:solidFill>
                    </a:lnT>
                    <a:lnB w="12700">
                      <a:solidFill>
                        <a:schemeClr val="tx1"/>
                      </a:solidFill>
                    </a:lnB>
                    <a:solidFill>
                      <a:srgbClr val="00B0F0"/>
                    </a:solidFill>
                  </a:tcPr>
                </a:tc>
                <a:extLst>
                  <a:ext uri="{0D108BD9-81ED-4DB2-BD59-A6C34878D82A}">
                    <a16:rowId xmlns:a16="http://schemas.microsoft.com/office/drawing/2014/main" val="1071559130"/>
                  </a:ext>
                </a:extLst>
              </a:tr>
              <a:tr h="370840">
                <a:tc>
                  <a:txBody>
                    <a:bodyPr/>
                    <a:lstStyle/>
                    <a:p>
                      <a:pPr algn="ctr"/>
                      <a:r>
                        <a:rPr lang="en-US" b="1">
                          <a:solidFill>
                            <a:schemeClr val="bg1"/>
                          </a:solidFill>
                        </a:rPr>
                        <a:t>511</a:t>
                      </a:r>
                    </a:p>
                  </a:txBody>
                  <a:tcPr marL="45720" marR="45720" anchor="ctr">
                    <a:lnL w="12700">
                      <a:solidFill>
                        <a:schemeClr val="tx1"/>
                      </a:solidFill>
                    </a:lnL>
                    <a:lnR w="12700">
                      <a:solidFill>
                        <a:schemeClr val="tx1"/>
                      </a:solidFill>
                    </a:lnR>
                    <a:lnT w="12700">
                      <a:solidFill>
                        <a:schemeClr val="tx1"/>
                      </a:solidFill>
                    </a:lnT>
                    <a:lnB w="12700">
                      <a:solidFill>
                        <a:schemeClr val="tx1"/>
                      </a:solidFill>
                    </a:lnB>
                    <a:solidFill>
                      <a:srgbClr val="00B0F0"/>
                    </a:solidFill>
                  </a:tcPr>
                </a:tc>
                <a:extLst>
                  <a:ext uri="{0D108BD9-81ED-4DB2-BD59-A6C34878D82A}">
                    <a16:rowId xmlns:a16="http://schemas.microsoft.com/office/drawing/2014/main" val="2950206934"/>
                  </a:ext>
                </a:extLst>
              </a:tr>
            </a:tbl>
          </a:graphicData>
        </a:graphic>
      </p:graphicFrame>
      <p:sp>
        <p:nvSpPr>
          <p:cNvPr id="61" name="TextBox 60">
            <a:extLst>
              <a:ext uri="{FF2B5EF4-FFF2-40B4-BE49-F238E27FC236}">
                <a16:creationId xmlns:a16="http://schemas.microsoft.com/office/drawing/2014/main" id="{50183E29-F315-BC7C-48B1-61B5B11677C4}"/>
              </a:ext>
            </a:extLst>
          </p:cNvPr>
          <p:cNvSpPr txBox="1"/>
          <p:nvPr/>
        </p:nvSpPr>
        <p:spPr>
          <a:xfrm rot="16200000">
            <a:off x="349449" y="4771498"/>
            <a:ext cx="1483566" cy="37906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t>Block n</a:t>
            </a:r>
          </a:p>
        </p:txBody>
      </p:sp>
      <p:sp>
        <p:nvSpPr>
          <p:cNvPr id="62" name="TextBox 61">
            <a:extLst>
              <a:ext uri="{FF2B5EF4-FFF2-40B4-BE49-F238E27FC236}">
                <a16:creationId xmlns:a16="http://schemas.microsoft.com/office/drawing/2014/main" id="{A0BEDBA7-4DD1-EDD9-3848-EABC76F237E2}"/>
              </a:ext>
            </a:extLst>
          </p:cNvPr>
          <p:cNvSpPr txBox="1"/>
          <p:nvPr/>
        </p:nvSpPr>
        <p:spPr>
          <a:xfrm>
            <a:off x="1221034" y="3681468"/>
            <a:ext cx="743639" cy="480026"/>
          </a:xfrm>
          <a:prstGeom prst="rect">
            <a:avLst/>
          </a:prstGeom>
          <a:noFill/>
          <a:ln w="12700">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 . .</a:t>
            </a:r>
          </a:p>
        </p:txBody>
      </p:sp>
      <p:cxnSp>
        <p:nvCxnSpPr>
          <p:cNvPr id="65" name="Connector: Curved 64">
            <a:extLst>
              <a:ext uri="{FF2B5EF4-FFF2-40B4-BE49-F238E27FC236}">
                <a16:creationId xmlns:a16="http://schemas.microsoft.com/office/drawing/2014/main" id="{F1847862-EA3E-F4B1-6A6B-8325DA966BFB}"/>
              </a:ext>
            </a:extLst>
          </p:cNvPr>
          <p:cNvCxnSpPr/>
          <p:nvPr/>
        </p:nvCxnSpPr>
        <p:spPr>
          <a:xfrm>
            <a:off x="1893067" y="2466858"/>
            <a:ext cx="1538687" cy="703244"/>
          </a:xfrm>
          <a:prstGeom prst="curvedConnector3">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Connector: Curved 65">
            <a:extLst>
              <a:ext uri="{FF2B5EF4-FFF2-40B4-BE49-F238E27FC236}">
                <a16:creationId xmlns:a16="http://schemas.microsoft.com/office/drawing/2014/main" id="{EC8EFE07-CEC1-E1F5-6AD7-E52EBDB1F67E}"/>
              </a:ext>
            </a:extLst>
          </p:cNvPr>
          <p:cNvCxnSpPr>
            <a:cxnSpLocks/>
          </p:cNvCxnSpPr>
          <p:nvPr/>
        </p:nvCxnSpPr>
        <p:spPr>
          <a:xfrm>
            <a:off x="1865525" y="2852447"/>
            <a:ext cx="1566229" cy="684883"/>
          </a:xfrm>
          <a:prstGeom prst="curvedConnector3">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9AC941C0-94C8-E505-96AD-D3FCB0B3C62E}"/>
              </a:ext>
            </a:extLst>
          </p:cNvPr>
          <p:cNvSpPr txBox="1"/>
          <p:nvPr/>
        </p:nvSpPr>
        <p:spPr>
          <a:xfrm>
            <a:off x="1927949" y="2010578"/>
            <a:ext cx="1476261" cy="307777"/>
          </a:xfrm>
          <a:prstGeom prst="rect">
            <a:avLst/>
          </a:prstGeom>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a:t>Grid Stride Loop</a:t>
            </a:r>
          </a:p>
        </p:txBody>
      </p:sp>
      <p:pic>
        <p:nvPicPr>
          <p:cNvPr id="5" name="Picture 4" descr="A blue sign with yellow letters&#10;&#10;Description automatically generated">
            <a:extLst>
              <a:ext uri="{FF2B5EF4-FFF2-40B4-BE49-F238E27FC236}">
                <a16:creationId xmlns:a16="http://schemas.microsoft.com/office/drawing/2014/main" id="{A507B08D-6BA7-037C-76D1-D1B8740A388E}"/>
              </a:ext>
            </a:extLst>
          </p:cNvPr>
          <p:cNvPicPr>
            <a:picLocks noChangeAspect="1"/>
          </p:cNvPicPr>
          <p:nvPr/>
        </p:nvPicPr>
        <p:blipFill>
          <a:blip r:embed="rId2"/>
          <a:stretch>
            <a:fillRect/>
          </a:stretch>
        </p:blipFill>
        <p:spPr>
          <a:xfrm>
            <a:off x="10965932" y="-4505"/>
            <a:ext cx="1229069" cy="798871"/>
          </a:xfrm>
          <a:prstGeom prst="rect">
            <a:avLst/>
          </a:prstGeom>
        </p:spPr>
      </p:pic>
    </p:spTree>
    <p:extLst>
      <p:ext uri="{BB962C8B-B14F-4D97-AF65-F5344CB8AC3E}">
        <p14:creationId xmlns:p14="http://schemas.microsoft.com/office/powerpoint/2010/main" val="73213403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29C1DC8-CF28-92D1-2237-99B65E577653}"/>
              </a:ext>
            </a:extLst>
          </p:cNvPr>
          <p:cNvSpPr>
            <a:spLocks noGrp="1"/>
          </p:cNvSpPr>
          <p:nvPr>
            <p:ph type="title"/>
          </p:nvPr>
        </p:nvSpPr>
        <p:spPr/>
        <p:txBody>
          <a:bodyPr/>
          <a:lstStyle/>
          <a:p>
            <a:r>
              <a:rPr lang="en-US">
                <a:latin typeface="Proxima Nova Rg"/>
              </a:rPr>
              <a:t>Hash Table (Open Addressing, Linear Probing)</a:t>
            </a:r>
            <a:endParaRPr lang="en-US"/>
          </a:p>
        </p:txBody>
      </p:sp>
      <p:sp>
        <p:nvSpPr>
          <p:cNvPr id="25" name="Content Placeholder 24">
            <a:extLst>
              <a:ext uri="{FF2B5EF4-FFF2-40B4-BE49-F238E27FC236}">
                <a16:creationId xmlns:a16="http://schemas.microsoft.com/office/drawing/2014/main" id="{A3C2618F-82D9-466F-8CBE-CAAEC2C4B7B0}"/>
              </a:ext>
            </a:extLst>
          </p:cNvPr>
          <p:cNvSpPr>
            <a:spLocks noGrp="1"/>
          </p:cNvSpPr>
          <p:nvPr>
            <p:ph idx="1"/>
          </p:nvPr>
        </p:nvSpPr>
        <p:spPr/>
        <p:txBody>
          <a:bodyPr/>
          <a:lstStyle/>
          <a:p>
            <a:endParaRPr lang="en-US"/>
          </a:p>
        </p:txBody>
      </p:sp>
      <p:sp>
        <p:nvSpPr>
          <p:cNvPr id="11" name="TextBox 10">
            <a:extLst>
              <a:ext uri="{FF2B5EF4-FFF2-40B4-BE49-F238E27FC236}">
                <a16:creationId xmlns:a16="http://schemas.microsoft.com/office/drawing/2014/main" id="{1A7BC46C-04C8-A720-AB67-1A87BE07D89C}"/>
              </a:ext>
            </a:extLst>
          </p:cNvPr>
          <p:cNvSpPr txBox="1"/>
          <p:nvPr/>
        </p:nvSpPr>
        <p:spPr>
          <a:xfrm>
            <a:off x="2990199" y="5957929"/>
            <a:ext cx="1943195"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t>Key - Value</a:t>
            </a:r>
          </a:p>
        </p:txBody>
      </p:sp>
      <p:sp>
        <p:nvSpPr>
          <p:cNvPr id="2" name="TextBox 1">
            <a:extLst>
              <a:ext uri="{FF2B5EF4-FFF2-40B4-BE49-F238E27FC236}">
                <a16:creationId xmlns:a16="http://schemas.microsoft.com/office/drawing/2014/main" id="{849069DF-5221-360D-5BA8-09C99EDB6FAE}"/>
              </a:ext>
            </a:extLst>
          </p:cNvPr>
          <p:cNvSpPr txBox="1"/>
          <p:nvPr/>
        </p:nvSpPr>
        <p:spPr>
          <a:xfrm>
            <a:off x="3958538" y="2960312"/>
            <a:ext cx="527539" cy="400110"/>
          </a:xfrm>
          <a:custGeom>
            <a:avLst/>
            <a:gdLst>
              <a:gd name="connsiteX0" fmla="*/ 0 w 527539"/>
              <a:gd name="connsiteY0" fmla="*/ 0 h 400110"/>
              <a:gd name="connsiteX1" fmla="*/ 527539 w 527539"/>
              <a:gd name="connsiteY1" fmla="*/ 0 h 400110"/>
              <a:gd name="connsiteX2" fmla="*/ 527539 w 527539"/>
              <a:gd name="connsiteY2" fmla="*/ 400110 h 400110"/>
              <a:gd name="connsiteX3" fmla="*/ 0 w 527539"/>
              <a:gd name="connsiteY3" fmla="*/ 400110 h 400110"/>
              <a:gd name="connsiteX4" fmla="*/ 0 w 527539"/>
              <a:gd name="connsiteY4" fmla="*/ 0 h 400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539" h="400110" extrusionOk="0">
                <a:moveTo>
                  <a:pt x="0" y="0"/>
                </a:moveTo>
                <a:cubicBezTo>
                  <a:pt x="207515" y="21075"/>
                  <a:pt x="290698" y="-10463"/>
                  <a:pt x="527539" y="0"/>
                </a:cubicBezTo>
                <a:cubicBezTo>
                  <a:pt x="558495" y="105924"/>
                  <a:pt x="501236" y="284877"/>
                  <a:pt x="527539" y="400110"/>
                </a:cubicBezTo>
                <a:cubicBezTo>
                  <a:pt x="451028" y="387723"/>
                  <a:pt x="159876" y="370499"/>
                  <a:pt x="0" y="400110"/>
                </a:cubicBezTo>
                <a:cubicBezTo>
                  <a:pt x="12845" y="208865"/>
                  <a:pt x="695" y="193910"/>
                  <a:pt x="0" y="0"/>
                </a:cubicBezTo>
                <a:close/>
              </a:path>
            </a:pathLst>
          </a:custGeom>
          <a:noFill/>
          <a:ln w="12700">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a:t>44</a:t>
            </a:r>
          </a:p>
        </p:txBody>
      </p:sp>
      <p:sp>
        <p:nvSpPr>
          <p:cNvPr id="6" name="TextBox 5">
            <a:extLst>
              <a:ext uri="{FF2B5EF4-FFF2-40B4-BE49-F238E27FC236}">
                <a16:creationId xmlns:a16="http://schemas.microsoft.com/office/drawing/2014/main" id="{27871C58-E95E-201A-9C49-D909771B38EB}"/>
              </a:ext>
            </a:extLst>
          </p:cNvPr>
          <p:cNvSpPr txBox="1"/>
          <p:nvPr/>
        </p:nvSpPr>
        <p:spPr>
          <a:xfrm>
            <a:off x="7676730" y="1748456"/>
            <a:ext cx="527539" cy="400110"/>
          </a:xfrm>
          <a:custGeom>
            <a:avLst/>
            <a:gdLst>
              <a:gd name="connsiteX0" fmla="*/ 0 w 527539"/>
              <a:gd name="connsiteY0" fmla="*/ 0 h 400110"/>
              <a:gd name="connsiteX1" fmla="*/ 527539 w 527539"/>
              <a:gd name="connsiteY1" fmla="*/ 0 h 400110"/>
              <a:gd name="connsiteX2" fmla="*/ 527539 w 527539"/>
              <a:gd name="connsiteY2" fmla="*/ 400110 h 400110"/>
              <a:gd name="connsiteX3" fmla="*/ 0 w 527539"/>
              <a:gd name="connsiteY3" fmla="*/ 400110 h 400110"/>
              <a:gd name="connsiteX4" fmla="*/ 0 w 527539"/>
              <a:gd name="connsiteY4" fmla="*/ 0 h 400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539" h="400110" extrusionOk="0">
                <a:moveTo>
                  <a:pt x="0" y="0"/>
                </a:moveTo>
                <a:cubicBezTo>
                  <a:pt x="207515" y="21075"/>
                  <a:pt x="290698" y="-10463"/>
                  <a:pt x="527539" y="0"/>
                </a:cubicBezTo>
                <a:cubicBezTo>
                  <a:pt x="558495" y="105924"/>
                  <a:pt x="501236" y="284877"/>
                  <a:pt x="527539" y="400110"/>
                </a:cubicBezTo>
                <a:cubicBezTo>
                  <a:pt x="451028" y="387723"/>
                  <a:pt x="159876" y="370499"/>
                  <a:pt x="0" y="400110"/>
                </a:cubicBezTo>
                <a:cubicBezTo>
                  <a:pt x="12845" y="208865"/>
                  <a:pt x="695" y="193910"/>
                  <a:pt x="0" y="0"/>
                </a:cubicBezTo>
                <a:close/>
              </a:path>
            </a:pathLst>
          </a:custGeom>
          <a:noFill/>
          <a:ln w="12700">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endParaRPr lang="en-US" sz="2000"/>
          </a:p>
        </p:txBody>
      </p:sp>
      <p:sp>
        <p:nvSpPr>
          <p:cNvPr id="7" name="TextBox 6">
            <a:extLst>
              <a:ext uri="{FF2B5EF4-FFF2-40B4-BE49-F238E27FC236}">
                <a16:creationId xmlns:a16="http://schemas.microsoft.com/office/drawing/2014/main" id="{DF4FCDEE-A569-4EE5-1490-B0C38B26A1B3}"/>
              </a:ext>
            </a:extLst>
          </p:cNvPr>
          <p:cNvSpPr txBox="1"/>
          <p:nvPr/>
        </p:nvSpPr>
        <p:spPr>
          <a:xfrm>
            <a:off x="6919430" y="5960283"/>
            <a:ext cx="2310423"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t>Hash Table</a:t>
            </a:r>
          </a:p>
        </p:txBody>
      </p:sp>
      <p:sp>
        <p:nvSpPr>
          <p:cNvPr id="9" name="TextBox 8">
            <a:extLst>
              <a:ext uri="{FF2B5EF4-FFF2-40B4-BE49-F238E27FC236}">
                <a16:creationId xmlns:a16="http://schemas.microsoft.com/office/drawing/2014/main" id="{6D2E39CF-1FF1-9496-92AC-9105952B5BB2}"/>
              </a:ext>
            </a:extLst>
          </p:cNvPr>
          <p:cNvSpPr txBox="1"/>
          <p:nvPr/>
        </p:nvSpPr>
        <p:spPr>
          <a:xfrm>
            <a:off x="7676729" y="2179949"/>
            <a:ext cx="527539" cy="400110"/>
          </a:xfrm>
          <a:custGeom>
            <a:avLst/>
            <a:gdLst>
              <a:gd name="connsiteX0" fmla="*/ 0 w 527539"/>
              <a:gd name="connsiteY0" fmla="*/ 0 h 400110"/>
              <a:gd name="connsiteX1" fmla="*/ 527539 w 527539"/>
              <a:gd name="connsiteY1" fmla="*/ 0 h 400110"/>
              <a:gd name="connsiteX2" fmla="*/ 527539 w 527539"/>
              <a:gd name="connsiteY2" fmla="*/ 400110 h 400110"/>
              <a:gd name="connsiteX3" fmla="*/ 0 w 527539"/>
              <a:gd name="connsiteY3" fmla="*/ 400110 h 400110"/>
              <a:gd name="connsiteX4" fmla="*/ 0 w 527539"/>
              <a:gd name="connsiteY4" fmla="*/ 0 h 400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539" h="400110" extrusionOk="0">
                <a:moveTo>
                  <a:pt x="0" y="0"/>
                </a:moveTo>
                <a:cubicBezTo>
                  <a:pt x="207515" y="21075"/>
                  <a:pt x="290698" y="-10463"/>
                  <a:pt x="527539" y="0"/>
                </a:cubicBezTo>
                <a:cubicBezTo>
                  <a:pt x="558495" y="105924"/>
                  <a:pt x="501236" y="284877"/>
                  <a:pt x="527539" y="400110"/>
                </a:cubicBezTo>
                <a:cubicBezTo>
                  <a:pt x="451028" y="387723"/>
                  <a:pt x="159876" y="370499"/>
                  <a:pt x="0" y="400110"/>
                </a:cubicBezTo>
                <a:cubicBezTo>
                  <a:pt x="12845" y="208865"/>
                  <a:pt x="695" y="193910"/>
                  <a:pt x="0" y="0"/>
                </a:cubicBezTo>
                <a:close/>
              </a:path>
            </a:pathLst>
          </a:custGeom>
          <a:noFill/>
          <a:ln w="12700">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endParaRPr lang="en-US" sz="2000"/>
          </a:p>
        </p:txBody>
      </p:sp>
      <p:sp>
        <p:nvSpPr>
          <p:cNvPr id="10" name="TextBox 9">
            <a:extLst>
              <a:ext uri="{FF2B5EF4-FFF2-40B4-BE49-F238E27FC236}">
                <a16:creationId xmlns:a16="http://schemas.microsoft.com/office/drawing/2014/main" id="{BB8BDCE3-DC93-7B0E-DFAC-C242855E313F}"/>
              </a:ext>
            </a:extLst>
          </p:cNvPr>
          <p:cNvSpPr txBox="1"/>
          <p:nvPr/>
        </p:nvSpPr>
        <p:spPr>
          <a:xfrm>
            <a:off x="7676730" y="2850142"/>
            <a:ext cx="527539" cy="400110"/>
          </a:xfrm>
          <a:custGeom>
            <a:avLst/>
            <a:gdLst>
              <a:gd name="connsiteX0" fmla="*/ 0 w 527539"/>
              <a:gd name="connsiteY0" fmla="*/ 0 h 400110"/>
              <a:gd name="connsiteX1" fmla="*/ 527539 w 527539"/>
              <a:gd name="connsiteY1" fmla="*/ 0 h 400110"/>
              <a:gd name="connsiteX2" fmla="*/ 527539 w 527539"/>
              <a:gd name="connsiteY2" fmla="*/ 400110 h 400110"/>
              <a:gd name="connsiteX3" fmla="*/ 0 w 527539"/>
              <a:gd name="connsiteY3" fmla="*/ 400110 h 400110"/>
              <a:gd name="connsiteX4" fmla="*/ 0 w 527539"/>
              <a:gd name="connsiteY4" fmla="*/ 0 h 400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539" h="400110" extrusionOk="0">
                <a:moveTo>
                  <a:pt x="0" y="0"/>
                </a:moveTo>
                <a:cubicBezTo>
                  <a:pt x="207515" y="21075"/>
                  <a:pt x="290698" y="-10463"/>
                  <a:pt x="527539" y="0"/>
                </a:cubicBezTo>
                <a:cubicBezTo>
                  <a:pt x="558495" y="105924"/>
                  <a:pt x="501236" y="284877"/>
                  <a:pt x="527539" y="400110"/>
                </a:cubicBezTo>
                <a:cubicBezTo>
                  <a:pt x="451028" y="387723"/>
                  <a:pt x="159876" y="370499"/>
                  <a:pt x="0" y="400110"/>
                </a:cubicBezTo>
                <a:cubicBezTo>
                  <a:pt x="12845" y="208865"/>
                  <a:pt x="695" y="193910"/>
                  <a:pt x="0" y="0"/>
                </a:cubicBezTo>
                <a:close/>
              </a:path>
            </a:pathLst>
          </a:custGeom>
          <a:noFill/>
          <a:ln w="12700">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endParaRPr lang="en-US" sz="2000"/>
          </a:p>
        </p:txBody>
      </p:sp>
      <p:sp>
        <p:nvSpPr>
          <p:cNvPr id="12" name="TextBox 11">
            <a:extLst>
              <a:ext uri="{FF2B5EF4-FFF2-40B4-BE49-F238E27FC236}">
                <a16:creationId xmlns:a16="http://schemas.microsoft.com/office/drawing/2014/main" id="{56963449-806D-7E94-9780-F5FA2BC6378F}"/>
              </a:ext>
            </a:extLst>
          </p:cNvPr>
          <p:cNvSpPr txBox="1"/>
          <p:nvPr/>
        </p:nvSpPr>
        <p:spPr>
          <a:xfrm>
            <a:off x="7676730" y="3281636"/>
            <a:ext cx="527539" cy="400110"/>
          </a:xfrm>
          <a:custGeom>
            <a:avLst/>
            <a:gdLst>
              <a:gd name="connsiteX0" fmla="*/ 0 w 527539"/>
              <a:gd name="connsiteY0" fmla="*/ 0 h 400110"/>
              <a:gd name="connsiteX1" fmla="*/ 527539 w 527539"/>
              <a:gd name="connsiteY1" fmla="*/ 0 h 400110"/>
              <a:gd name="connsiteX2" fmla="*/ 527539 w 527539"/>
              <a:gd name="connsiteY2" fmla="*/ 400110 h 400110"/>
              <a:gd name="connsiteX3" fmla="*/ 0 w 527539"/>
              <a:gd name="connsiteY3" fmla="*/ 400110 h 400110"/>
              <a:gd name="connsiteX4" fmla="*/ 0 w 527539"/>
              <a:gd name="connsiteY4" fmla="*/ 0 h 400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539" h="400110" extrusionOk="0">
                <a:moveTo>
                  <a:pt x="0" y="0"/>
                </a:moveTo>
                <a:cubicBezTo>
                  <a:pt x="207515" y="21075"/>
                  <a:pt x="290698" y="-10463"/>
                  <a:pt x="527539" y="0"/>
                </a:cubicBezTo>
                <a:cubicBezTo>
                  <a:pt x="558495" y="105924"/>
                  <a:pt x="501236" y="284877"/>
                  <a:pt x="527539" y="400110"/>
                </a:cubicBezTo>
                <a:cubicBezTo>
                  <a:pt x="451028" y="387723"/>
                  <a:pt x="159876" y="370499"/>
                  <a:pt x="0" y="400110"/>
                </a:cubicBezTo>
                <a:cubicBezTo>
                  <a:pt x="12845" y="208865"/>
                  <a:pt x="695" y="193910"/>
                  <a:pt x="0" y="0"/>
                </a:cubicBezTo>
                <a:close/>
              </a:path>
            </a:pathLst>
          </a:custGeom>
          <a:noFill/>
          <a:ln w="12700">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endParaRPr lang="en-US" sz="2000"/>
          </a:p>
        </p:txBody>
      </p:sp>
      <p:sp>
        <p:nvSpPr>
          <p:cNvPr id="13" name="TextBox 12">
            <a:extLst>
              <a:ext uri="{FF2B5EF4-FFF2-40B4-BE49-F238E27FC236}">
                <a16:creationId xmlns:a16="http://schemas.microsoft.com/office/drawing/2014/main" id="{E7C063FE-B216-995D-F6F3-CE00229FA16B}"/>
              </a:ext>
            </a:extLst>
          </p:cNvPr>
          <p:cNvSpPr txBox="1"/>
          <p:nvPr/>
        </p:nvSpPr>
        <p:spPr>
          <a:xfrm>
            <a:off x="7676729" y="3713130"/>
            <a:ext cx="527539" cy="400110"/>
          </a:xfrm>
          <a:custGeom>
            <a:avLst/>
            <a:gdLst>
              <a:gd name="connsiteX0" fmla="*/ 0 w 527539"/>
              <a:gd name="connsiteY0" fmla="*/ 0 h 400110"/>
              <a:gd name="connsiteX1" fmla="*/ 527539 w 527539"/>
              <a:gd name="connsiteY1" fmla="*/ 0 h 400110"/>
              <a:gd name="connsiteX2" fmla="*/ 527539 w 527539"/>
              <a:gd name="connsiteY2" fmla="*/ 400110 h 400110"/>
              <a:gd name="connsiteX3" fmla="*/ 0 w 527539"/>
              <a:gd name="connsiteY3" fmla="*/ 400110 h 400110"/>
              <a:gd name="connsiteX4" fmla="*/ 0 w 527539"/>
              <a:gd name="connsiteY4" fmla="*/ 0 h 400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539" h="400110" extrusionOk="0">
                <a:moveTo>
                  <a:pt x="0" y="0"/>
                </a:moveTo>
                <a:cubicBezTo>
                  <a:pt x="207515" y="21075"/>
                  <a:pt x="290698" y="-10463"/>
                  <a:pt x="527539" y="0"/>
                </a:cubicBezTo>
                <a:cubicBezTo>
                  <a:pt x="558495" y="105924"/>
                  <a:pt x="501236" y="284877"/>
                  <a:pt x="527539" y="400110"/>
                </a:cubicBezTo>
                <a:cubicBezTo>
                  <a:pt x="451028" y="387723"/>
                  <a:pt x="159876" y="370499"/>
                  <a:pt x="0" y="400110"/>
                </a:cubicBezTo>
                <a:cubicBezTo>
                  <a:pt x="12845" y="208865"/>
                  <a:pt x="695" y="193910"/>
                  <a:pt x="0" y="0"/>
                </a:cubicBezTo>
                <a:close/>
              </a:path>
            </a:pathLst>
          </a:custGeom>
          <a:noFill/>
          <a:ln w="12700">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endParaRPr lang="en-US" sz="2000"/>
          </a:p>
        </p:txBody>
      </p:sp>
      <p:sp>
        <p:nvSpPr>
          <p:cNvPr id="14" name="TextBox 13">
            <a:extLst>
              <a:ext uri="{FF2B5EF4-FFF2-40B4-BE49-F238E27FC236}">
                <a16:creationId xmlns:a16="http://schemas.microsoft.com/office/drawing/2014/main" id="{EE8FEC2D-0F20-1F8E-6BA9-1C7239A0B268}"/>
              </a:ext>
            </a:extLst>
          </p:cNvPr>
          <p:cNvSpPr txBox="1"/>
          <p:nvPr/>
        </p:nvSpPr>
        <p:spPr>
          <a:xfrm>
            <a:off x="7676730" y="4144625"/>
            <a:ext cx="527539" cy="400110"/>
          </a:xfrm>
          <a:custGeom>
            <a:avLst/>
            <a:gdLst>
              <a:gd name="connsiteX0" fmla="*/ 0 w 527539"/>
              <a:gd name="connsiteY0" fmla="*/ 0 h 400110"/>
              <a:gd name="connsiteX1" fmla="*/ 527539 w 527539"/>
              <a:gd name="connsiteY1" fmla="*/ 0 h 400110"/>
              <a:gd name="connsiteX2" fmla="*/ 527539 w 527539"/>
              <a:gd name="connsiteY2" fmla="*/ 400110 h 400110"/>
              <a:gd name="connsiteX3" fmla="*/ 0 w 527539"/>
              <a:gd name="connsiteY3" fmla="*/ 400110 h 400110"/>
              <a:gd name="connsiteX4" fmla="*/ 0 w 527539"/>
              <a:gd name="connsiteY4" fmla="*/ 0 h 400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539" h="400110" extrusionOk="0">
                <a:moveTo>
                  <a:pt x="0" y="0"/>
                </a:moveTo>
                <a:cubicBezTo>
                  <a:pt x="207515" y="21075"/>
                  <a:pt x="290698" y="-10463"/>
                  <a:pt x="527539" y="0"/>
                </a:cubicBezTo>
                <a:cubicBezTo>
                  <a:pt x="558495" y="105924"/>
                  <a:pt x="501236" y="284877"/>
                  <a:pt x="527539" y="400110"/>
                </a:cubicBezTo>
                <a:cubicBezTo>
                  <a:pt x="451028" y="387723"/>
                  <a:pt x="159876" y="370499"/>
                  <a:pt x="0" y="400110"/>
                </a:cubicBezTo>
                <a:cubicBezTo>
                  <a:pt x="12845" y="208865"/>
                  <a:pt x="695" y="193910"/>
                  <a:pt x="0" y="0"/>
                </a:cubicBezTo>
                <a:close/>
              </a:path>
            </a:pathLst>
          </a:custGeom>
          <a:noFill/>
          <a:ln w="12700">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endParaRPr lang="en-US" sz="2000"/>
          </a:p>
        </p:txBody>
      </p:sp>
      <p:sp>
        <p:nvSpPr>
          <p:cNvPr id="15" name="TextBox 14">
            <a:extLst>
              <a:ext uri="{FF2B5EF4-FFF2-40B4-BE49-F238E27FC236}">
                <a16:creationId xmlns:a16="http://schemas.microsoft.com/office/drawing/2014/main" id="{508D3442-7083-E7C8-8A43-EF76886D5C6F}"/>
              </a:ext>
            </a:extLst>
          </p:cNvPr>
          <p:cNvSpPr txBox="1"/>
          <p:nvPr/>
        </p:nvSpPr>
        <p:spPr>
          <a:xfrm>
            <a:off x="7676729" y="4851539"/>
            <a:ext cx="527539" cy="400110"/>
          </a:xfrm>
          <a:custGeom>
            <a:avLst/>
            <a:gdLst>
              <a:gd name="connsiteX0" fmla="*/ 0 w 527539"/>
              <a:gd name="connsiteY0" fmla="*/ 0 h 400110"/>
              <a:gd name="connsiteX1" fmla="*/ 527539 w 527539"/>
              <a:gd name="connsiteY1" fmla="*/ 0 h 400110"/>
              <a:gd name="connsiteX2" fmla="*/ 527539 w 527539"/>
              <a:gd name="connsiteY2" fmla="*/ 400110 h 400110"/>
              <a:gd name="connsiteX3" fmla="*/ 0 w 527539"/>
              <a:gd name="connsiteY3" fmla="*/ 400110 h 400110"/>
              <a:gd name="connsiteX4" fmla="*/ 0 w 527539"/>
              <a:gd name="connsiteY4" fmla="*/ 0 h 400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539" h="400110" extrusionOk="0">
                <a:moveTo>
                  <a:pt x="0" y="0"/>
                </a:moveTo>
                <a:cubicBezTo>
                  <a:pt x="207515" y="21075"/>
                  <a:pt x="290698" y="-10463"/>
                  <a:pt x="527539" y="0"/>
                </a:cubicBezTo>
                <a:cubicBezTo>
                  <a:pt x="558495" y="105924"/>
                  <a:pt x="501236" y="284877"/>
                  <a:pt x="527539" y="400110"/>
                </a:cubicBezTo>
                <a:cubicBezTo>
                  <a:pt x="451028" y="387723"/>
                  <a:pt x="159876" y="370499"/>
                  <a:pt x="0" y="400110"/>
                </a:cubicBezTo>
                <a:cubicBezTo>
                  <a:pt x="12845" y="208865"/>
                  <a:pt x="695" y="193910"/>
                  <a:pt x="0" y="0"/>
                </a:cubicBezTo>
                <a:close/>
              </a:path>
            </a:pathLst>
          </a:custGeom>
          <a:noFill/>
          <a:ln w="12700">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endParaRPr lang="en-US" sz="2000"/>
          </a:p>
        </p:txBody>
      </p:sp>
      <p:sp>
        <p:nvSpPr>
          <p:cNvPr id="16" name="TextBox 15">
            <a:extLst>
              <a:ext uri="{FF2B5EF4-FFF2-40B4-BE49-F238E27FC236}">
                <a16:creationId xmlns:a16="http://schemas.microsoft.com/office/drawing/2014/main" id="{262EDDE6-A541-219B-9D5F-61655C687A74}"/>
              </a:ext>
            </a:extLst>
          </p:cNvPr>
          <p:cNvSpPr txBox="1"/>
          <p:nvPr/>
        </p:nvSpPr>
        <p:spPr>
          <a:xfrm>
            <a:off x="7676728" y="5283032"/>
            <a:ext cx="527539" cy="400110"/>
          </a:xfrm>
          <a:custGeom>
            <a:avLst/>
            <a:gdLst>
              <a:gd name="connsiteX0" fmla="*/ 0 w 527539"/>
              <a:gd name="connsiteY0" fmla="*/ 0 h 400110"/>
              <a:gd name="connsiteX1" fmla="*/ 527539 w 527539"/>
              <a:gd name="connsiteY1" fmla="*/ 0 h 400110"/>
              <a:gd name="connsiteX2" fmla="*/ 527539 w 527539"/>
              <a:gd name="connsiteY2" fmla="*/ 400110 h 400110"/>
              <a:gd name="connsiteX3" fmla="*/ 0 w 527539"/>
              <a:gd name="connsiteY3" fmla="*/ 400110 h 400110"/>
              <a:gd name="connsiteX4" fmla="*/ 0 w 527539"/>
              <a:gd name="connsiteY4" fmla="*/ 0 h 400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539" h="400110" extrusionOk="0">
                <a:moveTo>
                  <a:pt x="0" y="0"/>
                </a:moveTo>
                <a:cubicBezTo>
                  <a:pt x="207515" y="21075"/>
                  <a:pt x="290698" y="-10463"/>
                  <a:pt x="527539" y="0"/>
                </a:cubicBezTo>
                <a:cubicBezTo>
                  <a:pt x="558495" y="105924"/>
                  <a:pt x="501236" y="284877"/>
                  <a:pt x="527539" y="400110"/>
                </a:cubicBezTo>
                <a:cubicBezTo>
                  <a:pt x="451028" y="387723"/>
                  <a:pt x="159876" y="370499"/>
                  <a:pt x="0" y="400110"/>
                </a:cubicBezTo>
                <a:cubicBezTo>
                  <a:pt x="12845" y="208865"/>
                  <a:pt x="695" y="193910"/>
                  <a:pt x="0" y="0"/>
                </a:cubicBezTo>
                <a:close/>
              </a:path>
            </a:pathLst>
          </a:custGeom>
          <a:noFill/>
          <a:ln w="12700">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endParaRPr lang="en-US" sz="2000"/>
          </a:p>
        </p:txBody>
      </p:sp>
      <p:sp>
        <p:nvSpPr>
          <p:cNvPr id="17" name="TextBox 16">
            <a:extLst>
              <a:ext uri="{FF2B5EF4-FFF2-40B4-BE49-F238E27FC236}">
                <a16:creationId xmlns:a16="http://schemas.microsoft.com/office/drawing/2014/main" id="{FE1F7A56-FAAB-AA8B-029E-0C222F11ADD6}"/>
              </a:ext>
            </a:extLst>
          </p:cNvPr>
          <p:cNvSpPr txBox="1"/>
          <p:nvPr/>
        </p:nvSpPr>
        <p:spPr>
          <a:xfrm>
            <a:off x="7574095" y="2423710"/>
            <a:ext cx="743639" cy="480026"/>
          </a:xfrm>
          <a:prstGeom prst="rect">
            <a:avLst/>
          </a:prstGeom>
          <a:noFill/>
          <a:ln w="12700">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 . .</a:t>
            </a:r>
          </a:p>
        </p:txBody>
      </p:sp>
      <p:sp>
        <p:nvSpPr>
          <p:cNvPr id="21" name="TextBox 20">
            <a:extLst>
              <a:ext uri="{FF2B5EF4-FFF2-40B4-BE49-F238E27FC236}">
                <a16:creationId xmlns:a16="http://schemas.microsoft.com/office/drawing/2014/main" id="{091BFA03-6111-0C42-B448-6087123A1AC7}"/>
              </a:ext>
            </a:extLst>
          </p:cNvPr>
          <p:cNvSpPr txBox="1"/>
          <p:nvPr/>
        </p:nvSpPr>
        <p:spPr>
          <a:xfrm>
            <a:off x="7574095" y="4406746"/>
            <a:ext cx="743639" cy="480026"/>
          </a:xfrm>
          <a:prstGeom prst="rect">
            <a:avLst/>
          </a:prstGeom>
          <a:noFill/>
          <a:ln w="12700">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 . .</a:t>
            </a:r>
          </a:p>
        </p:txBody>
      </p:sp>
      <p:sp>
        <p:nvSpPr>
          <p:cNvPr id="22" name="TextBox 21">
            <a:extLst>
              <a:ext uri="{FF2B5EF4-FFF2-40B4-BE49-F238E27FC236}">
                <a16:creationId xmlns:a16="http://schemas.microsoft.com/office/drawing/2014/main" id="{F4C0D15A-7F77-B93D-35FC-549578173231}"/>
              </a:ext>
            </a:extLst>
          </p:cNvPr>
          <p:cNvSpPr txBox="1"/>
          <p:nvPr/>
        </p:nvSpPr>
        <p:spPr>
          <a:xfrm>
            <a:off x="3958537" y="3391805"/>
            <a:ext cx="527539" cy="400110"/>
          </a:xfrm>
          <a:custGeom>
            <a:avLst/>
            <a:gdLst>
              <a:gd name="connsiteX0" fmla="*/ 0 w 527539"/>
              <a:gd name="connsiteY0" fmla="*/ 0 h 400110"/>
              <a:gd name="connsiteX1" fmla="*/ 527539 w 527539"/>
              <a:gd name="connsiteY1" fmla="*/ 0 h 400110"/>
              <a:gd name="connsiteX2" fmla="*/ 527539 w 527539"/>
              <a:gd name="connsiteY2" fmla="*/ 400110 h 400110"/>
              <a:gd name="connsiteX3" fmla="*/ 0 w 527539"/>
              <a:gd name="connsiteY3" fmla="*/ 400110 h 400110"/>
              <a:gd name="connsiteX4" fmla="*/ 0 w 527539"/>
              <a:gd name="connsiteY4" fmla="*/ 0 h 400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539" h="400110" extrusionOk="0">
                <a:moveTo>
                  <a:pt x="0" y="0"/>
                </a:moveTo>
                <a:cubicBezTo>
                  <a:pt x="207515" y="21075"/>
                  <a:pt x="290698" y="-10463"/>
                  <a:pt x="527539" y="0"/>
                </a:cubicBezTo>
                <a:cubicBezTo>
                  <a:pt x="558495" y="105924"/>
                  <a:pt x="501236" y="284877"/>
                  <a:pt x="527539" y="400110"/>
                </a:cubicBezTo>
                <a:cubicBezTo>
                  <a:pt x="451028" y="387723"/>
                  <a:pt x="159876" y="370499"/>
                  <a:pt x="0" y="400110"/>
                </a:cubicBezTo>
                <a:cubicBezTo>
                  <a:pt x="12845" y="208865"/>
                  <a:pt x="695" y="193910"/>
                  <a:pt x="0" y="0"/>
                </a:cubicBezTo>
                <a:close/>
              </a:path>
            </a:pathLst>
          </a:custGeom>
          <a:noFill/>
          <a:ln w="12700">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a:t>23</a:t>
            </a:r>
          </a:p>
        </p:txBody>
      </p:sp>
      <p:sp>
        <p:nvSpPr>
          <p:cNvPr id="23" name="TextBox 22">
            <a:extLst>
              <a:ext uri="{FF2B5EF4-FFF2-40B4-BE49-F238E27FC236}">
                <a16:creationId xmlns:a16="http://schemas.microsoft.com/office/drawing/2014/main" id="{33EB75AB-2EA5-7924-38F9-8698843B6AD5}"/>
              </a:ext>
            </a:extLst>
          </p:cNvPr>
          <p:cNvSpPr txBox="1"/>
          <p:nvPr/>
        </p:nvSpPr>
        <p:spPr>
          <a:xfrm>
            <a:off x="3958538" y="4475132"/>
            <a:ext cx="527539" cy="400110"/>
          </a:xfrm>
          <a:custGeom>
            <a:avLst/>
            <a:gdLst>
              <a:gd name="connsiteX0" fmla="*/ 0 w 527539"/>
              <a:gd name="connsiteY0" fmla="*/ 0 h 400110"/>
              <a:gd name="connsiteX1" fmla="*/ 527539 w 527539"/>
              <a:gd name="connsiteY1" fmla="*/ 0 h 400110"/>
              <a:gd name="connsiteX2" fmla="*/ 527539 w 527539"/>
              <a:gd name="connsiteY2" fmla="*/ 400110 h 400110"/>
              <a:gd name="connsiteX3" fmla="*/ 0 w 527539"/>
              <a:gd name="connsiteY3" fmla="*/ 400110 h 400110"/>
              <a:gd name="connsiteX4" fmla="*/ 0 w 527539"/>
              <a:gd name="connsiteY4" fmla="*/ 0 h 400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539" h="400110" extrusionOk="0">
                <a:moveTo>
                  <a:pt x="0" y="0"/>
                </a:moveTo>
                <a:cubicBezTo>
                  <a:pt x="207515" y="21075"/>
                  <a:pt x="290698" y="-10463"/>
                  <a:pt x="527539" y="0"/>
                </a:cubicBezTo>
                <a:cubicBezTo>
                  <a:pt x="558495" y="105924"/>
                  <a:pt x="501236" y="284877"/>
                  <a:pt x="527539" y="400110"/>
                </a:cubicBezTo>
                <a:cubicBezTo>
                  <a:pt x="451028" y="387723"/>
                  <a:pt x="159876" y="370499"/>
                  <a:pt x="0" y="400110"/>
                </a:cubicBezTo>
                <a:cubicBezTo>
                  <a:pt x="12845" y="208865"/>
                  <a:pt x="695" y="193910"/>
                  <a:pt x="0" y="0"/>
                </a:cubicBezTo>
                <a:close/>
              </a:path>
            </a:pathLst>
          </a:custGeom>
          <a:noFill/>
          <a:ln w="12700">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a:t>31</a:t>
            </a:r>
          </a:p>
        </p:txBody>
      </p:sp>
      <p:sp>
        <p:nvSpPr>
          <p:cNvPr id="24" name="TextBox 23">
            <a:extLst>
              <a:ext uri="{FF2B5EF4-FFF2-40B4-BE49-F238E27FC236}">
                <a16:creationId xmlns:a16="http://schemas.microsoft.com/office/drawing/2014/main" id="{3ED665B5-72BC-F76E-CE16-D2B4730C06D1}"/>
              </a:ext>
            </a:extLst>
          </p:cNvPr>
          <p:cNvSpPr txBox="1"/>
          <p:nvPr/>
        </p:nvSpPr>
        <p:spPr>
          <a:xfrm>
            <a:off x="3958537" y="4915805"/>
            <a:ext cx="527539" cy="400110"/>
          </a:xfrm>
          <a:custGeom>
            <a:avLst/>
            <a:gdLst>
              <a:gd name="connsiteX0" fmla="*/ 0 w 527539"/>
              <a:gd name="connsiteY0" fmla="*/ 0 h 400110"/>
              <a:gd name="connsiteX1" fmla="*/ 527539 w 527539"/>
              <a:gd name="connsiteY1" fmla="*/ 0 h 400110"/>
              <a:gd name="connsiteX2" fmla="*/ 527539 w 527539"/>
              <a:gd name="connsiteY2" fmla="*/ 400110 h 400110"/>
              <a:gd name="connsiteX3" fmla="*/ 0 w 527539"/>
              <a:gd name="connsiteY3" fmla="*/ 400110 h 400110"/>
              <a:gd name="connsiteX4" fmla="*/ 0 w 527539"/>
              <a:gd name="connsiteY4" fmla="*/ 0 h 400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539" h="400110" extrusionOk="0">
                <a:moveTo>
                  <a:pt x="0" y="0"/>
                </a:moveTo>
                <a:cubicBezTo>
                  <a:pt x="207515" y="21075"/>
                  <a:pt x="290698" y="-10463"/>
                  <a:pt x="527539" y="0"/>
                </a:cubicBezTo>
                <a:cubicBezTo>
                  <a:pt x="558495" y="105924"/>
                  <a:pt x="501236" y="284877"/>
                  <a:pt x="527539" y="400110"/>
                </a:cubicBezTo>
                <a:cubicBezTo>
                  <a:pt x="451028" y="387723"/>
                  <a:pt x="159876" y="370499"/>
                  <a:pt x="0" y="400110"/>
                </a:cubicBezTo>
                <a:cubicBezTo>
                  <a:pt x="12845" y="208865"/>
                  <a:pt x="695" y="193910"/>
                  <a:pt x="0" y="0"/>
                </a:cubicBezTo>
                <a:close/>
              </a:path>
            </a:pathLst>
          </a:custGeom>
          <a:noFill/>
          <a:ln w="12700">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a:t>32</a:t>
            </a:r>
          </a:p>
        </p:txBody>
      </p:sp>
      <p:cxnSp>
        <p:nvCxnSpPr>
          <p:cNvPr id="27" name="Connector: Elbow 26">
            <a:extLst>
              <a:ext uri="{FF2B5EF4-FFF2-40B4-BE49-F238E27FC236}">
                <a16:creationId xmlns:a16="http://schemas.microsoft.com/office/drawing/2014/main" id="{4CBC7959-8417-F0FA-48B8-A1EF4D508292}"/>
              </a:ext>
            </a:extLst>
          </p:cNvPr>
          <p:cNvCxnSpPr/>
          <p:nvPr/>
        </p:nvCxnSpPr>
        <p:spPr>
          <a:xfrm flipV="1">
            <a:off x="4488340" y="2377692"/>
            <a:ext cx="3191218" cy="829935"/>
          </a:xfrm>
          <a:prstGeom prst="bentConnector3">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6D62B339-F911-3F58-A68B-EDF28660F42A}"/>
              </a:ext>
            </a:extLst>
          </p:cNvPr>
          <p:cNvCxnSpPr>
            <a:cxnSpLocks/>
          </p:cNvCxnSpPr>
          <p:nvPr/>
        </p:nvCxnSpPr>
        <p:spPr>
          <a:xfrm flipV="1">
            <a:off x="4488339" y="3488559"/>
            <a:ext cx="3191219" cy="86299"/>
          </a:xfrm>
          <a:prstGeom prst="bentConnector3">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7EFE727A-7090-54E7-A1C8-DBE29EA6D8BA}"/>
              </a:ext>
            </a:extLst>
          </p:cNvPr>
          <p:cNvSpPr txBox="1"/>
          <p:nvPr/>
        </p:nvSpPr>
        <p:spPr>
          <a:xfrm>
            <a:off x="10963426" y="2179948"/>
            <a:ext cx="527539" cy="400110"/>
          </a:xfrm>
          <a:custGeom>
            <a:avLst/>
            <a:gdLst>
              <a:gd name="connsiteX0" fmla="*/ 0 w 527539"/>
              <a:gd name="connsiteY0" fmla="*/ 0 h 400110"/>
              <a:gd name="connsiteX1" fmla="*/ 527539 w 527539"/>
              <a:gd name="connsiteY1" fmla="*/ 0 h 400110"/>
              <a:gd name="connsiteX2" fmla="*/ 527539 w 527539"/>
              <a:gd name="connsiteY2" fmla="*/ 400110 h 400110"/>
              <a:gd name="connsiteX3" fmla="*/ 0 w 527539"/>
              <a:gd name="connsiteY3" fmla="*/ 400110 h 400110"/>
              <a:gd name="connsiteX4" fmla="*/ 0 w 527539"/>
              <a:gd name="connsiteY4" fmla="*/ 0 h 400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539" h="400110" extrusionOk="0">
                <a:moveTo>
                  <a:pt x="0" y="0"/>
                </a:moveTo>
                <a:cubicBezTo>
                  <a:pt x="207515" y="21075"/>
                  <a:pt x="290698" y="-10463"/>
                  <a:pt x="527539" y="0"/>
                </a:cubicBezTo>
                <a:cubicBezTo>
                  <a:pt x="558495" y="105924"/>
                  <a:pt x="501236" y="284877"/>
                  <a:pt x="527539" y="400110"/>
                </a:cubicBezTo>
                <a:cubicBezTo>
                  <a:pt x="451028" y="387723"/>
                  <a:pt x="159876" y="370499"/>
                  <a:pt x="0" y="400110"/>
                </a:cubicBezTo>
                <a:cubicBezTo>
                  <a:pt x="12845" y="208865"/>
                  <a:pt x="695" y="193910"/>
                  <a:pt x="0" y="0"/>
                </a:cubicBezTo>
                <a:close/>
              </a:path>
            </a:pathLst>
          </a:custGeom>
          <a:noFill/>
          <a:ln w="12700">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a:t>35</a:t>
            </a:r>
          </a:p>
        </p:txBody>
      </p:sp>
      <p:sp>
        <p:nvSpPr>
          <p:cNvPr id="34" name="TextBox 33">
            <a:extLst>
              <a:ext uri="{FF2B5EF4-FFF2-40B4-BE49-F238E27FC236}">
                <a16:creationId xmlns:a16="http://schemas.microsoft.com/office/drawing/2014/main" id="{B6843474-B79D-6A85-7D97-3DE143D4C215}"/>
              </a:ext>
            </a:extLst>
          </p:cNvPr>
          <p:cNvSpPr txBox="1"/>
          <p:nvPr/>
        </p:nvSpPr>
        <p:spPr>
          <a:xfrm>
            <a:off x="11495910" y="2179949"/>
            <a:ext cx="527539" cy="400110"/>
          </a:xfrm>
          <a:custGeom>
            <a:avLst/>
            <a:gdLst>
              <a:gd name="connsiteX0" fmla="*/ 0 w 527539"/>
              <a:gd name="connsiteY0" fmla="*/ 0 h 400110"/>
              <a:gd name="connsiteX1" fmla="*/ 527539 w 527539"/>
              <a:gd name="connsiteY1" fmla="*/ 0 h 400110"/>
              <a:gd name="connsiteX2" fmla="*/ 527539 w 527539"/>
              <a:gd name="connsiteY2" fmla="*/ 400110 h 400110"/>
              <a:gd name="connsiteX3" fmla="*/ 0 w 527539"/>
              <a:gd name="connsiteY3" fmla="*/ 400110 h 400110"/>
              <a:gd name="connsiteX4" fmla="*/ 0 w 527539"/>
              <a:gd name="connsiteY4" fmla="*/ 0 h 400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539" h="400110" extrusionOk="0">
                <a:moveTo>
                  <a:pt x="0" y="0"/>
                </a:moveTo>
                <a:cubicBezTo>
                  <a:pt x="207515" y="21075"/>
                  <a:pt x="290698" y="-10463"/>
                  <a:pt x="527539" y="0"/>
                </a:cubicBezTo>
                <a:cubicBezTo>
                  <a:pt x="558495" y="105924"/>
                  <a:pt x="501236" y="284877"/>
                  <a:pt x="527539" y="400110"/>
                </a:cubicBezTo>
                <a:cubicBezTo>
                  <a:pt x="451028" y="387723"/>
                  <a:pt x="159876" y="370499"/>
                  <a:pt x="0" y="400110"/>
                </a:cubicBezTo>
                <a:cubicBezTo>
                  <a:pt x="12845" y="208865"/>
                  <a:pt x="695" y="193910"/>
                  <a:pt x="0" y="0"/>
                </a:cubicBezTo>
                <a:close/>
              </a:path>
            </a:pathLst>
          </a:custGeom>
          <a:noFill/>
          <a:ln w="12700">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a:t>44</a:t>
            </a:r>
          </a:p>
        </p:txBody>
      </p:sp>
      <p:sp>
        <p:nvSpPr>
          <p:cNvPr id="35" name="TextBox 34">
            <a:extLst>
              <a:ext uri="{FF2B5EF4-FFF2-40B4-BE49-F238E27FC236}">
                <a16:creationId xmlns:a16="http://schemas.microsoft.com/office/drawing/2014/main" id="{5C621895-38FA-9C12-96C7-963DA13D73CF}"/>
              </a:ext>
            </a:extLst>
          </p:cNvPr>
          <p:cNvSpPr txBox="1"/>
          <p:nvPr/>
        </p:nvSpPr>
        <p:spPr>
          <a:xfrm>
            <a:off x="10954246" y="3244911"/>
            <a:ext cx="527539" cy="400110"/>
          </a:xfrm>
          <a:custGeom>
            <a:avLst/>
            <a:gdLst>
              <a:gd name="connsiteX0" fmla="*/ 0 w 527539"/>
              <a:gd name="connsiteY0" fmla="*/ 0 h 400110"/>
              <a:gd name="connsiteX1" fmla="*/ 527539 w 527539"/>
              <a:gd name="connsiteY1" fmla="*/ 0 h 400110"/>
              <a:gd name="connsiteX2" fmla="*/ 527539 w 527539"/>
              <a:gd name="connsiteY2" fmla="*/ 400110 h 400110"/>
              <a:gd name="connsiteX3" fmla="*/ 0 w 527539"/>
              <a:gd name="connsiteY3" fmla="*/ 400110 h 400110"/>
              <a:gd name="connsiteX4" fmla="*/ 0 w 527539"/>
              <a:gd name="connsiteY4" fmla="*/ 0 h 400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539" h="400110" extrusionOk="0">
                <a:moveTo>
                  <a:pt x="0" y="0"/>
                </a:moveTo>
                <a:cubicBezTo>
                  <a:pt x="207515" y="21075"/>
                  <a:pt x="290698" y="-10463"/>
                  <a:pt x="527539" y="0"/>
                </a:cubicBezTo>
                <a:cubicBezTo>
                  <a:pt x="558495" y="105924"/>
                  <a:pt x="501236" y="284877"/>
                  <a:pt x="527539" y="400110"/>
                </a:cubicBezTo>
                <a:cubicBezTo>
                  <a:pt x="451028" y="387723"/>
                  <a:pt x="159876" y="370499"/>
                  <a:pt x="0" y="400110"/>
                </a:cubicBezTo>
                <a:cubicBezTo>
                  <a:pt x="12845" y="208865"/>
                  <a:pt x="695" y="193910"/>
                  <a:pt x="0" y="0"/>
                </a:cubicBezTo>
                <a:close/>
              </a:path>
            </a:pathLst>
          </a:custGeom>
          <a:noFill/>
          <a:ln w="12700">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a:t>11</a:t>
            </a:r>
          </a:p>
        </p:txBody>
      </p:sp>
      <p:sp>
        <p:nvSpPr>
          <p:cNvPr id="36" name="TextBox 35">
            <a:extLst>
              <a:ext uri="{FF2B5EF4-FFF2-40B4-BE49-F238E27FC236}">
                <a16:creationId xmlns:a16="http://schemas.microsoft.com/office/drawing/2014/main" id="{7DE56300-0FCA-B700-C7D2-2EA023428746}"/>
              </a:ext>
            </a:extLst>
          </p:cNvPr>
          <p:cNvSpPr txBox="1"/>
          <p:nvPr/>
        </p:nvSpPr>
        <p:spPr>
          <a:xfrm>
            <a:off x="11486729" y="3244912"/>
            <a:ext cx="527539" cy="400110"/>
          </a:xfrm>
          <a:custGeom>
            <a:avLst/>
            <a:gdLst>
              <a:gd name="connsiteX0" fmla="*/ 0 w 527539"/>
              <a:gd name="connsiteY0" fmla="*/ 0 h 400110"/>
              <a:gd name="connsiteX1" fmla="*/ 527539 w 527539"/>
              <a:gd name="connsiteY1" fmla="*/ 0 h 400110"/>
              <a:gd name="connsiteX2" fmla="*/ 527539 w 527539"/>
              <a:gd name="connsiteY2" fmla="*/ 400110 h 400110"/>
              <a:gd name="connsiteX3" fmla="*/ 0 w 527539"/>
              <a:gd name="connsiteY3" fmla="*/ 400110 h 400110"/>
              <a:gd name="connsiteX4" fmla="*/ 0 w 527539"/>
              <a:gd name="connsiteY4" fmla="*/ 0 h 400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539" h="400110" extrusionOk="0">
                <a:moveTo>
                  <a:pt x="0" y="0"/>
                </a:moveTo>
                <a:cubicBezTo>
                  <a:pt x="207515" y="21075"/>
                  <a:pt x="290698" y="-10463"/>
                  <a:pt x="527539" y="0"/>
                </a:cubicBezTo>
                <a:cubicBezTo>
                  <a:pt x="558495" y="105924"/>
                  <a:pt x="501236" y="284877"/>
                  <a:pt x="527539" y="400110"/>
                </a:cubicBezTo>
                <a:cubicBezTo>
                  <a:pt x="451028" y="387723"/>
                  <a:pt x="159876" y="370499"/>
                  <a:pt x="0" y="400110"/>
                </a:cubicBezTo>
                <a:cubicBezTo>
                  <a:pt x="12845" y="208865"/>
                  <a:pt x="695" y="193910"/>
                  <a:pt x="0" y="0"/>
                </a:cubicBezTo>
                <a:close/>
              </a:path>
            </a:pathLst>
          </a:custGeom>
          <a:noFill/>
          <a:ln w="12700">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a:t>23</a:t>
            </a:r>
          </a:p>
        </p:txBody>
      </p:sp>
      <p:sp>
        <p:nvSpPr>
          <p:cNvPr id="42" name="TextBox 41">
            <a:extLst>
              <a:ext uri="{FF2B5EF4-FFF2-40B4-BE49-F238E27FC236}">
                <a16:creationId xmlns:a16="http://schemas.microsoft.com/office/drawing/2014/main" id="{6F73B898-2526-2AE4-998D-2CA5CB3C94D3}"/>
              </a:ext>
            </a:extLst>
          </p:cNvPr>
          <p:cNvSpPr txBox="1"/>
          <p:nvPr/>
        </p:nvSpPr>
        <p:spPr>
          <a:xfrm>
            <a:off x="9857261" y="5960282"/>
            <a:ext cx="2751097"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t>Key-Value Pair</a:t>
            </a:r>
            <a:endParaRPr lang="en-US" sz="2000"/>
          </a:p>
        </p:txBody>
      </p:sp>
      <p:cxnSp>
        <p:nvCxnSpPr>
          <p:cNvPr id="44" name="Straight Arrow Connector 43">
            <a:extLst>
              <a:ext uri="{FF2B5EF4-FFF2-40B4-BE49-F238E27FC236}">
                <a16:creationId xmlns:a16="http://schemas.microsoft.com/office/drawing/2014/main" id="{516276C7-2279-509D-96E1-AB6A49E6E55B}"/>
              </a:ext>
            </a:extLst>
          </p:cNvPr>
          <p:cNvCxnSpPr/>
          <p:nvPr/>
        </p:nvCxnSpPr>
        <p:spPr>
          <a:xfrm>
            <a:off x="7939144" y="2371036"/>
            <a:ext cx="3025966" cy="550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5F6FF57C-164F-1018-6C36-144F3C7E511A}"/>
              </a:ext>
            </a:extLst>
          </p:cNvPr>
          <p:cNvCxnSpPr>
            <a:cxnSpLocks/>
          </p:cNvCxnSpPr>
          <p:nvPr/>
        </p:nvCxnSpPr>
        <p:spPr>
          <a:xfrm flipV="1">
            <a:off x="7939143" y="3441505"/>
            <a:ext cx="2998424" cy="2203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A63D0CDE-7C98-59C4-6F47-705F6263C012}"/>
              </a:ext>
            </a:extLst>
          </p:cNvPr>
          <p:cNvSpPr txBox="1"/>
          <p:nvPr/>
        </p:nvSpPr>
        <p:spPr>
          <a:xfrm>
            <a:off x="4691347" y="2019759"/>
            <a:ext cx="2770742" cy="307777"/>
          </a:xfrm>
          <a:prstGeom prst="rect">
            <a:avLst/>
          </a:prstGeom>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a:t>Murmur 3 hashing</a:t>
            </a:r>
            <a:endParaRPr lang="en-US"/>
          </a:p>
        </p:txBody>
      </p:sp>
      <p:sp>
        <p:nvSpPr>
          <p:cNvPr id="8" name="TextBox 7">
            <a:extLst>
              <a:ext uri="{FF2B5EF4-FFF2-40B4-BE49-F238E27FC236}">
                <a16:creationId xmlns:a16="http://schemas.microsoft.com/office/drawing/2014/main" id="{EB419767-6CA9-918A-2505-CE4140C27420}"/>
              </a:ext>
            </a:extLst>
          </p:cNvPr>
          <p:cNvSpPr txBox="1"/>
          <p:nvPr/>
        </p:nvSpPr>
        <p:spPr>
          <a:xfrm>
            <a:off x="3430998" y="4915805"/>
            <a:ext cx="527539" cy="400110"/>
          </a:xfrm>
          <a:custGeom>
            <a:avLst/>
            <a:gdLst>
              <a:gd name="connsiteX0" fmla="*/ 0 w 527539"/>
              <a:gd name="connsiteY0" fmla="*/ 0 h 400110"/>
              <a:gd name="connsiteX1" fmla="*/ 527539 w 527539"/>
              <a:gd name="connsiteY1" fmla="*/ 0 h 400110"/>
              <a:gd name="connsiteX2" fmla="*/ 527539 w 527539"/>
              <a:gd name="connsiteY2" fmla="*/ 400110 h 400110"/>
              <a:gd name="connsiteX3" fmla="*/ 0 w 527539"/>
              <a:gd name="connsiteY3" fmla="*/ 400110 h 400110"/>
              <a:gd name="connsiteX4" fmla="*/ 0 w 527539"/>
              <a:gd name="connsiteY4" fmla="*/ 0 h 400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539" h="400110" extrusionOk="0">
                <a:moveTo>
                  <a:pt x="0" y="0"/>
                </a:moveTo>
                <a:cubicBezTo>
                  <a:pt x="207515" y="21075"/>
                  <a:pt x="290698" y="-10463"/>
                  <a:pt x="527539" y="0"/>
                </a:cubicBezTo>
                <a:cubicBezTo>
                  <a:pt x="558495" y="105924"/>
                  <a:pt x="501236" y="284877"/>
                  <a:pt x="527539" y="400110"/>
                </a:cubicBezTo>
                <a:cubicBezTo>
                  <a:pt x="451028" y="387723"/>
                  <a:pt x="159876" y="370499"/>
                  <a:pt x="0" y="400110"/>
                </a:cubicBezTo>
                <a:cubicBezTo>
                  <a:pt x="12845" y="208865"/>
                  <a:pt x="695" y="193910"/>
                  <a:pt x="0" y="0"/>
                </a:cubicBezTo>
                <a:close/>
              </a:path>
            </a:pathLst>
          </a:custGeom>
          <a:noFill/>
          <a:ln w="28575">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a:t>97</a:t>
            </a:r>
          </a:p>
        </p:txBody>
      </p:sp>
      <p:sp>
        <p:nvSpPr>
          <p:cNvPr id="18" name="TextBox 17">
            <a:extLst>
              <a:ext uri="{FF2B5EF4-FFF2-40B4-BE49-F238E27FC236}">
                <a16:creationId xmlns:a16="http://schemas.microsoft.com/office/drawing/2014/main" id="{AE80564C-220D-C248-B835-835EA261E99E}"/>
              </a:ext>
            </a:extLst>
          </p:cNvPr>
          <p:cNvSpPr txBox="1"/>
          <p:nvPr/>
        </p:nvSpPr>
        <p:spPr>
          <a:xfrm>
            <a:off x="3430999" y="4471833"/>
            <a:ext cx="527539" cy="400110"/>
          </a:xfrm>
          <a:custGeom>
            <a:avLst/>
            <a:gdLst>
              <a:gd name="connsiteX0" fmla="*/ 0 w 527539"/>
              <a:gd name="connsiteY0" fmla="*/ 0 h 400110"/>
              <a:gd name="connsiteX1" fmla="*/ 527539 w 527539"/>
              <a:gd name="connsiteY1" fmla="*/ 0 h 400110"/>
              <a:gd name="connsiteX2" fmla="*/ 527539 w 527539"/>
              <a:gd name="connsiteY2" fmla="*/ 400110 h 400110"/>
              <a:gd name="connsiteX3" fmla="*/ 0 w 527539"/>
              <a:gd name="connsiteY3" fmla="*/ 400110 h 400110"/>
              <a:gd name="connsiteX4" fmla="*/ 0 w 527539"/>
              <a:gd name="connsiteY4" fmla="*/ 0 h 400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539" h="400110" extrusionOk="0">
                <a:moveTo>
                  <a:pt x="0" y="0"/>
                </a:moveTo>
                <a:cubicBezTo>
                  <a:pt x="207515" y="21075"/>
                  <a:pt x="290698" y="-10463"/>
                  <a:pt x="527539" y="0"/>
                </a:cubicBezTo>
                <a:cubicBezTo>
                  <a:pt x="558495" y="105924"/>
                  <a:pt x="501236" y="284877"/>
                  <a:pt x="527539" y="400110"/>
                </a:cubicBezTo>
                <a:cubicBezTo>
                  <a:pt x="451028" y="387723"/>
                  <a:pt x="159876" y="370499"/>
                  <a:pt x="0" y="400110"/>
                </a:cubicBezTo>
                <a:cubicBezTo>
                  <a:pt x="12845" y="208865"/>
                  <a:pt x="695" y="193910"/>
                  <a:pt x="0" y="0"/>
                </a:cubicBezTo>
                <a:close/>
              </a:path>
            </a:pathLst>
          </a:custGeom>
          <a:noFill/>
          <a:ln w="28575">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a:t>46</a:t>
            </a:r>
          </a:p>
        </p:txBody>
      </p:sp>
      <p:sp>
        <p:nvSpPr>
          <p:cNvPr id="19" name="TextBox 18">
            <a:extLst>
              <a:ext uri="{FF2B5EF4-FFF2-40B4-BE49-F238E27FC236}">
                <a16:creationId xmlns:a16="http://schemas.microsoft.com/office/drawing/2014/main" id="{F3605469-1251-C602-07FE-28E6A71F7172}"/>
              </a:ext>
            </a:extLst>
          </p:cNvPr>
          <p:cNvSpPr txBox="1"/>
          <p:nvPr/>
        </p:nvSpPr>
        <p:spPr>
          <a:xfrm>
            <a:off x="3430998" y="3386390"/>
            <a:ext cx="527539" cy="400110"/>
          </a:xfrm>
          <a:custGeom>
            <a:avLst/>
            <a:gdLst>
              <a:gd name="connsiteX0" fmla="*/ 0 w 527539"/>
              <a:gd name="connsiteY0" fmla="*/ 0 h 400110"/>
              <a:gd name="connsiteX1" fmla="*/ 527539 w 527539"/>
              <a:gd name="connsiteY1" fmla="*/ 0 h 400110"/>
              <a:gd name="connsiteX2" fmla="*/ 527539 w 527539"/>
              <a:gd name="connsiteY2" fmla="*/ 400110 h 400110"/>
              <a:gd name="connsiteX3" fmla="*/ 0 w 527539"/>
              <a:gd name="connsiteY3" fmla="*/ 400110 h 400110"/>
              <a:gd name="connsiteX4" fmla="*/ 0 w 527539"/>
              <a:gd name="connsiteY4" fmla="*/ 0 h 400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539" h="400110" extrusionOk="0">
                <a:moveTo>
                  <a:pt x="0" y="0"/>
                </a:moveTo>
                <a:cubicBezTo>
                  <a:pt x="207515" y="21075"/>
                  <a:pt x="290698" y="-10463"/>
                  <a:pt x="527539" y="0"/>
                </a:cubicBezTo>
                <a:cubicBezTo>
                  <a:pt x="558495" y="105924"/>
                  <a:pt x="501236" y="284877"/>
                  <a:pt x="527539" y="400110"/>
                </a:cubicBezTo>
                <a:cubicBezTo>
                  <a:pt x="451028" y="387723"/>
                  <a:pt x="159876" y="370499"/>
                  <a:pt x="0" y="400110"/>
                </a:cubicBezTo>
                <a:cubicBezTo>
                  <a:pt x="12845" y="208865"/>
                  <a:pt x="695" y="193910"/>
                  <a:pt x="0" y="0"/>
                </a:cubicBezTo>
                <a:close/>
              </a:path>
            </a:pathLst>
          </a:custGeom>
          <a:noFill/>
          <a:ln w="28575">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a:t>11</a:t>
            </a:r>
          </a:p>
        </p:txBody>
      </p:sp>
      <p:sp>
        <p:nvSpPr>
          <p:cNvPr id="20" name="TextBox 19">
            <a:extLst>
              <a:ext uri="{FF2B5EF4-FFF2-40B4-BE49-F238E27FC236}">
                <a16:creationId xmlns:a16="http://schemas.microsoft.com/office/drawing/2014/main" id="{25CB683B-51CF-BC23-4B92-8CE8E9C631DF}"/>
              </a:ext>
            </a:extLst>
          </p:cNvPr>
          <p:cNvSpPr txBox="1"/>
          <p:nvPr/>
        </p:nvSpPr>
        <p:spPr>
          <a:xfrm>
            <a:off x="3430998" y="2952777"/>
            <a:ext cx="527539" cy="400110"/>
          </a:xfrm>
          <a:custGeom>
            <a:avLst/>
            <a:gdLst>
              <a:gd name="connsiteX0" fmla="*/ 0 w 527539"/>
              <a:gd name="connsiteY0" fmla="*/ 0 h 400110"/>
              <a:gd name="connsiteX1" fmla="*/ 527539 w 527539"/>
              <a:gd name="connsiteY1" fmla="*/ 0 h 400110"/>
              <a:gd name="connsiteX2" fmla="*/ 527539 w 527539"/>
              <a:gd name="connsiteY2" fmla="*/ 400110 h 400110"/>
              <a:gd name="connsiteX3" fmla="*/ 0 w 527539"/>
              <a:gd name="connsiteY3" fmla="*/ 400110 h 400110"/>
              <a:gd name="connsiteX4" fmla="*/ 0 w 527539"/>
              <a:gd name="connsiteY4" fmla="*/ 0 h 400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539" h="400110" extrusionOk="0">
                <a:moveTo>
                  <a:pt x="0" y="0"/>
                </a:moveTo>
                <a:cubicBezTo>
                  <a:pt x="207515" y="21075"/>
                  <a:pt x="290698" y="-10463"/>
                  <a:pt x="527539" y="0"/>
                </a:cubicBezTo>
                <a:cubicBezTo>
                  <a:pt x="558495" y="105924"/>
                  <a:pt x="501236" y="284877"/>
                  <a:pt x="527539" y="400110"/>
                </a:cubicBezTo>
                <a:cubicBezTo>
                  <a:pt x="451028" y="387723"/>
                  <a:pt x="159876" y="370499"/>
                  <a:pt x="0" y="400110"/>
                </a:cubicBezTo>
                <a:cubicBezTo>
                  <a:pt x="12845" y="208865"/>
                  <a:pt x="695" y="193910"/>
                  <a:pt x="0" y="0"/>
                </a:cubicBezTo>
                <a:close/>
              </a:path>
            </a:pathLst>
          </a:custGeom>
          <a:noFill/>
          <a:ln w="28575">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a:t>35</a:t>
            </a:r>
          </a:p>
        </p:txBody>
      </p:sp>
      <p:sp>
        <p:nvSpPr>
          <p:cNvPr id="29" name="TextBox 28">
            <a:extLst>
              <a:ext uri="{FF2B5EF4-FFF2-40B4-BE49-F238E27FC236}">
                <a16:creationId xmlns:a16="http://schemas.microsoft.com/office/drawing/2014/main" id="{EE1525E8-C86B-2C1A-6E3F-52A80C623D9F}"/>
              </a:ext>
            </a:extLst>
          </p:cNvPr>
          <p:cNvSpPr txBox="1"/>
          <p:nvPr/>
        </p:nvSpPr>
        <p:spPr>
          <a:xfrm>
            <a:off x="538945" y="5957928"/>
            <a:ext cx="1943195"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t>CUDA Threads</a:t>
            </a:r>
          </a:p>
        </p:txBody>
      </p:sp>
      <p:sp>
        <p:nvSpPr>
          <p:cNvPr id="30" name="TextBox 29">
            <a:extLst>
              <a:ext uri="{FF2B5EF4-FFF2-40B4-BE49-F238E27FC236}">
                <a16:creationId xmlns:a16="http://schemas.microsoft.com/office/drawing/2014/main" id="{18C9009D-2C4D-8D53-1C3A-0AEC5DED9593}"/>
              </a:ext>
            </a:extLst>
          </p:cNvPr>
          <p:cNvSpPr txBox="1"/>
          <p:nvPr/>
        </p:nvSpPr>
        <p:spPr>
          <a:xfrm>
            <a:off x="3580480" y="3837541"/>
            <a:ext cx="743639" cy="480026"/>
          </a:xfrm>
          <a:prstGeom prst="rect">
            <a:avLst/>
          </a:prstGeom>
          <a:noFill/>
          <a:ln w="12700">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 . .</a:t>
            </a:r>
          </a:p>
        </p:txBody>
      </p:sp>
      <p:graphicFrame>
        <p:nvGraphicFramePr>
          <p:cNvPr id="57" name="Table 57">
            <a:extLst>
              <a:ext uri="{FF2B5EF4-FFF2-40B4-BE49-F238E27FC236}">
                <a16:creationId xmlns:a16="http://schemas.microsoft.com/office/drawing/2014/main" id="{FCD35B2F-C544-A88A-6FA7-E2DC05FF8D47}"/>
              </a:ext>
            </a:extLst>
          </p:cNvPr>
          <p:cNvGraphicFramePr>
            <a:graphicFrameLocks noGrp="1"/>
          </p:cNvGraphicFramePr>
          <p:nvPr/>
        </p:nvGraphicFramePr>
        <p:xfrm>
          <a:off x="1268413" y="2272937"/>
          <a:ext cx="612960" cy="1483360"/>
        </p:xfrm>
        <a:graphic>
          <a:graphicData uri="http://schemas.openxmlformats.org/drawingml/2006/table">
            <a:tbl>
              <a:tblPr>
                <a:tableStyleId>{5940675A-B579-460E-94D1-54222C63F5DA}</a:tableStyleId>
              </a:tblPr>
              <a:tblGrid>
                <a:gridCol w="612960">
                  <a:extLst>
                    <a:ext uri="{9D8B030D-6E8A-4147-A177-3AD203B41FA5}">
                      <a16:colId xmlns:a16="http://schemas.microsoft.com/office/drawing/2014/main" val="766965452"/>
                    </a:ext>
                  </a:extLst>
                </a:gridCol>
              </a:tblGrid>
              <a:tr h="370840">
                <a:tc>
                  <a:txBody>
                    <a:bodyPr/>
                    <a:lstStyle/>
                    <a:p>
                      <a:pPr algn="ctr"/>
                      <a:r>
                        <a:rPr lang="en-US" b="1">
                          <a:solidFill>
                            <a:schemeClr val="bg1"/>
                          </a:solidFill>
                        </a:rPr>
                        <a:t>0</a:t>
                      </a:r>
                    </a:p>
                  </a:txBody>
                  <a:tcPr marL="45720" marR="45720" anchor="ctr">
                    <a:lnL w="12700">
                      <a:solidFill>
                        <a:schemeClr val="tx1"/>
                      </a:solidFill>
                    </a:lnL>
                    <a:lnR w="12700">
                      <a:solidFill>
                        <a:schemeClr val="tx1"/>
                      </a:solidFill>
                    </a:lnR>
                    <a:lnT w="12700">
                      <a:solidFill>
                        <a:schemeClr val="tx1"/>
                      </a:solidFill>
                    </a:lnT>
                    <a:lnB w="12700">
                      <a:solidFill>
                        <a:schemeClr val="tx1"/>
                      </a:solidFill>
                    </a:lnB>
                    <a:solidFill>
                      <a:schemeClr val="tx2">
                        <a:lumMod val="50000"/>
                      </a:schemeClr>
                    </a:solidFill>
                  </a:tcPr>
                </a:tc>
                <a:extLst>
                  <a:ext uri="{0D108BD9-81ED-4DB2-BD59-A6C34878D82A}">
                    <a16:rowId xmlns:a16="http://schemas.microsoft.com/office/drawing/2014/main" val="4195282531"/>
                  </a:ext>
                </a:extLst>
              </a:tr>
              <a:tr h="370840">
                <a:tc>
                  <a:txBody>
                    <a:bodyPr/>
                    <a:lstStyle/>
                    <a:p>
                      <a:pPr algn="ctr"/>
                      <a:r>
                        <a:rPr lang="en-US" b="1">
                          <a:solidFill>
                            <a:schemeClr val="bg1"/>
                          </a:solidFill>
                        </a:rPr>
                        <a:t>1</a:t>
                      </a:r>
                    </a:p>
                  </a:txBody>
                  <a:tcPr marL="45720" marR="45720" anchor="ctr">
                    <a:lnL w="12700">
                      <a:solidFill>
                        <a:schemeClr val="tx1"/>
                      </a:solidFill>
                    </a:lnL>
                    <a:lnR w="12700">
                      <a:solidFill>
                        <a:schemeClr val="tx1"/>
                      </a:solidFill>
                    </a:lnR>
                    <a:lnT w="12700">
                      <a:solidFill>
                        <a:schemeClr val="tx1"/>
                      </a:solidFill>
                    </a:lnT>
                    <a:lnB w="12700">
                      <a:solidFill>
                        <a:schemeClr val="tx1"/>
                      </a:solidFill>
                    </a:lnB>
                    <a:solidFill>
                      <a:schemeClr val="tx2">
                        <a:lumMod val="50000"/>
                      </a:schemeClr>
                    </a:solidFill>
                  </a:tcPr>
                </a:tc>
                <a:extLst>
                  <a:ext uri="{0D108BD9-81ED-4DB2-BD59-A6C34878D82A}">
                    <a16:rowId xmlns:a16="http://schemas.microsoft.com/office/drawing/2014/main" val="3660790095"/>
                  </a:ext>
                </a:extLst>
              </a:tr>
              <a:tr h="370840">
                <a:tc>
                  <a:txBody>
                    <a:bodyPr/>
                    <a:lstStyle/>
                    <a:p>
                      <a:pPr algn="ctr"/>
                      <a:r>
                        <a:rPr lang="en-US" b="1">
                          <a:solidFill>
                            <a:schemeClr val="bg1"/>
                          </a:solidFill>
                        </a:rPr>
                        <a:t>...</a:t>
                      </a:r>
                    </a:p>
                  </a:txBody>
                  <a:tcPr marL="45720" marR="45720" anchor="ctr">
                    <a:lnL w="12700">
                      <a:solidFill>
                        <a:schemeClr val="tx1"/>
                      </a:solidFill>
                    </a:lnL>
                    <a:lnR w="12700">
                      <a:solidFill>
                        <a:schemeClr val="tx1"/>
                      </a:solidFill>
                    </a:lnR>
                    <a:lnT w="12700">
                      <a:solidFill>
                        <a:schemeClr val="tx1"/>
                      </a:solidFill>
                    </a:lnT>
                    <a:lnB w="12700">
                      <a:solidFill>
                        <a:schemeClr val="tx1"/>
                      </a:solidFill>
                    </a:lnB>
                    <a:solidFill>
                      <a:schemeClr val="tx2">
                        <a:lumMod val="50000"/>
                      </a:schemeClr>
                    </a:solidFill>
                  </a:tcPr>
                </a:tc>
                <a:extLst>
                  <a:ext uri="{0D108BD9-81ED-4DB2-BD59-A6C34878D82A}">
                    <a16:rowId xmlns:a16="http://schemas.microsoft.com/office/drawing/2014/main" val="1071559130"/>
                  </a:ext>
                </a:extLst>
              </a:tr>
              <a:tr h="370840">
                <a:tc>
                  <a:txBody>
                    <a:bodyPr/>
                    <a:lstStyle/>
                    <a:p>
                      <a:pPr algn="ctr"/>
                      <a:r>
                        <a:rPr lang="en-US" b="1">
                          <a:solidFill>
                            <a:schemeClr val="bg1"/>
                          </a:solidFill>
                        </a:rPr>
                        <a:t>511</a:t>
                      </a:r>
                    </a:p>
                  </a:txBody>
                  <a:tcPr marL="45720" marR="45720" anchor="ctr">
                    <a:lnL w="12700">
                      <a:solidFill>
                        <a:schemeClr val="tx1"/>
                      </a:solidFill>
                    </a:lnL>
                    <a:lnR w="12700">
                      <a:solidFill>
                        <a:schemeClr val="tx1"/>
                      </a:solidFill>
                    </a:lnR>
                    <a:lnT w="12700">
                      <a:solidFill>
                        <a:schemeClr val="tx1"/>
                      </a:solidFill>
                    </a:lnT>
                    <a:lnB w="12700">
                      <a:solidFill>
                        <a:schemeClr val="tx1"/>
                      </a:solidFill>
                    </a:lnB>
                    <a:solidFill>
                      <a:schemeClr val="tx2">
                        <a:lumMod val="50000"/>
                      </a:schemeClr>
                    </a:solidFill>
                  </a:tcPr>
                </a:tc>
                <a:extLst>
                  <a:ext uri="{0D108BD9-81ED-4DB2-BD59-A6C34878D82A}">
                    <a16:rowId xmlns:a16="http://schemas.microsoft.com/office/drawing/2014/main" val="2950206934"/>
                  </a:ext>
                </a:extLst>
              </a:tr>
            </a:tbl>
          </a:graphicData>
        </a:graphic>
      </p:graphicFrame>
      <p:sp>
        <p:nvSpPr>
          <p:cNvPr id="59" name="TextBox 58">
            <a:extLst>
              <a:ext uri="{FF2B5EF4-FFF2-40B4-BE49-F238E27FC236}">
                <a16:creationId xmlns:a16="http://schemas.microsoft.com/office/drawing/2014/main" id="{08B1A361-6B43-0D6B-4E2C-F2B791C5D9C9}"/>
              </a:ext>
            </a:extLst>
          </p:cNvPr>
          <p:cNvSpPr txBox="1"/>
          <p:nvPr/>
        </p:nvSpPr>
        <p:spPr>
          <a:xfrm rot="16200000">
            <a:off x="349450" y="2825185"/>
            <a:ext cx="1483566" cy="37906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t>Block 0</a:t>
            </a:r>
          </a:p>
        </p:txBody>
      </p:sp>
      <p:graphicFrame>
        <p:nvGraphicFramePr>
          <p:cNvPr id="60" name="Table 57">
            <a:extLst>
              <a:ext uri="{FF2B5EF4-FFF2-40B4-BE49-F238E27FC236}">
                <a16:creationId xmlns:a16="http://schemas.microsoft.com/office/drawing/2014/main" id="{893C4EFE-D421-75D7-0A25-062CA2CA479D}"/>
              </a:ext>
            </a:extLst>
          </p:cNvPr>
          <p:cNvGraphicFramePr>
            <a:graphicFrameLocks noGrp="1"/>
          </p:cNvGraphicFramePr>
          <p:nvPr/>
        </p:nvGraphicFramePr>
        <p:xfrm>
          <a:off x="1268412" y="4219250"/>
          <a:ext cx="612960" cy="1483360"/>
        </p:xfrm>
        <a:graphic>
          <a:graphicData uri="http://schemas.openxmlformats.org/drawingml/2006/table">
            <a:tbl>
              <a:tblPr>
                <a:tableStyleId>{5940675A-B579-460E-94D1-54222C63F5DA}</a:tableStyleId>
              </a:tblPr>
              <a:tblGrid>
                <a:gridCol w="612960">
                  <a:extLst>
                    <a:ext uri="{9D8B030D-6E8A-4147-A177-3AD203B41FA5}">
                      <a16:colId xmlns:a16="http://schemas.microsoft.com/office/drawing/2014/main" val="766965452"/>
                    </a:ext>
                  </a:extLst>
                </a:gridCol>
              </a:tblGrid>
              <a:tr h="370840">
                <a:tc>
                  <a:txBody>
                    <a:bodyPr/>
                    <a:lstStyle/>
                    <a:p>
                      <a:pPr algn="ctr"/>
                      <a:r>
                        <a:rPr lang="en-US" b="1">
                          <a:solidFill>
                            <a:schemeClr val="bg1"/>
                          </a:solidFill>
                        </a:rPr>
                        <a:t>0</a:t>
                      </a:r>
                    </a:p>
                  </a:txBody>
                  <a:tcPr marL="45720" marR="45720" anchor="ctr">
                    <a:lnL w="12700">
                      <a:solidFill>
                        <a:schemeClr val="tx1"/>
                      </a:solidFill>
                    </a:lnL>
                    <a:lnR w="12700">
                      <a:solidFill>
                        <a:schemeClr val="tx1"/>
                      </a:solidFill>
                    </a:lnR>
                    <a:lnT w="12700">
                      <a:solidFill>
                        <a:schemeClr val="tx1"/>
                      </a:solidFill>
                    </a:lnT>
                    <a:lnB w="12700">
                      <a:solidFill>
                        <a:schemeClr val="tx1"/>
                      </a:solidFill>
                    </a:lnB>
                    <a:solidFill>
                      <a:srgbClr val="00B0F0"/>
                    </a:solidFill>
                  </a:tcPr>
                </a:tc>
                <a:extLst>
                  <a:ext uri="{0D108BD9-81ED-4DB2-BD59-A6C34878D82A}">
                    <a16:rowId xmlns:a16="http://schemas.microsoft.com/office/drawing/2014/main" val="4195282531"/>
                  </a:ext>
                </a:extLst>
              </a:tr>
              <a:tr h="370840">
                <a:tc>
                  <a:txBody>
                    <a:bodyPr/>
                    <a:lstStyle/>
                    <a:p>
                      <a:pPr algn="ctr"/>
                      <a:r>
                        <a:rPr lang="en-US" b="1">
                          <a:solidFill>
                            <a:schemeClr val="bg1"/>
                          </a:solidFill>
                        </a:rPr>
                        <a:t>1</a:t>
                      </a:r>
                    </a:p>
                  </a:txBody>
                  <a:tcPr marL="45720" marR="45720" anchor="ctr">
                    <a:lnL w="12700">
                      <a:solidFill>
                        <a:schemeClr val="tx1"/>
                      </a:solidFill>
                    </a:lnL>
                    <a:lnR w="12700">
                      <a:solidFill>
                        <a:schemeClr val="tx1"/>
                      </a:solidFill>
                    </a:lnR>
                    <a:lnT w="12700">
                      <a:solidFill>
                        <a:schemeClr val="tx1"/>
                      </a:solidFill>
                    </a:lnT>
                    <a:lnB w="12700">
                      <a:solidFill>
                        <a:schemeClr val="tx1"/>
                      </a:solidFill>
                    </a:lnB>
                    <a:solidFill>
                      <a:srgbClr val="00B0F0"/>
                    </a:solidFill>
                  </a:tcPr>
                </a:tc>
                <a:extLst>
                  <a:ext uri="{0D108BD9-81ED-4DB2-BD59-A6C34878D82A}">
                    <a16:rowId xmlns:a16="http://schemas.microsoft.com/office/drawing/2014/main" val="3660790095"/>
                  </a:ext>
                </a:extLst>
              </a:tr>
              <a:tr h="370840">
                <a:tc>
                  <a:txBody>
                    <a:bodyPr/>
                    <a:lstStyle/>
                    <a:p>
                      <a:pPr algn="ctr"/>
                      <a:r>
                        <a:rPr lang="en-US" b="1">
                          <a:solidFill>
                            <a:schemeClr val="bg1"/>
                          </a:solidFill>
                        </a:rPr>
                        <a:t>...</a:t>
                      </a:r>
                    </a:p>
                  </a:txBody>
                  <a:tcPr marL="45720" marR="45720" anchor="ctr">
                    <a:lnL w="12700">
                      <a:solidFill>
                        <a:schemeClr val="tx1"/>
                      </a:solidFill>
                    </a:lnL>
                    <a:lnR w="12700">
                      <a:solidFill>
                        <a:schemeClr val="tx1"/>
                      </a:solidFill>
                    </a:lnR>
                    <a:lnT w="12700">
                      <a:solidFill>
                        <a:schemeClr val="tx1"/>
                      </a:solidFill>
                    </a:lnT>
                    <a:lnB w="12700">
                      <a:solidFill>
                        <a:schemeClr val="tx1"/>
                      </a:solidFill>
                    </a:lnB>
                    <a:solidFill>
                      <a:srgbClr val="00B0F0"/>
                    </a:solidFill>
                  </a:tcPr>
                </a:tc>
                <a:extLst>
                  <a:ext uri="{0D108BD9-81ED-4DB2-BD59-A6C34878D82A}">
                    <a16:rowId xmlns:a16="http://schemas.microsoft.com/office/drawing/2014/main" val="1071559130"/>
                  </a:ext>
                </a:extLst>
              </a:tr>
              <a:tr h="370840">
                <a:tc>
                  <a:txBody>
                    <a:bodyPr/>
                    <a:lstStyle/>
                    <a:p>
                      <a:pPr algn="ctr"/>
                      <a:r>
                        <a:rPr lang="en-US" b="1">
                          <a:solidFill>
                            <a:schemeClr val="bg1"/>
                          </a:solidFill>
                        </a:rPr>
                        <a:t>511</a:t>
                      </a:r>
                    </a:p>
                  </a:txBody>
                  <a:tcPr marL="45720" marR="45720" anchor="ctr">
                    <a:lnL w="12700">
                      <a:solidFill>
                        <a:schemeClr val="tx1"/>
                      </a:solidFill>
                    </a:lnL>
                    <a:lnR w="12700">
                      <a:solidFill>
                        <a:schemeClr val="tx1"/>
                      </a:solidFill>
                    </a:lnR>
                    <a:lnT w="12700">
                      <a:solidFill>
                        <a:schemeClr val="tx1"/>
                      </a:solidFill>
                    </a:lnT>
                    <a:lnB w="12700">
                      <a:solidFill>
                        <a:schemeClr val="tx1"/>
                      </a:solidFill>
                    </a:lnB>
                    <a:solidFill>
                      <a:srgbClr val="00B0F0"/>
                    </a:solidFill>
                  </a:tcPr>
                </a:tc>
                <a:extLst>
                  <a:ext uri="{0D108BD9-81ED-4DB2-BD59-A6C34878D82A}">
                    <a16:rowId xmlns:a16="http://schemas.microsoft.com/office/drawing/2014/main" val="2950206934"/>
                  </a:ext>
                </a:extLst>
              </a:tr>
            </a:tbl>
          </a:graphicData>
        </a:graphic>
      </p:graphicFrame>
      <p:sp>
        <p:nvSpPr>
          <p:cNvPr id="61" name="TextBox 60">
            <a:extLst>
              <a:ext uri="{FF2B5EF4-FFF2-40B4-BE49-F238E27FC236}">
                <a16:creationId xmlns:a16="http://schemas.microsoft.com/office/drawing/2014/main" id="{50183E29-F315-BC7C-48B1-61B5B11677C4}"/>
              </a:ext>
            </a:extLst>
          </p:cNvPr>
          <p:cNvSpPr txBox="1"/>
          <p:nvPr/>
        </p:nvSpPr>
        <p:spPr>
          <a:xfrm rot="16200000">
            <a:off x="349449" y="4771498"/>
            <a:ext cx="1483566" cy="37906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t>Block n</a:t>
            </a:r>
          </a:p>
        </p:txBody>
      </p:sp>
      <p:sp>
        <p:nvSpPr>
          <p:cNvPr id="62" name="TextBox 61">
            <a:extLst>
              <a:ext uri="{FF2B5EF4-FFF2-40B4-BE49-F238E27FC236}">
                <a16:creationId xmlns:a16="http://schemas.microsoft.com/office/drawing/2014/main" id="{A0BEDBA7-4DD1-EDD9-3848-EABC76F237E2}"/>
              </a:ext>
            </a:extLst>
          </p:cNvPr>
          <p:cNvSpPr txBox="1"/>
          <p:nvPr/>
        </p:nvSpPr>
        <p:spPr>
          <a:xfrm>
            <a:off x="1221034" y="3681468"/>
            <a:ext cx="743639" cy="480026"/>
          </a:xfrm>
          <a:prstGeom prst="rect">
            <a:avLst/>
          </a:prstGeom>
          <a:noFill/>
          <a:ln w="12700">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 . .</a:t>
            </a:r>
          </a:p>
        </p:txBody>
      </p:sp>
      <p:cxnSp>
        <p:nvCxnSpPr>
          <p:cNvPr id="65" name="Connector: Curved 64">
            <a:extLst>
              <a:ext uri="{FF2B5EF4-FFF2-40B4-BE49-F238E27FC236}">
                <a16:creationId xmlns:a16="http://schemas.microsoft.com/office/drawing/2014/main" id="{F1847862-EA3E-F4B1-6A6B-8325DA966BFB}"/>
              </a:ext>
            </a:extLst>
          </p:cNvPr>
          <p:cNvCxnSpPr/>
          <p:nvPr/>
        </p:nvCxnSpPr>
        <p:spPr>
          <a:xfrm>
            <a:off x="1893067" y="2466858"/>
            <a:ext cx="1538687" cy="703244"/>
          </a:xfrm>
          <a:prstGeom prst="curvedConnector3">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Connector: Curved 65">
            <a:extLst>
              <a:ext uri="{FF2B5EF4-FFF2-40B4-BE49-F238E27FC236}">
                <a16:creationId xmlns:a16="http://schemas.microsoft.com/office/drawing/2014/main" id="{EC8EFE07-CEC1-E1F5-6AD7-E52EBDB1F67E}"/>
              </a:ext>
            </a:extLst>
          </p:cNvPr>
          <p:cNvCxnSpPr>
            <a:cxnSpLocks/>
          </p:cNvCxnSpPr>
          <p:nvPr/>
        </p:nvCxnSpPr>
        <p:spPr>
          <a:xfrm>
            <a:off x="1865525" y="2852447"/>
            <a:ext cx="1566229" cy="684883"/>
          </a:xfrm>
          <a:prstGeom prst="curvedConnector3">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9" name="TextBox 68">
            <a:extLst>
              <a:ext uri="{FF2B5EF4-FFF2-40B4-BE49-F238E27FC236}">
                <a16:creationId xmlns:a16="http://schemas.microsoft.com/office/drawing/2014/main" id="{4D8722BA-48E6-762A-4547-4DE9D5D952BD}"/>
              </a:ext>
            </a:extLst>
          </p:cNvPr>
          <p:cNvSpPr txBox="1"/>
          <p:nvPr/>
        </p:nvSpPr>
        <p:spPr>
          <a:xfrm>
            <a:off x="4691346" y="4314938"/>
            <a:ext cx="2770742" cy="307777"/>
          </a:xfrm>
          <a:prstGeom prst="rect">
            <a:avLst/>
          </a:prstGeom>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err="1"/>
              <a:t>AtomicCAS</a:t>
            </a:r>
            <a:endParaRPr lang="en-US" err="1"/>
          </a:p>
        </p:txBody>
      </p:sp>
      <p:sp>
        <p:nvSpPr>
          <p:cNvPr id="70" name="TextBox 69">
            <a:extLst>
              <a:ext uri="{FF2B5EF4-FFF2-40B4-BE49-F238E27FC236}">
                <a16:creationId xmlns:a16="http://schemas.microsoft.com/office/drawing/2014/main" id="{9AC941C0-94C8-E505-96AD-D3FCB0B3C62E}"/>
              </a:ext>
            </a:extLst>
          </p:cNvPr>
          <p:cNvSpPr txBox="1"/>
          <p:nvPr/>
        </p:nvSpPr>
        <p:spPr>
          <a:xfrm>
            <a:off x="1927949" y="2010578"/>
            <a:ext cx="1476261" cy="307777"/>
          </a:xfrm>
          <a:prstGeom prst="rect">
            <a:avLst/>
          </a:prstGeom>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a:t>Grid Stride Loop</a:t>
            </a:r>
          </a:p>
        </p:txBody>
      </p:sp>
      <p:pic>
        <p:nvPicPr>
          <p:cNvPr id="5" name="Picture 4" descr="A blue sign with yellow letters&#10;&#10;Description automatically generated">
            <a:extLst>
              <a:ext uri="{FF2B5EF4-FFF2-40B4-BE49-F238E27FC236}">
                <a16:creationId xmlns:a16="http://schemas.microsoft.com/office/drawing/2014/main" id="{6FB15588-E6FD-CB1A-D90A-1FB038D61D6A}"/>
              </a:ext>
            </a:extLst>
          </p:cNvPr>
          <p:cNvPicPr>
            <a:picLocks noChangeAspect="1"/>
          </p:cNvPicPr>
          <p:nvPr/>
        </p:nvPicPr>
        <p:blipFill>
          <a:blip r:embed="rId2"/>
          <a:stretch>
            <a:fillRect/>
          </a:stretch>
        </p:blipFill>
        <p:spPr>
          <a:xfrm>
            <a:off x="10965932" y="-4505"/>
            <a:ext cx="1229069" cy="798871"/>
          </a:xfrm>
          <a:prstGeom prst="rect">
            <a:avLst/>
          </a:prstGeom>
        </p:spPr>
      </p:pic>
    </p:spTree>
    <p:extLst>
      <p:ext uri="{BB962C8B-B14F-4D97-AF65-F5344CB8AC3E}">
        <p14:creationId xmlns:p14="http://schemas.microsoft.com/office/powerpoint/2010/main" val="307540955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8" name="Connector: Curved 67">
            <a:extLst>
              <a:ext uri="{FF2B5EF4-FFF2-40B4-BE49-F238E27FC236}">
                <a16:creationId xmlns:a16="http://schemas.microsoft.com/office/drawing/2014/main" id="{869DE98E-AA65-6DD5-AD5E-A5EE5B0B85EB}"/>
              </a:ext>
            </a:extLst>
          </p:cNvPr>
          <p:cNvCxnSpPr>
            <a:cxnSpLocks/>
          </p:cNvCxnSpPr>
          <p:nvPr/>
        </p:nvCxnSpPr>
        <p:spPr>
          <a:xfrm>
            <a:off x="1865523" y="2852449"/>
            <a:ext cx="1566228" cy="2254785"/>
          </a:xfrm>
          <a:prstGeom prst="curvedConnector3">
            <a:avLst/>
          </a:prstGeom>
          <a:ln w="28575">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7" name="Connector: Curved 66">
            <a:extLst>
              <a:ext uri="{FF2B5EF4-FFF2-40B4-BE49-F238E27FC236}">
                <a16:creationId xmlns:a16="http://schemas.microsoft.com/office/drawing/2014/main" id="{E1433595-E2BA-CB83-95E6-99C360B4F0C0}"/>
              </a:ext>
            </a:extLst>
          </p:cNvPr>
          <p:cNvCxnSpPr>
            <a:cxnSpLocks/>
          </p:cNvCxnSpPr>
          <p:nvPr/>
        </p:nvCxnSpPr>
        <p:spPr>
          <a:xfrm>
            <a:off x="1893066" y="2466859"/>
            <a:ext cx="1538687" cy="2208882"/>
          </a:xfrm>
          <a:prstGeom prst="curvedConnector3">
            <a:avLst/>
          </a:prstGeom>
          <a:ln w="28575">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 name="Title 2">
            <a:extLst>
              <a:ext uri="{FF2B5EF4-FFF2-40B4-BE49-F238E27FC236}">
                <a16:creationId xmlns:a16="http://schemas.microsoft.com/office/drawing/2014/main" id="{B29C1DC8-CF28-92D1-2237-99B65E577653}"/>
              </a:ext>
            </a:extLst>
          </p:cNvPr>
          <p:cNvSpPr>
            <a:spLocks noGrp="1"/>
          </p:cNvSpPr>
          <p:nvPr>
            <p:ph type="title"/>
          </p:nvPr>
        </p:nvSpPr>
        <p:spPr/>
        <p:txBody>
          <a:bodyPr/>
          <a:lstStyle/>
          <a:p>
            <a:r>
              <a:rPr lang="en-US">
                <a:latin typeface="Proxima Nova Rg"/>
              </a:rPr>
              <a:t>Hash Table (Open Addressing, Linear Probing)</a:t>
            </a:r>
            <a:endParaRPr lang="en-US"/>
          </a:p>
        </p:txBody>
      </p:sp>
      <p:sp>
        <p:nvSpPr>
          <p:cNvPr id="25" name="Content Placeholder 24">
            <a:extLst>
              <a:ext uri="{FF2B5EF4-FFF2-40B4-BE49-F238E27FC236}">
                <a16:creationId xmlns:a16="http://schemas.microsoft.com/office/drawing/2014/main" id="{7EA3893A-ADFF-FFB5-12B6-E97262CCDA2D}"/>
              </a:ext>
            </a:extLst>
          </p:cNvPr>
          <p:cNvSpPr>
            <a:spLocks noGrp="1"/>
          </p:cNvSpPr>
          <p:nvPr>
            <p:ph idx="1"/>
          </p:nvPr>
        </p:nvSpPr>
        <p:spPr/>
        <p:txBody>
          <a:bodyPr/>
          <a:lstStyle/>
          <a:p>
            <a:endParaRPr lang="en-US"/>
          </a:p>
        </p:txBody>
      </p:sp>
      <p:sp>
        <p:nvSpPr>
          <p:cNvPr id="11" name="TextBox 10">
            <a:extLst>
              <a:ext uri="{FF2B5EF4-FFF2-40B4-BE49-F238E27FC236}">
                <a16:creationId xmlns:a16="http://schemas.microsoft.com/office/drawing/2014/main" id="{1A7BC46C-04C8-A720-AB67-1A87BE07D89C}"/>
              </a:ext>
            </a:extLst>
          </p:cNvPr>
          <p:cNvSpPr txBox="1"/>
          <p:nvPr/>
        </p:nvSpPr>
        <p:spPr>
          <a:xfrm>
            <a:off x="2990199" y="5957929"/>
            <a:ext cx="1943195"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t>Key - Value</a:t>
            </a:r>
          </a:p>
        </p:txBody>
      </p:sp>
      <p:sp>
        <p:nvSpPr>
          <p:cNvPr id="2" name="TextBox 1">
            <a:extLst>
              <a:ext uri="{FF2B5EF4-FFF2-40B4-BE49-F238E27FC236}">
                <a16:creationId xmlns:a16="http://schemas.microsoft.com/office/drawing/2014/main" id="{849069DF-5221-360D-5BA8-09C99EDB6FAE}"/>
              </a:ext>
            </a:extLst>
          </p:cNvPr>
          <p:cNvSpPr txBox="1"/>
          <p:nvPr/>
        </p:nvSpPr>
        <p:spPr>
          <a:xfrm>
            <a:off x="3958538" y="2960312"/>
            <a:ext cx="527539" cy="400110"/>
          </a:xfrm>
          <a:custGeom>
            <a:avLst/>
            <a:gdLst>
              <a:gd name="connsiteX0" fmla="*/ 0 w 527539"/>
              <a:gd name="connsiteY0" fmla="*/ 0 h 400110"/>
              <a:gd name="connsiteX1" fmla="*/ 527539 w 527539"/>
              <a:gd name="connsiteY1" fmla="*/ 0 h 400110"/>
              <a:gd name="connsiteX2" fmla="*/ 527539 w 527539"/>
              <a:gd name="connsiteY2" fmla="*/ 400110 h 400110"/>
              <a:gd name="connsiteX3" fmla="*/ 0 w 527539"/>
              <a:gd name="connsiteY3" fmla="*/ 400110 h 400110"/>
              <a:gd name="connsiteX4" fmla="*/ 0 w 527539"/>
              <a:gd name="connsiteY4" fmla="*/ 0 h 400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539" h="400110" extrusionOk="0">
                <a:moveTo>
                  <a:pt x="0" y="0"/>
                </a:moveTo>
                <a:cubicBezTo>
                  <a:pt x="207515" y="21075"/>
                  <a:pt x="290698" y="-10463"/>
                  <a:pt x="527539" y="0"/>
                </a:cubicBezTo>
                <a:cubicBezTo>
                  <a:pt x="558495" y="105924"/>
                  <a:pt x="501236" y="284877"/>
                  <a:pt x="527539" y="400110"/>
                </a:cubicBezTo>
                <a:cubicBezTo>
                  <a:pt x="451028" y="387723"/>
                  <a:pt x="159876" y="370499"/>
                  <a:pt x="0" y="400110"/>
                </a:cubicBezTo>
                <a:cubicBezTo>
                  <a:pt x="12845" y="208865"/>
                  <a:pt x="695" y="193910"/>
                  <a:pt x="0" y="0"/>
                </a:cubicBezTo>
                <a:close/>
              </a:path>
            </a:pathLst>
          </a:custGeom>
          <a:noFill/>
          <a:ln w="12700">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a:t>44</a:t>
            </a:r>
          </a:p>
        </p:txBody>
      </p:sp>
      <p:sp>
        <p:nvSpPr>
          <p:cNvPr id="6" name="TextBox 5">
            <a:extLst>
              <a:ext uri="{FF2B5EF4-FFF2-40B4-BE49-F238E27FC236}">
                <a16:creationId xmlns:a16="http://schemas.microsoft.com/office/drawing/2014/main" id="{27871C58-E95E-201A-9C49-D909771B38EB}"/>
              </a:ext>
            </a:extLst>
          </p:cNvPr>
          <p:cNvSpPr txBox="1"/>
          <p:nvPr/>
        </p:nvSpPr>
        <p:spPr>
          <a:xfrm>
            <a:off x="7676730" y="1748456"/>
            <a:ext cx="527539" cy="400110"/>
          </a:xfrm>
          <a:custGeom>
            <a:avLst/>
            <a:gdLst>
              <a:gd name="connsiteX0" fmla="*/ 0 w 527539"/>
              <a:gd name="connsiteY0" fmla="*/ 0 h 400110"/>
              <a:gd name="connsiteX1" fmla="*/ 527539 w 527539"/>
              <a:gd name="connsiteY1" fmla="*/ 0 h 400110"/>
              <a:gd name="connsiteX2" fmla="*/ 527539 w 527539"/>
              <a:gd name="connsiteY2" fmla="*/ 400110 h 400110"/>
              <a:gd name="connsiteX3" fmla="*/ 0 w 527539"/>
              <a:gd name="connsiteY3" fmla="*/ 400110 h 400110"/>
              <a:gd name="connsiteX4" fmla="*/ 0 w 527539"/>
              <a:gd name="connsiteY4" fmla="*/ 0 h 400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539" h="400110" extrusionOk="0">
                <a:moveTo>
                  <a:pt x="0" y="0"/>
                </a:moveTo>
                <a:cubicBezTo>
                  <a:pt x="207515" y="21075"/>
                  <a:pt x="290698" y="-10463"/>
                  <a:pt x="527539" y="0"/>
                </a:cubicBezTo>
                <a:cubicBezTo>
                  <a:pt x="558495" y="105924"/>
                  <a:pt x="501236" y="284877"/>
                  <a:pt x="527539" y="400110"/>
                </a:cubicBezTo>
                <a:cubicBezTo>
                  <a:pt x="451028" y="387723"/>
                  <a:pt x="159876" y="370499"/>
                  <a:pt x="0" y="400110"/>
                </a:cubicBezTo>
                <a:cubicBezTo>
                  <a:pt x="12845" y="208865"/>
                  <a:pt x="695" y="193910"/>
                  <a:pt x="0" y="0"/>
                </a:cubicBezTo>
                <a:close/>
              </a:path>
            </a:pathLst>
          </a:custGeom>
          <a:noFill/>
          <a:ln w="12700">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endParaRPr lang="en-US" sz="2000"/>
          </a:p>
        </p:txBody>
      </p:sp>
      <p:sp>
        <p:nvSpPr>
          <p:cNvPr id="7" name="TextBox 6">
            <a:extLst>
              <a:ext uri="{FF2B5EF4-FFF2-40B4-BE49-F238E27FC236}">
                <a16:creationId xmlns:a16="http://schemas.microsoft.com/office/drawing/2014/main" id="{DF4FCDEE-A569-4EE5-1490-B0C38B26A1B3}"/>
              </a:ext>
            </a:extLst>
          </p:cNvPr>
          <p:cNvSpPr txBox="1"/>
          <p:nvPr/>
        </p:nvSpPr>
        <p:spPr>
          <a:xfrm>
            <a:off x="6919430" y="5960283"/>
            <a:ext cx="2310423"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t>Hash Table</a:t>
            </a:r>
          </a:p>
        </p:txBody>
      </p:sp>
      <p:sp>
        <p:nvSpPr>
          <p:cNvPr id="9" name="TextBox 8">
            <a:extLst>
              <a:ext uri="{FF2B5EF4-FFF2-40B4-BE49-F238E27FC236}">
                <a16:creationId xmlns:a16="http://schemas.microsoft.com/office/drawing/2014/main" id="{6D2E39CF-1FF1-9496-92AC-9105952B5BB2}"/>
              </a:ext>
            </a:extLst>
          </p:cNvPr>
          <p:cNvSpPr txBox="1"/>
          <p:nvPr/>
        </p:nvSpPr>
        <p:spPr>
          <a:xfrm>
            <a:off x="7676729" y="2179949"/>
            <a:ext cx="527539" cy="400110"/>
          </a:xfrm>
          <a:custGeom>
            <a:avLst/>
            <a:gdLst>
              <a:gd name="connsiteX0" fmla="*/ 0 w 527539"/>
              <a:gd name="connsiteY0" fmla="*/ 0 h 400110"/>
              <a:gd name="connsiteX1" fmla="*/ 527539 w 527539"/>
              <a:gd name="connsiteY1" fmla="*/ 0 h 400110"/>
              <a:gd name="connsiteX2" fmla="*/ 527539 w 527539"/>
              <a:gd name="connsiteY2" fmla="*/ 400110 h 400110"/>
              <a:gd name="connsiteX3" fmla="*/ 0 w 527539"/>
              <a:gd name="connsiteY3" fmla="*/ 400110 h 400110"/>
              <a:gd name="connsiteX4" fmla="*/ 0 w 527539"/>
              <a:gd name="connsiteY4" fmla="*/ 0 h 400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539" h="400110" extrusionOk="0">
                <a:moveTo>
                  <a:pt x="0" y="0"/>
                </a:moveTo>
                <a:cubicBezTo>
                  <a:pt x="207515" y="21075"/>
                  <a:pt x="290698" y="-10463"/>
                  <a:pt x="527539" y="0"/>
                </a:cubicBezTo>
                <a:cubicBezTo>
                  <a:pt x="558495" y="105924"/>
                  <a:pt x="501236" y="284877"/>
                  <a:pt x="527539" y="400110"/>
                </a:cubicBezTo>
                <a:cubicBezTo>
                  <a:pt x="451028" y="387723"/>
                  <a:pt x="159876" y="370499"/>
                  <a:pt x="0" y="400110"/>
                </a:cubicBezTo>
                <a:cubicBezTo>
                  <a:pt x="12845" y="208865"/>
                  <a:pt x="695" y="193910"/>
                  <a:pt x="0" y="0"/>
                </a:cubicBezTo>
                <a:close/>
              </a:path>
            </a:pathLst>
          </a:custGeom>
          <a:noFill/>
          <a:ln w="12700">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endParaRPr lang="en-US" sz="2000"/>
          </a:p>
        </p:txBody>
      </p:sp>
      <p:sp>
        <p:nvSpPr>
          <p:cNvPr id="10" name="TextBox 9">
            <a:extLst>
              <a:ext uri="{FF2B5EF4-FFF2-40B4-BE49-F238E27FC236}">
                <a16:creationId xmlns:a16="http://schemas.microsoft.com/office/drawing/2014/main" id="{BB8BDCE3-DC93-7B0E-DFAC-C242855E313F}"/>
              </a:ext>
            </a:extLst>
          </p:cNvPr>
          <p:cNvSpPr txBox="1"/>
          <p:nvPr/>
        </p:nvSpPr>
        <p:spPr>
          <a:xfrm>
            <a:off x="7676730" y="2850142"/>
            <a:ext cx="527539" cy="400110"/>
          </a:xfrm>
          <a:custGeom>
            <a:avLst/>
            <a:gdLst>
              <a:gd name="connsiteX0" fmla="*/ 0 w 527539"/>
              <a:gd name="connsiteY0" fmla="*/ 0 h 400110"/>
              <a:gd name="connsiteX1" fmla="*/ 527539 w 527539"/>
              <a:gd name="connsiteY1" fmla="*/ 0 h 400110"/>
              <a:gd name="connsiteX2" fmla="*/ 527539 w 527539"/>
              <a:gd name="connsiteY2" fmla="*/ 400110 h 400110"/>
              <a:gd name="connsiteX3" fmla="*/ 0 w 527539"/>
              <a:gd name="connsiteY3" fmla="*/ 400110 h 400110"/>
              <a:gd name="connsiteX4" fmla="*/ 0 w 527539"/>
              <a:gd name="connsiteY4" fmla="*/ 0 h 400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539" h="400110" extrusionOk="0">
                <a:moveTo>
                  <a:pt x="0" y="0"/>
                </a:moveTo>
                <a:cubicBezTo>
                  <a:pt x="207515" y="21075"/>
                  <a:pt x="290698" y="-10463"/>
                  <a:pt x="527539" y="0"/>
                </a:cubicBezTo>
                <a:cubicBezTo>
                  <a:pt x="558495" y="105924"/>
                  <a:pt x="501236" y="284877"/>
                  <a:pt x="527539" y="400110"/>
                </a:cubicBezTo>
                <a:cubicBezTo>
                  <a:pt x="451028" y="387723"/>
                  <a:pt x="159876" y="370499"/>
                  <a:pt x="0" y="400110"/>
                </a:cubicBezTo>
                <a:cubicBezTo>
                  <a:pt x="12845" y="208865"/>
                  <a:pt x="695" y="193910"/>
                  <a:pt x="0" y="0"/>
                </a:cubicBezTo>
                <a:close/>
              </a:path>
            </a:pathLst>
          </a:custGeom>
          <a:noFill/>
          <a:ln w="12700">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endParaRPr lang="en-US" sz="2000"/>
          </a:p>
        </p:txBody>
      </p:sp>
      <p:sp>
        <p:nvSpPr>
          <p:cNvPr id="12" name="TextBox 11">
            <a:extLst>
              <a:ext uri="{FF2B5EF4-FFF2-40B4-BE49-F238E27FC236}">
                <a16:creationId xmlns:a16="http://schemas.microsoft.com/office/drawing/2014/main" id="{56963449-806D-7E94-9780-F5FA2BC6378F}"/>
              </a:ext>
            </a:extLst>
          </p:cNvPr>
          <p:cNvSpPr txBox="1"/>
          <p:nvPr/>
        </p:nvSpPr>
        <p:spPr>
          <a:xfrm>
            <a:off x="7676730" y="3281636"/>
            <a:ext cx="527539" cy="400110"/>
          </a:xfrm>
          <a:custGeom>
            <a:avLst/>
            <a:gdLst>
              <a:gd name="connsiteX0" fmla="*/ 0 w 527539"/>
              <a:gd name="connsiteY0" fmla="*/ 0 h 400110"/>
              <a:gd name="connsiteX1" fmla="*/ 527539 w 527539"/>
              <a:gd name="connsiteY1" fmla="*/ 0 h 400110"/>
              <a:gd name="connsiteX2" fmla="*/ 527539 w 527539"/>
              <a:gd name="connsiteY2" fmla="*/ 400110 h 400110"/>
              <a:gd name="connsiteX3" fmla="*/ 0 w 527539"/>
              <a:gd name="connsiteY3" fmla="*/ 400110 h 400110"/>
              <a:gd name="connsiteX4" fmla="*/ 0 w 527539"/>
              <a:gd name="connsiteY4" fmla="*/ 0 h 400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539" h="400110" extrusionOk="0">
                <a:moveTo>
                  <a:pt x="0" y="0"/>
                </a:moveTo>
                <a:cubicBezTo>
                  <a:pt x="207515" y="21075"/>
                  <a:pt x="290698" y="-10463"/>
                  <a:pt x="527539" y="0"/>
                </a:cubicBezTo>
                <a:cubicBezTo>
                  <a:pt x="558495" y="105924"/>
                  <a:pt x="501236" y="284877"/>
                  <a:pt x="527539" y="400110"/>
                </a:cubicBezTo>
                <a:cubicBezTo>
                  <a:pt x="451028" y="387723"/>
                  <a:pt x="159876" y="370499"/>
                  <a:pt x="0" y="400110"/>
                </a:cubicBezTo>
                <a:cubicBezTo>
                  <a:pt x="12845" y="208865"/>
                  <a:pt x="695" y="193910"/>
                  <a:pt x="0" y="0"/>
                </a:cubicBezTo>
                <a:close/>
              </a:path>
            </a:pathLst>
          </a:custGeom>
          <a:noFill/>
          <a:ln w="12700">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endParaRPr lang="en-US" sz="2000"/>
          </a:p>
        </p:txBody>
      </p:sp>
      <p:sp>
        <p:nvSpPr>
          <p:cNvPr id="13" name="TextBox 12">
            <a:extLst>
              <a:ext uri="{FF2B5EF4-FFF2-40B4-BE49-F238E27FC236}">
                <a16:creationId xmlns:a16="http://schemas.microsoft.com/office/drawing/2014/main" id="{E7C063FE-B216-995D-F6F3-CE00229FA16B}"/>
              </a:ext>
            </a:extLst>
          </p:cNvPr>
          <p:cNvSpPr txBox="1"/>
          <p:nvPr/>
        </p:nvSpPr>
        <p:spPr>
          <a:xfrm>
            <a:off x="7676729" y="3713130"/>
            <a:ext cx="527539" cy="400110"/>
          </a:xfrm>
          <a:custGeom>
            <a:avLst/>
            <a:gdLst>
              <a:gd name="connsiteX0" fmla="*/ 0 w 527539"/>
              <a:gd name="connsiteY0" fmla="*/ 0 h 400110"/>
              <a:gd name="connsiteX1" fmla="*/ 527539 w 527539"/>
              <a:gd name="connsiteY1" fmla="*/ 0 h 400110"/>
              <a:gd name="connsiteX2" fmla="*/ 527539 w 527539"/>
              <a:gd name="connsiteY2" fmla="*/ 400110 h 400110"/>
              <a:gd name="connsiteX3" fmla="*/ 0 w 527539"/>
              <a:gd name="connsiteY3" fmla="*/ 400110 h 400110"/>
              <a:gd name="connsiteX4" fmla="*/ 0 w 527539"/>
              <a:gd name="connsiteY4" fmla="*/ 0 h 400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539" h="400110" extrusionOk="0">
                <a:moveTo>
                  <a:pt x="0" y="0"/>
                </a:moveTo>
                <a:cubicBezTo>
                  <a:pt x="207515" y="21075"/>
                  <a:pt x="290698" y="-10463"/>
                  <a:pt x="527539" y="0"/>
                </a:cubicBezTo>
                <a:cubicBezTo>
                  <a:pt x="558495" y="105924"/>
                  <a:pt x="501236" y="284877"/>
                  <a:pt x="527539" y="400110"/>
                </a:cubicBezTo>
                <a:cubicBezTo>
                  <a:pt x="451028" y="387723"/>
                  <a:pt x="159876" y="370499"/>
                  <a:pt x="0" y="400110"/>
                </a:cubicBezTo>
                <a:cubicBezTo>
                  <a:pt x="12845" y="208865"/>
                  <a:pt x="695" y="193910"/>
                  <a:pt x="0" y="0"/>
                </a:cubicBezTo>
                <a:close/>
              </a:path>
            </a:pathLst>
          </a:custGeom>
          <a:noFill/>
          <a:ln w="12700">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endParaRPr lang="en-US" sz="2000"/>
          </a:p>
        </p:txBody>
      </p:sp>
      <p:sp>
        <p:nvSpPr>
          <p:cNvPr id="14" name="TextBox 13">
            <a:extLst>
              <a:ext uri="{FF2B5EF4-FFF2-40B4-BE49-F238E27FC236}">
                <a16:creationId xmlns:a16="http://schemas.microsoft.com/office/drawing/2014/main" id="{EE8FEC2D-0F20-1F8E-6BA9-1C7239A0B268}"/>
              </a:ext>
            </a:extLst>
          </p:cNvPr>
          <p:cNvSpPr txBox="1"/>
          <p:nvPr/>
        </p:nvSpPr>
        <p:spPr>
          <a:xfrm>
            <a:off x="7676730" y="4144625"/>
            <a:ext cx="527539" cy="400110"/>
          </a:xfrm>
          <a:custGeom>
            <a:avLst/>
            <a:gdLst>
              <a:gd name="connsiteX0" fmla="*/ 0 w 527539"/>
              <a:gd name="connsiteY0" fmla="*/ 0 h 400110"/>
              <a:gd name="connsiteX1" fmla="*/ 527539 w 527539"/>
              <a:gd name="connsiteY1" fmla="*/ 0 h 400110"/>
              <a:gd name="connsiteX2" fmla="*/ 527539 w 527539"/>
              <a:gd name="connsiteY2" fmla="*/ 400110 h 400110"/>
              <a:gd name="connsiteX3" fmla="*/ 0 w 527539"/>
              <a:gd name="connsiteY3" fmla="*/ 400110 h 400110"/>
              <a:gd name="connsiteX4" fmla="*/ 0 w 527539"/>
              <a:gd name="connsiteY4" fmla="*/ 0 h 400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539" h="400110" extrusionOk="0">
                <a:moveTo>
                  <a:pt x="0" y="0"/>
                </a:moveTo>
                <a:cubicBezTo>
                  <a:pt x="207515" y="21075"/>
                  <a:pt x="290698" y="-10463"/>
                  <a:pt x="527539" y="0"/>
                </a:cubicBezTo>
                <a:cubicBezTo>
                  <a:pt x="558495" y="105924"/>
                  <a:pt x="501236" y="284877"/>
                  <a:pt x="527539" y="400110"/>
                </a:cubicBezTo>
                <a:cubicBezTo>
                  <a:pt x="451028" y="387723"/>
                  <a:pt x="159876" y="370499"/>
                  <a:pt x="0" y="400110"/>
                </a:cubicBezTo>
                <a:cubicBezTo>
                  <a:pt x="12845" y="208865"/>
                  <a:pt x="695" y="193910"/>
                  <a:pt x="0" y="0"/>
                </a:cubicBezTo>
                <a:close/>
              </a:path>
            </a:pathLst>
          </a:custGeom>
          <a:noFill/>
          <a:ln w="12700">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endParaRPr lang="en-US" sz="2000"/>
          </a:p>
        </p:txBody>
      </p:sp>
      <p:sp>
        <p:nvSpPr>
          <p:cNvPr id="15" name="TextBox 14">
            <a:extLst>
              <a:ext uri="{FF2B5EF4-FFF2-40B4-BE49-F238E27FC236}">
                <a16:creationId xmlns:a16="http://schemas.microsoft.com/office/drawing/2014/main" id="{508D3442-7083-E7C8-8A43-EF76886D5C6F}"/>
              </a:ext>
            </a:extLst>
          </p:cNvPr>
          <p:cNvSpPr txBox="1"/>
          <p:nvPr/>
        </p:nvSpPr>
        <p:spPr>
          <a:xfrm>
            <a:off x="7676729" y="4851539"/>
            <a:ext cx="527539" cy="400110"/>
          </a:xfrm>
          <a:custGeom>
            <a:avLst/>
            <a:gdLst>
              <a:gd name="connsiteX0" fmla="*/ 0 w 527539"/>
              <a:gd name="connsiteY0" fmla="*/ 0 h 400110"/>
              <a:gd name="connsiteX1" fmla="*/ 527539 w 527539"/>
              <a:gd name="connsiteY1" fmla="*/ 0 h 400110"/>
              <a:gd name="connsiteX2" fmla="*/ 527539 w 527539"/>
              <a:gd name="connsiteY2" fmla="*/ 400110 h 400110"/>
              <a:gd name="connsiteX3" fmla="*/ 0 w 527539"/>
              <a:gd name="connsiteY3" fmla="*/ 400110 h 400110"/>
              <a:gd name="connsiteX4" fmla="*/ 0 w 527539"/>
              <a:gd name="connsiteY4" fmla="*/ 0 h 400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539" h="400110" extrusionOk="0">
                <a:moveTo>
                  <a:pt x="0" y="0"/>
                </a:moveTo>
                <a:cubicBezTo>
                  <a:pt x="207515" y="21075"/>
                  <a:pt x="290698" y="-10463"/>
                  <a:pt x="527539" y="0"/>
                </a:cubicBezTo>
                <a:cubicBezTo>
                  <a:pt x="558495" y="105924"/>
                  <a:pt x="501236" y="284877"/>
                  <a:pt x="527539" y="400110"/>
                </a:cubicBezTo>
                <a:cubicBezTo>
                  <a:pt x="451028" y="387723"/>
                  <a:pt x="159876" y="370499"/>
                  <a:pt x="0" y="400110"/>
                </a:cubicBezTo>
                <a:cubicBezTo>
                  <a:pt x="12845" y="208865"/>
                  <a:pt x="695" y="193910"/>
                  <a:pt x="0" y="0"/>
                </a:cubicBezTo>
                <a:close/>
              </a:path>
            </a:pathLst>
          </a:custGeom>
          <a:noFill/>
          <a:ln w="12700">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endParaRPr lang="en-US" sz="2000"/>
          </a:p>
        </p:txBody>
      </p:sp>
      <p:sp>
        <p:nvSpPr>
          <p:cNvPr id="16" name="TextBox 15">
            <a:extLst>
              <a:ext uri="{FF2B5EF4-FFF2-40B4-BE49-F238E27FC236}">
                <a16:creationId xmlns:a16="http://schemas.microsoft.com/office/drawing/2014/main" id="{262EDDE6-A541-219B-9D5F-61655C687A74}"/>
              </a:ext>
            </a:extLst>
          </p:cNvPr>
          <p:cNvSpPr txBox="1"/>
          <p:nvPr/>
        </p:nvSpPr>
        <p:spPr>
          <a:xfrm>
            <a:off x="7676728" y="5283032"/>
            <a:ext cx="527539" cy="400110"/>
          </a:xfrm>
          <a:custGeom>
            <a:avLst/>
            <a:gdLst>
              <a:gd name="connsiteX0" fmla="*/ 0 w 527539"/>
              <a:gd name="connsiteY0" fmla="*/ 0 h 400110"/>
              <a:gd name="connsiteX1" fmla="*/ 527539 w 527539"/>
              <a:gd name="connsiteY1" fmla="*/ 0 h 400110"/>
              <a:gd name="connsiteX2" fmla="*/ 527539 w 527539"/>
              <a:gd name="connsiteY2" fmla="*/ 400110 h 400110"/>
              <a:gd name="connsiteX3" fmla="*/ 0 w 527539"/>
              <a:gd name="connsiteY3" fmla="*/ 400110 h 400110"/>
              <a:gd name="connsiteX4" fmla="*/ 0 w 527539"/>
              <a:gd name="connsiteY4" fmla="*/ 0 h 400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539" h="400110" extrusionOk="0">
                <a:moveTo>
                  <a:pt x="0" y="0"/>
                </a:moveTo>
                <a:cubicBezTo>
                  <a:pt x="207515" y="21075"/>
                  <a:pt x="290698" y="-10463"/>
                  <a:pt x="527539" y="0"/>
                </a:cubicBezTo>
                <a:cubicBezTo>
                  <a:pt x="558495" y="105924"/>
                  <a:pt x="501236" y="284877"/>
                  <a:pt x="527539" y="400110"/>
                </a:cubicBezTo>
                <a:cubicBezTo>
                  <a:pt x="451028" y="387723"/>
                  <a:pt x="159876" y="370499"/>
                  <a:pt x="0" y="400110"/>
                </a:cubicBezTo>
                <a:cubicBezTo>
                  <a:pt x="12845" y="208865"/>
                  <a:pt x="695" y="193910"/>
                  <a:pt x="0" y="0"/>
                </a:cubicBezTo>
                <a:close/>
              </a:path>
            </a:pathLst>
          </a:custGeom>
          <a:noFill/>
          <a:ln w="12700">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endParaRPr lang="en-US" sz="2000"/>
          </a:p>
        </p:txBody>
      </p:sp>
      <p:sp>
        <p:nvSpPr>
          <p:cNvPr id="17" name="TextBox 16">
            <a:extLst>
              <a:ext uri="{FF2B5EF4-FFF2-40B4-BE49-F238E27FC236}">
                <a16:creationId xmlns:a16="http://schemas.microsoft.com/office/drawing/2014/main" id="{FE1F7A56-FAAB-AA8B-029E-0C222F11ADD6}"/>
              </a:ext>
            </a:extLst>
          </p:cNvPr>
          <p:cNvSpPr txBox="1"/>
          <p:nvPr/>
        </p:nvSpPr>
        <p:spPr>
          <a:xfrm>
            <a:off x="7574095" y="2423710"/>
            <a:ext cx="743639" cy="480026"/>
          </a:xfrm>
          <a:prstGeom prst="rect">
            <a:avLst/>
          </a:prstGeom>
          <a:noFill/>
          <a:ln w="12700">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 . .</a:t>
            </a:r>
          </a:p>
        </p:txBody>
      </p:sp>
      <p:sp>
        <p:nvSpPr>
          <p:cNvPr id="21" name="TextBox 20">
            <a:extLst>
              <a:ext uri="{FF2B5EF4-FFF2-40B4-BE49-F238E27FC236}">
                <a16:creationId xmlns:a16="http://schemas.microsoft.com/office/drawing/2014/main" id="{091BFA03-6111-0C42-B448-6087123A1AC7}"/>
              </a:ext>
            </a:extLst>
          </p:cNvPr>
          <p:cNvSpPr txBox="1"/>
          <p:nvPr/>
        </p:nvSpPr>
        <p:spPr>
          <a:xfrm>
            <a:off x="7574095" y="4406746"/>
            <a:ext cx="743639" cy="480026"/>
          </a:xfrm>
          <a:prstGeom prst="rect">
            <a:avLst/>
          </a:prstGeom>
          <a:noFill/>
          <a:ln w="12700">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 . .</a:t>
            </a:r>
          </a:p>
        </p:txBody>
      </p:sp>
      <p:sp>
        <p:nvSpPr>
          <p:cNvPr id="22" name="TextBox 21">
            <a:extLst>
              <a:ext uri="{FF2B5EF4-FFF2-40B4-BE49-F238E27FC236}">
                <a16:creationId xmlns:a16="http://schemas.microsoft.com/office/drawing/2014/main" id="{F4C0D15A-7F77-B93D-35FC-549578173231}"/>
              </a:ext>
            </a:extLst>
          </p:cNvPr>
          <p:cNvSpPr txBox="1"/>
          <p:nvPr/>
        </p:nvSpPr>
        <p:spPr>
          <a:xfrm>
            <a:off x="3958537" y="3391805"/>
            <a:ext cx="527539" cy="400110"/>
          </a:xfrm>
          <a:custGeom>
            <a:avLst/>
            <a:gdLst>
              <a:gd name="connsiteX0" fmla="*/ 0 w 527539"/>
              <a:gd name="connsiteY0" fmla="*/ 0 h 400110"/>
              <a:gd name="connsiteX1" fmla="*/ 527539 w 527539"/>
              <a:gd name="connsiteY1" fmla="*/ 0 h 400110"/>
              <a:gd name="connsiteX2" fmla="*/ 527539 w 527539"/>
              <a:gd name="connsiteY2" fmla="*/ 400110 h 400110"/>
              <a:gd name="connsiteX3" fmla="*/ 0 w 527539"/>
              <a:gd name="connsiteY3" fmla="*/ 400110 h 400110"/>
              <a:gd name="connsiteX4" fmla="*/ 0 w 527539"/>
              <a:gd name="connsiteY4" fmla="*/ 0 h 400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539" h="400110" extrusionOk="0">
                <a:moveTo>
                  <a:pt x="0" y="0"/>
                </a:moveTo>
                <a:cubicBezTo>
                  <a:pt x="207515" y="21075"/>
                  <a:pt x="290698" y="-10463"/>
                  <a:pt x="527539" y="0"/>
                </a:cubicBezTo>
                <a:cubicBezTo>
                  <a:pt x="558495" y="105924"/>
                  <a:pt x="501236" y="284877"/>
                  <a:pt x="527539" y="400110"/>
                </a:cubicBezTo>
                <a:cubicBezTo>
                  <a:pt x="451028" y="387723"/>
                  <a:pt x="159876" y="370499"/>
                  <a:pt x="0" y="400110"/>
                </a:cubicBezTo>
                <a:cubicBezTo>
                  <a:pt x="12845" y="208865"/>
                  <a:pt x="695" y="193910"/>
                  <a:pt x="0" y="0"/>
                </a:cubicBezTo>
                <a:close/>
              </a:path>
            </a:pathLst>
          </a:custGeom>
          <a:noFill/>
          <a:ln w="12700">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a:t>23</a:t>
            </a:r>
          </a:p>
        </p:txBody>
      </p:sp>
      <p:sp>
        <p:nvSpPr>
          <p:cNvPr id="23" name="TextBox 22">
            <a:extLst>
              <a:ext uri="{FF2B5EF4-FFF2-40B4-BE49-F238E27FC236}">
                <a16:creationId xmlns:a16="http://schemas.microsoft.com/office/drawing/2014/main" id="{33EB75AB-2EA5-7924-38F9-8698843B6AD5}"/>
              </a:ext>
            </a:extLst>
          </p:cNvPr>
          <p:cNvSpPr txBox="1"/>
          <p:nvPr/>
        </p:nvSpPr>
        <p:spPr>
          <a:xfrm>
            <a:off x="3958538" y="4475132"/>
            <a:ext cx="527539" cy="400110"/>
          </a:xfrm>
          <a:custGeom>
            <a:avLst/>
            <a:gdLst>
              <a:gd name="connsiteX0" fmla="*/ 0 w 527539"/>
              <a:gd name="connsiteY0" fmla="*/ 0 h 400110"/>
              <a:gd name="connsiteX1" fmla="*/ 527539 w 527539"/>
              <a:gd name="connsiteY1" fmla="*/ 0 h 400110"/>
              <a:gd name="connsiteX2" fmla="*/ 527539 w 527539"/>
              <a:gd name="connsiteY2" fmla="*/ 400110 h 400110"/>
              <a:gd name="connsiteX3" fmla="*/ 0 w 527539"/>
              <a:gd name="connsiteY3" fmla="*/ 400110 h 400110"/>
              <a:gd name="connsiteX4" fmla="*/ 0 w 527539"/>
              <a:gd name="connsiteY4" fmla="*/ 0 h 400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539" h="400110" extrusionOk="0">
                <a:moveTo>
                  <a:pt x="0" y="0"/>
                </a:moveTo>
                <a:cubicBezTo>
                  <a:pt x="207515" y="21075"/>
                  <a:pt x="290698" y="-10463"/>
                  <a:pt x="527539" y="0"/>
                </a:cubicBezTo>
                <a:cubicBezTo>
                  <a:pt x="558495" y="105924"/>
                  <a:pt x="501236" y="284877"/>
                  <a:pt x="527539" y="400110"/>
                </a:cubicBezTo>
                <a:cubicBezTo>
                  <a:pt x="451028" y="387723"/>
                  <a:pt x="159876" y="370499"/>
                  <a:pt x="0" y="400110"/>
                </a:cubicBezTo>
                <a:cubicBezTo>
                  <a:pt x="12845" y="208865"/>
                  <a:pt x="695" y="193910"/>
                  <a:pt x="0" y="0"/>
                </a:cubicBezTo>
                <a:close/>
              </a:path>
            </a:pathLst>
          </a:custGeom>
          <a:noFill/>
          <a:ln w="12700">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a:t>31</a:t>
            </a:r>
          </a:p>
        </p:txBody>
      </p:sp>
      <p:sp>
        <p:nvSpPr>
          <p:cNvPr id="24" name="TextBox 23">
            <a:extLst>
              <a:ext uri="{FF2B5EF4-FFF2-40B4-BE49-F238E27FC236}">
                <a16:creationId xmlns:a16="http://schemas.microsoft.com/office/drawing/2014/main" id="{3ED665B5-72BC-F76E-CE16-D2B4730C06D1}"/>
              </a:ext>
            </a:extLst>
          </p:cNvPr>
          <p:cNvSpPr txBox="1"/>
          <p:nvPr/>
        </p:nvSpPr>
        <p:spPr>
          <a:xfrm>
            <a:off x="3958537" y="4915805"/>
            <a:ext cx="527539" cy="400110"/>
          </a:xfrm>
          <a:custGeom>
            <a:avLst/>
            <a:gdLst>
              <a:gd name="connsiteX0" fmla="*/ 0 w 527539"/>
              <a:gd name="connsiteY0" fmla="*/ 0 h 400110"/>
              <a:gd name="connsiteX1" fmla="*/ 527539 w 527539"/>
              <a:gd name="connsiteY1" fmla="*/ 0 h 400110"/>
              <a:gd name="connsiteX2" fmla="*/ 527539 w 527539"/>
              <a:gd name="connsiteY2" fmla="*/ 400110 h 400110"/>
              <a:gd name="connsiteX3" fmla="*/ 0 w 527539"/>
              <a:gd name="connsiteY3" fmla="*/ 400110 h 400110"/>
              <a:gd name="connsiteX4" fmla="*/ 0 w 527539"/>
              <a:gd name="connsiteY4" fmla="*/ 0 h 400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539" h="400110" extrusionOk="0">
                <a:moveTo>
                  <a:pt x="0" y="0"/>
                </a:moveTo>
                <a:cubicBezTo>
                  <a:pt x="207515" y="21075"/>
                  <a:pt x="290698" y="-10463"/>
                  <a:pt x="527539" y="0"/>
                </a:cubicBezTo>
                <a:cubicBezTo>
                  <a:pt x="558495" y="105924"/>
                  <a:pt x="501236" y="284877"/>
                  <a:pt x="527539" y="400110"/>
                </a:cubicBezTo>
                <a:cubicBezTo>
                  <a:pt x="451028" y="387723"/>
                  <a:pt x="159876" y="370499"/>
                  <a:pt x="0" y="400110"/>
                </a:cubicBezTo>
                <a:cubicBezTo>
                  <a:pt x="12845" y="208865"/>
                  <a:pt x="695" y="193910"/>
                  <a:pt x="0" y="0"/>
                </a:cubicBezTo>
                <a:close/>
              </a:path>
            </a:pathLst>
          </a:custGeom>
          <a:noFill/>
          <a:ln w="12700">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a:t>32</a:t>
            </a:r>
          </a:p>
        </p:txBody>
      </p:sp>
      <p:cxnSp>
        <p:nvCxnSpPr>
          <p:cNvPr id="27" name="Connector: Elbow 26">
            <a:extLst>
              <a:ext uri="{FF2B5EF4-FFF2-40B4-BE49-F238E27FC236}">
                <a16:creationId xmlns:a16="http://schemas.microsoft.com/office/drawing/2014/main" id="{4CBC7959-8417-F0FA-48B8-A1EF4D508292}"/>
              </a:ext>
            </a:extLst>
          </p:cNvPr>
          <p:cNvCxnSpPr/>
          <p:nvPr/>
        </p:nvCxnSpPr>
        <p:spPr>
          <a:xfrm flipV="1">
            <a:off x="4488340" y="2377692"/>
            <a:ext cx="3191218" cy="829935"/>
          </a:xfrm>
          <a:prstGeom prst="bentConnector3">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6D62B339-F911-3F58-A68B-EDF28660F42A}"/>
              </a:ext>
            </a:extLst>
          </p:cNvPr>
          <p:cNvCxnSpPr>
            <a:cxnSpLocks/>
          </p:cNvCxnSpPr>
          <p:nvPr/>
        </p:nvCxnSpPr>
        <p:spPr>
          <a:xfrm flipV="1">
            <a:off x="4488339" y="3488559"/>
            <a:ext cx="3191219" cy="86299"/>
          </a:xfrm>
          <a:prstGeom prst="bentConnector3">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7EFE727A-7090-54E7-A1C8-DBE29EA6D8BA}"/>
              </a:ext>
            </a:extLst>
          </p:cNvPr>
          <p:cNvSpPr txBox="1"/>
          <p:nvPr/>
        </p:nvSpPr>
        <p:spPr>
          <a:xfrm>
            <a:off x="10963426" y="2179948"/>
            <a:ext cx="527539" cy="400110"/>
          </a:xfrm>
          <a:custGeom>
            <a:avLst/>
            <a:gdLst>
              <a:gd name="connsiteX0" fmla="*/ 0 w 527539"/>
              <a:gd name="connsiteY0" fmla="*/ 0 h 400110"/>
              <a:gd name="connsiteX1" fmla="*/ 527539 w 527539"/>
              <a:gd name="connsiteY1" fmla="*/ 0 h 400110"/>
              <a:gd name="connsiteX2" fmla="*/ 527539 w 527539"/>
              <a:gd name="connsiteY2" fmla="*/ 400110 h 400110"/>
              <a:gd name="connsiteX3" fmla="*/ 0 w 527539"/>
              <a:gd name="connsiteY3" fmla="*/ 400110 h 400110"/>
              <a:gd name="connsiteX4" fmla="*/ 0 w 527539"/>
              <a:gd name="connsiteY4" fmla="*/ 0 h 400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539" h="400110" extrusionOk="0">
                <a:moveTo>
                  <a:pt x="0" y="0"/>
                </a:moveTo>
                <a:cubicBezTo>
                  <a:pt x="207515" y="21075"/>
                  <a:pt x="290698" y="-10463"/>
                  <a:pt x="527539" y="0"/>
                </a:cubicBezTo>
                <a:cubicBezTo>
                  <a:pt x="558495" y="105924"/>
                  <a:pt x="501236" y="284877"/>
                  <a:pt x="527539" y="400110"/>
                </a:cubicBezTo>
                <a:cubicBezTo>
                  <a:pt x="451028" y="387723"/>
                  <a:pt x="159876" y="370499"/>
                  <a:pt x="0" y="400110"/>
                </a:cubicBezTo>
                <a:cubicBezTo>
                  <a:pt x="12845" y="208865"/>
                  <a:pt x="695" y="193910"/>
                  <a:pt x="0" y="0"/>
                </a:cubicBezTo>
                <a:close/>
              </a:path>
            </a:pathLst>
          </a:custGeom>
          <a:noFill/>
          <a:ln w="12700">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a:t>35</a:t>
            </a:r>
          </a:p>
        </p:txBody>
      </p:sp>
      <p:sp>
        <p:nvSpPr>
          <p:cNvPr id="34" name="TextBox 33">
            <a:extLst>
              <a:ext uri="{FF2B5EF4-FFF2-40B4-BE49-F238E27FC236}">
                <a16:creationId xmlns:a16="http://schemas.microsoft.com/office/drawing/2014/main" id="{B6843474-B79D-6A85-7D97-3DE143D4C215}"/>
              </a:ext>
            </a:extLst>
          </p:cNvPr>
          <p:cNvSpPr txBox="1"/>
          <p:nvPr/>
        </p:nvSpPr>
        <p:spPr>
          <a:xfrm>
            <a:off x="11495910" y="2179949"/>
            <a:ext cx="527539" cy="400110"/>
          </a:xfrm>
          <a:custGeom>
            <a:avLst/>
            <a:gdLst>
              <a:gd name="connsiteX0" fmla="*/ 0 w 527539"/>
              <a:gd name="connsiteY0" fmla="*/ 0 h 400110"/>
              <a:gd name="connsiteX1" fmla="*/ 527539 w 527539"/>
              <a:gd name="connsiteY1" fmla="*/ 0 h 400110"/>
              <a:gd name="connsiteX2" fmla="*/ 527539 w 527539"/>
              <a:gd name="connsiteY2" fmla="*/ 400110 h 400110"/>
              <a:gd name="connsiteX3" fmla="*/ 0 w 527539"/>
              <a:gd name="connsiteY3" fmla="*/ 400110 h 400110"/>
              <a:gd name="connsiteX4" fmla="*/ 0 w 527539"/>
              <a:gd name="connsiteY4" fmla="*/ 0 h 400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539" h="400110" extrusionOk="0">
                <a:moveTo>
                  <a:pt x="0" y="0"/>
                </a:moveTo>
                <a:cubicBezTo>
                  <a:pt x="207515" y="21075"/>
                  <a:pt x="290698" y="-10463"/>
                  <a:pt x="527539" y="0"/>
                </a:cubicBezTo>
                <a:cubicBezTo>
                  <a:pt x="558495" y="105924"/>
                  <a:pt x="501236" y="284877"/>
                  <a:pt x="527539" y="400110"/>
                </a:cubicBezTo>
                <a:cubicBezTo>
                  <a:pt x="451028" y="387723"/>
                  <a:pt x="159876" y="370499"/>
                  <a:pt x="0" y="400110"/>
                </a:cubicBezTo>
                <a:cubicBezTo>
                  <a:pt x="12845" y="208865"/>
                  <a:pt x="695" y="193910"/>
                  <a:pt x="0" y="0"/>
                </a:cubicBezTo>
                <a:close/>
              </a:path>
            </a:pathLst>
          </a:custGeom>
          <a:noFill/>
          <a:ln w="12700">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a:t>44</a:t>
            </a:r>
          </a:p>
        </p:txBody>
      </p:sp>
      <p:sp>
        <p:nvSpPr>
          <p:cNvPr id="35" name="TextBox 34">
            <a:extLst>
              <a:ext uri="{FF2B5EF4-FFF2-40B4-BE49-F238E27FC236}">
                <a16:creationId xmlns:a16="http://schemas.microsoft.com/office/drawing/2014/main" id="{5C621895-38FA-9C12-96C7-963DA13D73CF}"/>
              </a:ext>
            </a:extLst>
          </p:cNvPr>
          <p:cNvSpPr txBox="1"/>
          <p:nvPr/>
        </p:nvSpPr>
        <p:spPr>
          <a:xfrm>
            <a:off x="10954246" y="3244911"/>
            <a:ext cx="527539" cy="400110"/>
          </a:xfrm>
          <a:custGeom>
            <a:avLst/>
            <a:gdLst>
              <a:gd name="connsiteX0" fmla="*/ 0 w 527539"/>
              <a:gd name="connsiteY0" fmla="*/ 0 h 400110"/>
              <a:gd name="connsiteX1" fmla="*/ 527539 w 527539"/>
              <a:gd name="connsiteY1" fmla="*/ 0 h 400110"/>
              <a:gd name="connsiteX2" fmla="*/ 527539 w 527539"/>
              <a:gd name="connsiteY2" fmla="*/ 400110 h 400110"/>
              <a:gd name="connsiteX3" fmla="*/ 0 w 527539"/>
              <a:gd name="connsiteY3" fmla="*/ 400110 h 400110"/>
              <a:gd name="connsiteX4" fmla="*/ 0 w 527539"/>
              <a:gd name="connsiteY4" fmla="*/ 0 h 400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539" h="400110" extrusionOk="0">
                <a:moveTo>
                  <a:pt x="0" y="0"/>
                </a:moveTo>
                <a:cubicBezTo>
                  <a:pt x="207515" y="21075"/>
                  <a:pt x="290698" y="-10463"/>
                  <a:pt x="527539" y="0"/>
                </a:cubicBezTo>
                <a:cubicBezTo>
                  <a:pt x="558495" y="105924"/>
                  <a:pt x="501236" y="284877"/>
                  <a:pt x="527539" y="400110"/>
                </a:cubicBezTo>
                <a:cubicBezTo>
                  <a:pt x="451028" y="387723"/>
                  <a:pt x="159876" y="370499"/>
                  <a:pt x="0" y="400110"/>
                </a:cubicBezTo>
                <a:cubicBezTo>
                  <a:pt x="12845" y="208865"/>
                  <a:pt x="695" y="193910"/>
                  <a:pt x="0" y="0"/>
                </a:cubicBezTo>
                <a:close/>
              </a:path>
            </a:pathLst>
          </a:custGeom>
          <a:noFill/>
          <a:ln w="12700">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a:t>11</a:t>
            </a:r>
          </a:p>
        </p:txBody>
      </p:sp>
      <p:sp>
        <p:nvSpPr>
          <p:cNvPr id="36" name="TextBox 35">
            <a:extLst>
              <a:ext uri="{FF2B5EF4-FFF2-40B4-BE49-F238E27FC236}">
                <a16:creationId xmlns:a16="http://schemas.microsoft.com/office/drawing/2014/main" id="{7DE56300-0FCA-B700-C7D2-2EA023428746}"/>
              </a:ext>
            </a:extLst>
          </p:cNvPr>
          <p:cNvSpPr txBox="1"/>
          <p:nvPr/>
        </p:nvSpPr>
        <p:spPr>
          <a:xfrm>
            <a:off x="11486729" y="3244912"/>
            <a:ext cx="527539" cy="400110"/>
          </a:xfrm>
          <a:custGeom>
            <a:avLst/>
            <a:gdLst>
              <a:gd name="connsiteX0" fmla="*/ 0 w 527539"/>
              <a:gd name="connsiteY0" fmla="*/ 0 h 400110"/>
              <a:gd name="connsiteX1" fmla="*/ 527539 w 527539"/>
              <a:gd name="connsiteY1" fmla="*/ 0 h 400110"/>
              <a:gd name="connsiteX2" fmla="*/ 527539 w 527539"/>
              <a:gd name="connsiteY2" fmla="*/ 400110 h 400110"/>
              <a:gd name="connsiteX3" fmla="*/ 0 w 527539"/>
              <a:gd name="connsiteY3" fmla="*/ 400110 h 400110"/>
              <a:gd name="connsiteX4" fmla="*/ 0 w 527539"/>
              <a:gd name="connsiteY4" fmla="*/ 0 h 400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539" h="400110" extrusionOk="0">
                <a:moveTo>
                  <a:pt x="0" y="0"/>
                </a:moveTo>
                <a:cubicBezTo>
                  <a:pt x="207515" y="21075"/>
                  <a:pt x="290698" y="-10463"/>
                  <a:pt x="527539" y="0"/>
                </a:cubicBezTo>
                <a:cubicBezTo>
                  <a:pt x="558495" y="105924"/>
                  <a:pt x="501236" y="284877"/>
                  <a:pt x="527539" y="400110"/>
                </a:cubicBezTo>
                <a:cubicBezTo>
                  <a:pt x="451028" y="387723"/>
                  <a:pt x="159876" y="370499"/>
                  <a:pt x="0" y="400110"/>
                </a:cubicBezTo>
                <a:cubicBezTo>
                  <a:pt x="12845" y="208865"/>
                  <a:pt x="695" y="193910"/>
                  <a:pt x="0" y="0"/>
                </a:cubicBezTo>
                <a:close/>
              </a:path>
            </a:pathLst>
          </a:custGeom>
          <a:noFill/>
          <a:ln w="12700">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a:t>23</a:t>
            </a:r>
          </a:p>
        </p:txBody>
      </p:sp>
      <p:sp>
        <p:nvSpPr>
          <p:cNvPr id="42" name="TextBox 41">
            <a:extLst>
              <a:ext uri="{FF2B5EF4-FFF2-40B4-BE49-F238E27FC236}">
                <a16:creationId xmlns:a16="http://schemas.microsoft.com/office/drawing/2014/main" id="{6F73B898-2526-2AE4-998D-2CA5CB3C94D3}"/>
              </a:ext>
            </a:extLst>
          </p:cNvPr>
          <p:cNvSpPr txBox="1"/>
          <p:nvPr/>
        </p:nvSpPr>
        <p:spPr>
          <a:xfrm>
            <a:off x="9857261" y="5960282"/>
            <a:ext cx="2751097"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t>Key-Value Pair</a:t>
            </a:r>
            <a:endParaRPr lang="en-US" sz="2000"/>
          </a:p>
        </p:txBody>
      </p:sp>
      <p:cxnSp>
        <p:nvCxnSpPr>
          <p:cNvPr id="44" name="Straight Arrow Connector 43">
            <a:extLst>
              <a:ext uri="{FF2B5EF4-FFF2-40B4-BE49-F238E27FC236}">
                <a16:creationId xmlns:a16="http://schemas.microsoft.com/office/drawing/2014/main" id="{516276C7-2279-509D-96E1-AB6A49E6E55B}"/>
              </a:ext>
            </a:extLst>
          </p:cNvPr>
          <p:cNvCxnSpPr/>
          <p:nvPr/>
        </p:nvCxnSpPr>
        <p:spPr>
          <a:xfrm>
            <a:off x="7939144" y="2371036"/>
            <a:ext cx="3025966" cy="550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5F6FF57C-164F-1018-6C36-144F3C7E511A}"/>
              </a:ext>
            </a:extLst>
          </p:cNvPr>
          <p:cNvCxnSpPr>
            <a:cxnSpLocks/>
          </p:cNvCxnSpPr>
          <p:nvPr/>
        </p:nvCxnSpPr>
        <p:spPr>
          <a:xfrm flipV="1">
            <a:off x="7939143" y="3441505"/>
            <a:ext cx="2998424" cy="2203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A63D0CDE-7C98-59C4-6F47-705F6263C012}"/>
              </a:ext>
            </a:extLst>
          </p:cNvPr>
          <p:cNvSpPr txBox="1"/>
          <p:nvPr/>
        </p:nvSpPr>
        <p:spPr>
          <a:xfrm>
            <a:off x="4691347" y="2019759"/>
            <a:ext cx="2770742" cy="307777"/>
          </a:xfrm>
          <a:prstGeom prst="rect">
            <a:avLst/>
          </a:prstGeom>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a:t>Murmur 3 hashing</a:t>
            </a:r>
            <a:endParaRPr lang="en-US"/>
          </a:p>
        </p:txBody>
      </p:sp>
      <p:sp>
        <p:nvSpPr>
          <p:cNvPr id="8" name="TextBox 7">
            <a:extLst>
              <a:ext uri="{FF2B5EF4-FFF2-40B4-BE49-F238E27FC236}">
                <a16:creationId xmlns:a16="http://schemas.microsoft.com/office/drawing/2014/main" id="{EB419767-6CA9-918A-2505-CE4140C27420}"/>
              </a:ext>
            </a:extLst>
          </p:cNvPr>
          <p:cNvSpPr txBox="1"/>
          <p:nvPr/>
        </p:nvSpPr>
        <p:spPr>
          <a:xfrm>
            <a:off x="3430998" y="4915805"/>
            <a:ext cx="527539" cy="400110"/>
          </a:xfrm>
          <a:custGeom>
            <a:avLst/>
            <a:gdLst>
              <a:gd name="connsiteX0" fmla="*/ 0 w 527539"/>
              <a:gd name="connsiteY0" fmla="*/ 0 h 400110"/>
              <a:gd name="connsiteX1" fmla="*/ 527539 w 527539"/>
              <a:gd name="connsiteY1" fmla="*/ 0 h 400110"/>
              <a:gd name="connsiteX2" fmla="*/ 527539 w 527539"/>
              <a:gd name="connsiteY2" fmla="*/ 400110 h 400110"/>
              <a:gd name="connsiteX3" fmla="*/ 0 w 527539"/>
              <a:gd name="connsiteY3" fmla="*/ 400110 h 400110"/>
              <a:gd name="connsiteX4" fmla="*/ 0 w 527539"/>
              <a:gd name="connsiteY4" fmla="*/ 0 h 400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539" h="400110" extrusionOk="0">
                <a:moveTo>
                  <a:pt x="0" y="0"/>
                </a:moveTo>
                <a:cubicBezTo>
                  <a:pt x="207515" y="21075"/>
                  <a:pt x="290698" y="-10463"/>
                  <a:pt x="527539" y="0"/>
                </a:cubicBezTo>
                <a:cubicBezTo>
                  <a:pt x="558495" y="105924"/>
                  <a:pt x="501236" y="284877"/>
                  <a:pt x="527539" y="400110"/>
                </a:cubicBezTo>
                <a:cubicBezTo>
                  <a:pt x="451028" y="387723"/>
                  <a:pt x="159876" y="370499"/>
                  <a:pt x="0" y="400110"/>
                </a:cubicBezTo>
                <a:cubicBezTo>
                  <a:pt x="12845" y="208865"/>
                  <a:pt x="695" y="193910"/>
                  <a:pt x="0" y="0"/>
                </a:cubicBezTo>
                <a:close/>
              </a:path>
            </a:pathLst>
          </a:custGeom>
          <a:noFill/>
          <a:ln w="28575">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a:t>97</a:t>
            </a:r>
          </a:p>
        </p:txBody>
      </p:sp>
      <p:sp>
        <p:nvSpPr>
          <p:cNvPr id="18" name="TextBox 17">
            <a:extLst>
              <a:ext uri="{FF2B5EF4-FFF2-40B4-BE49-F238E27FC236}">
                <a16:creationId xmlns:a16="http://schemas.microsoft.com/office/drawing/2014/main" id="{AE80564C-220D-C248-B835-835EA261E99E}"/>
              </a:ext>
            </a:extLst>
          </p:cNvPr>
          <p:cNvSpPr txBox="1"/>
          <p:nvPr/>
        </p:nvSpPr>
        <p:spPr>
          <a:xfrm>
            <a:off x="3430999" y="4471833"/>
            <a:ext cx="527539" cy="400110"/>
          </a:xfrm>
          <a:custGeom>
            <a:avLst/>
            <a:gdLst>
              <a:gd name="connsiteX0" fmla="*/ 0 w 527539"/>
              <a:gd name="connsiteY0" fmla="*/ 0 h 400110"/>
              <a:gd name="connsiteX1" fmla="*/ 527539 w 527539"/>
              <a:gd name="connsiteY1" fmla="*/ 0 h 400110"/>
              <a:gd name="connsiteX2" fmla="*/ 527539 w 527539"/>
              <a:gd name="connsiteY2" fmla="*/ 400110 h 400110"/>
              <a:gd name="connsiteX3" fmla="*/ 0 w 527539"/>
              <a:gd name="connsiteY3" fmla="*/ 400110 h 400110"/>
              <a:gd name="connsiteX4" fmla="*/ 0 w 527539"/>
              <a:gd name="connsiteY4" fmla="*/ 0 h 400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539" h="400110" extrusionOk="0">
                <a:moveTo>
                  <a:pt x="0" y="0"/>
                </a:moveTo>
                <a:cubicBezTo>
                  <a:pt x="207515" y="21075"/>
                  <a:pt x="290698" y="-10463"/>
                  <a:pt x="527539" y="0"/>
                </a:cubicBezTo>
                <a:cubicBezTo>
                  <a:pt x="558495" y="105924"/>
                  <a:pt x="501236" y="284877"/>
                  <a:pt x="527539" y="400110"/>
                </a:cubicBezTo>
                <a:cubicBezTo>
                  <a:pt x="451028" y="387723"/>
                  <a:pt x="159876" y="370499"/>
                  <a:pt x="0" y="400110"/>
                </a:cubicBezTo>
                <a:cubicBezTo>
                  <a:pt x="12845" y="208865"/>
                  <a:pt x="695" y="193910"/>
                  <a:pt x="0" y="0"/>
                </a:cubicBezTo>
                <a:close/>
              </a:path>
            </a:pathLst>
          </a:custGeom>
          <a:noFill/>
          <a:ln w="28575">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a:t>46</a:t>
            </a:r>
          </a:p>
        </p:txBody>
      </p:sp>
      <p:sp>
        <p:nvSpPr>
          <p:cNvPr id="19" name="TextBox 18">
            <a:extLst>
              <a:ext uri="{FF2B5EF4-FFF2-40B4-BE49-F238E27FC236}">
                <a16:creationId xmlns:a16="http://schemas.microsoft.com/office/drawing/2014/main" id="{F3605469-1251-C602-07FE-28E6A71F7172}"/>
              </a:ext>
            </a:extLst>
          </p:cNvPr>
          <p:cNvSpPr txBox="1"/>
          <p:nvPr/>
        </p:nvSpPr>
        <p:spPr>
          <a:xfrm>
            <a:off x="3430998" y="3386390"/>
            <a:ext cx="527539" cy="400110"/>
          </a:xfrm>
          <a:custGeom>
            <a:avLst/>
            <a:gdLst>
              <a:gd name="connsiteX0" fmla="*/ 0 w 527539"/>
              <a:gd name="connsiteY0" fmla="*/ 0 h 400110"/>
              <a:gd name="connsiteX1" fmla="*/ 527539 w 527539"/>
              <a:gd name="connsiteY1" fmla="*/ 0 h 400110"/>
              <a:gd name="connsiteX2" fmla="*/ 527539 w 527539"/>
              <a:gd name="connsiteY2" fmla="*/ 400110 h 400110"/>
              <a:gd name="connsiteX3" fmla="*/ 0 w 527539"/>
              <a:gd name="connsiteY3" fmla="*/ 400110 h 400110"/>
              <a:gd name="connsiteX4" fmla="*/ 0 w 527539"/>
              <a:gd name="connsiteY4" fmla="*/ 0 h 400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539" h="400110" extrusionOk="0">
                <a:moveTo>
                  <a:pt x="0" y="0"/>
                </a:moveTo>
                <a:cubicBezTo>
                  <a:pt x="207515" y="21075"/>
                  <a:pt x="290698" y="-10463"/>
                  <a:pt x="527539" y="0"/>
                </a:cubicBezTo>
                <a:cubicBezTo>
                  <a:pt x="558495" y="105924"/>
                  <a:pt x="501236" y="284877"/>
                  <a:pt x="527539" y="400110"/>
                </a:cubicBezTo>
                <a:cubicBezTo>
                  <a:pt x="451028" y="387723"/>
                  <a:pt x="159876" y="370499"/>
                  <a:pt x="0" y="400110"/>
                </a:cubicBezTo>
                <a:cubicBezTo>
                  <a:pt x="12845" y="208865"/>
                  <a:pt x="695" y="193910"/>
                  <a:pt x="0" y="0"/>
                </a:cubicBezTo>
                <a:close/>
              </a:path>
            </a:pathLst>
          </a:custGeom>
          <a:noFill/>
          <a:ln w="28575">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a:t>11</a:t>
            </a:r>
          </a:p>
        </p:txBody>
      </p:sp>
      <p:sp>
        <p:nvSpPr>
          <p:cNvPr id="20" name="TextBox 19">
            <a:extLst>
              <a:ext uri="{FF2B5EF4-FFF2-40B4-BE49-F238E27FC236}">
                <a16:creationId xmlns:a16="http://schemas.microsoft.com/office/drawing/2014/main" id="{25CB683B-51CF-BC23-4B92-8CE8E9C631DF}"/>
              </a:ext>
            </a:extLst>
          </p:cNvPr>
          <p:cNvSpPr txBox="1"/>
          <p:nvPr/>
        </p:nvSpPr>
        <p:spPr>
          <a:xfrm>
            <a:off x="3430998" y="2952777"/>
            <a:ext cx="527539" cy="400110"/>
          </a:xfrm>
          <a:custGeom>
            <a:avLst/>
            <a:gdLst>
              <a:gd name="connsiteX0" fmla="*/ 0 w 527539"/>
              <a:gd name="connsiteY0" fmla="*/ 0 h 400110"/>
              <a:gd name="connsiteX1" fmla="*/ 527539 w 527539"/>
              <a:gd name="connsiteY1" fmla="*/ 0 h 400110"/>
              <a:gd name="connsiteX2" fmla="*/ 527539 w 527539"/>
              <a:gd name="connsiteY2" fmla="*/ 400110 h 400110"/>
              <a:gd name="connsiteX3" fmla="*/ 0 w 527539"/>
              <a:gd name="connsiteY3" fmla="*/ 400110 h 400110"/>
              <a:gd name="connsiteX4" fmla="*/ 0 w 527539"/>
              <a:gd name="connsiteY4" fmla="*/ 0 h 400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539" h="400110" extrusionOk="0">
                <a:moveTo>
                  <a:pt x="0" y="0"/>
                </a:moveTo>
                <a:cubicBezTo>
                  <a:pt x="207515" y="21075"/>
                  <a:pt x="290698" y="-10463"/>
                  <a:pt x="527539" y="0"/>
                </a:cubicBezTo>
                <a:cubicBezTo>
                  <a:pt x="558495" y="105924"/>
                  <a:pt x="501236" y="284877"/>
                  <a:pt x="527539" y="400110"/>
                </a:cubicBezTo>
                <a:cubicBezTo>
                  <a:pt x="451028" y="387723"/>
                  <a:pt x="159876" y="370499"/>
                  <a:pt x="0" y="400110"/>
                </a:cubicBezTo>
                <a:cubicBezTo>
                  <a:pt x="12845" y="208865"/>
                  <a:pt x="695" y="193910"/>
                  <a:pt x="0" y="0"/>
                </a:cubicBezTo>
                <a:close/>
              </a:path>
            </a:pathLst>
          </a:custGeom>
          <a:noFill/>
          <a:ln w="28575">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a:t>35</a:t>
            </a:r>
          </a:p>
        </p:txBody>
      </p:sp>
      <p:sp>
        <p:nvSpPr>
          <p:cNvPr id="29" name="TextBox 28">
            <a:extLst>
              <a:ext uri="{FF2B5EF4-FFF2-40B4-BE49-F238E27FC236}">
                <a16:creationId xmlns:a16="http://schemas.microsoft.com/office/drawing/2014/main" id="{EE1525E8-C86B-2C1A-6E3F-52A80C623D9F}"/>
              </a:ext>
            </a:extLst>
          </p:cNvPr>
          <p:cNvSpPr txBox="1"/>
          <p:nvPr/>
        </p:nvSpPr>
        <p:spPr>
          <a:xfrm>
            <a:off x="538945" y="5957928"/>
            <a:ext cx="1943195"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t>CUDA Threads</a:t>
            </a:r>
          </a:p>
        </p:txBody>
      </p:sp>
      <p:sp>
        <p:nvSpPr>
          <p:cNvPr id="30" name="TextBox 29">
            <a:extLst>
              <a:ext uri="{FF2B5EF4-FFF2-40B4-BE49-F238E27FC236}">
                <a16:creationId xmlns:a16="http://schemas.microsoft.com/office/drawing/2014/main" id="{18C9009D-2C4D-8D53-1C3A-0AEC5DED9593}"/>
              </a:ext>
            </a:extLst>
          </p:cNvPr>
          <p:cNvSpPr txBox="1"/>
          <p:nvPr/>
        </p:nvSpPr>
        <p:spPr>
          <a:xfrm>
            <a:off x="3580480" y="3837541"/>
            <a:ext cx="743639" cy="480026"/>
          </a:xfrm>
          <a:prstGeom prst="rect">
            <a:avLst/>
          </a:prstGeom>
          <a:noFill/>
          <a:ln w="12700">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 . .</a:t>
            </a:r>
          </a:p>
        </p:txBody>
      </p:sp>
      <p:graphicFrame>
        <p:nvGraphicFramePr>
          <p:cNvPr id="57" name="Table 57">
            <a:extLst>
              <a:ext uri="{FF2B5EF4-FFF2-40B4-BE49-F238E27FC236}">
                <a16:creationId xmlns:a16="http://schemas.microsoft.com/office/drawing/2014/main" id="{FCD35B2F-C544-A88A-6FA7-E2DC05FF8D47}"/>
              </a:ext>
            </a:extLst>
          </p:cNvPr>
          <p:cNvGraphicFramePr>
            <a:graphicFrameLocks noGrp="1"/>
          </p:cNvGraphicFramePr>
          <p:nvPr/>
        </p:nvGraphicFramePr>
        <p:xfrm>
          <a:off x="1268413" y="2272937"/>
          <a:ext cx="612960" cy="1483360"/>
        </p:xfrm>
        <a:graphic>
          <a:graphicData uri="http://schemas.openxmlformats.org/drawingml/2006/table">
            <a:tbl>
              <a:tblPr>
                <a:tableStyleId>{5940675A-B579-460E-94D1-54222C63F5DA}</a:tableStyleId>
              </a:tblPr>
              <a:tblGrid>
                <a:gridCol w="612960">
                  <a:extLst>
                    <a:ext uri="{9D8B030D-6E8A-4147-A177-3AD203B41FA5}">
                      <a16:colId xmlns:a16="http://schemas.microsoft.com/office/drawing/2014/main" val="766965452"/>
                    </a:ext>
                  </a:extLst>
                </a:gridCol>
              </a:tblGrid>
              <a:tr h="370840">
                <a:tc>
                  <a:txBody>
                    <a:bodyPr/>
                    <a:lstStyle/>
                    <a:p>
                      <a:pPr algn="ctr"/>
                      <a:r>
                        <a:rPr lang="en-US" b="1">
                          <a:solidFill>
                            <a:schemeClr val="bg1"/>
                          </a:solidFill>
                        </a:rPr>
                        <a:t>0</a:t>
                      </a:r>
                    </a:p>
                  </a:txBody>
                  <a:tcPr marL="45720" marR="45720" anchor="ctr">
                    <a:lnL w="12700">
                      <a:solidFill>
                        <a:schemeClr val="tx1"/>
                      </a:solidFill>
                    </a:lnL>
                    <a:lnR w="12700">
                      <a:solidFill>
                        <a:schemeClr val="tx1"/>
                      </a:solidFill>
                    </a:lnR>
                    <a:lnT w="12700">
                      <a:solidFill>
                        <a:schemeClr val="tx1"/>
                      </a:solidFill>
                    </a:lnT>
                    <a:lnB w="12700">
                      <a:solidFill>
                        <a:schemeClr val="tx1"/>
                      </a:solidFill>
                    </a:lnB>
                    <a:solidFill>
                      <a:schemeClr val="tx2">
                        <a:lumMod val="50000"/>
                      </a:schemeClr>
                    </a:solidFill>
                  </a:tcPr>
                </a:tc>
                <a:extLst>
                  <a:ext uri="{0D108BD9-81ED-4DB2-BD59-A6C34878D82A}">
                    <a16:rowId xmlns:a16="http://schemas.microsoft.com/office/drawing/2014/main" val="4195282531"/>
                  </a:ext>
                </a:extLst>
              </a:tr>
              <a:tr h="370840">
                <a:tc>
                  <a:txBody>
                    <a:bodyPr/>
                    <a:lstStyle/>
                    <a:p>
                      <a:pPr algn="ctr"/>
                      <a:r>
                        <a:rPr lang="en-US" b="1">
                          <a:solidFill>
                            <a:schemeClr val="bg1"/>
                          </a:solidFill>
                        </a:rPr>
                        <a:t>1</a:t>
                      </a:r>
                    </a:p>
                  </a:txBody>
                  <a:tcPr marL="45720" marR="45720" anchor="ctr">
                    <a:lnL w="12700">
                      <a:solidFill>
                        <a:schemeClr val="tx1"/>
                      </a:solidFill>
                    </a:lnL>
                    <a:lnR w="12700">
                      <a:solidFill>
                        <a:schemeClr val="tx1"/>
                      </a:solidFill>
                    </a:lnR>
                    <a:lnT w="12700">
                      <a:solidFill>
                        <a:schemeClr val="tx1"/>
                      </a:solidFill>
                    </a:lnT>
                    <a:lnB w="12700">
                      <a:solidFill>
                        <a:schemeClr val="tx1"/>
                      </a:solidFill>
                    </a:lnB>
                    <a:solidFill>
                      <a:schemeClr val="tx2">
                        <a:lumMod val="50000"/>
                      </a:schemeClr>
                    </a:solidFill>
                  </a:tcPr>
                </a:tc>
                <a:extLst>
                  <a:ext uri="{0D108BD9-81ED-4DB2-BD59-A6C34878D82A}">
                    <a16:rowId xmlns:a16="http://schemas.microsoft.com/office/drawing/2014/main" val="3660790095"/>
                  </a:ext>
                </a:extLst>
              </a:tr>
              <a:tr h="370840">
                <a:tc>
                  <a:txBody>
                    <a:bodyPr/>
                    <a:lstStyle/>
                    <a:p>
                      <a:pPr algn="ctr"/>
                      <a:r>
                        <a:rPr lang="en-US" b="1">
                          <a:solidFill>
                            <a:schemeClr val="bg1"/>
                          </a:solidFill>
                        </a:rPr>
                        <a:t>...</a:t>
                      </a:r>
                    </a:p>
                  </a:txBody>
                  <a:tcPr marL="45720" marR="45720" anchor="ctr">
                    <a:lnL w="12700">
                      <a:solidFill>
                        <a:schemeClr val="tx1"/>
                      </a:solidFill>
                    </a:lnL>
                    <a:lnR w="12700">
                      <a:solidFill>
                        <a:schemeClr val="tx1"/>
                      </a:solidFill>
                    </a:lnR>
                    <a:lnT w="12700">
                      <a:solidFill>
                        <a:schemeClr val="tx1"/>
                      </a:solidFill>
                    </a:lnT>
                    <a:lnB w="12700">
                      <a:solidFill>
                        <a:schemeClr val="tx1"/>
                      </a:solidFill>
                    </a:lnB>
                    <a:solidFill>
                      <a:schemeClr val="tx2">
                        <a:lumMod val="50000"/>
                      </a:schemeClr>
                    </a:solidFill>
                  </a:tcPr>
                </a:tc>
                <a:extLst>
                  <a:ext uri="{0D108BD9-81ED-4DB2-BD59-A6C34878D82A}">
                    <a16:rowId xmlns:a16="http://schemas.microsoft.com/office/drawing/2014/main" val="1071559130"/>
                  </a:ext>
                </a:extLst>
              </a:tr>
              <a:tr h="370840">
                <a:tc>
                  <a:txBody>
                    <a:bodyPr/>
                    <a:lstStyle/>
                    <a:p>
                      <a:pPr algn="ctr"/>
                      <a:r>
                        <a:rPr lang="en-US" b="1">
                          <a:solidFill>
                            <a:schemeClr val="bg1"/>
                          </a:solidFill>
                        </a:rPr>
                        <a:t>511</a:t>
                      </a:r>
                    </a:p>
                  </a:txBody>
                  <a:tcPr marL="45720" marR="45720" anchor="ctr">
                    <a:lnL w="12700">
                      <a:solidFill>
                        <a:schemeClr val="tx1"/>
                      </a:solidFill>
                    </a:lnL>
                    <a:lnR w="12700">
                      <a:solidFill>
                        <a:schemeClr val="tx1"/>
                      </a:solidFill>
                    </a:lnR>
                    <a:lnT w="12700">
                      <a:solidFill>
                        <a:schemeClr val="tx1"/>
                      </a:solidFill>
                    </a:lnT>
                    <a:lnB w="12700">
                      <a:solidFill>
                        <a:schemeClr val="tx1"/>
                      </a:solidFill>
                    </a:lnB>
                    <a:solidFill>
                      <a:schemeClr val="tx2">
                        <a:lumMod val="50000"/>
                      </a:schemeClr>
                    </a:solidFill>
                  </a:tcPr>
                </a:tc>
                <a:extLst>
                  <a:ext uri="{0D108BD9-81ED-4DB2-BD59-A6C34878D82A}">
                    <a16:rowId xmlns:a16="http://schemas.microsoft.com/office/drawing/2014/main" val="2950206934"/>
                  </a:ext>
                </a:extLst>
              </a:tr>
            </a:tbl>
          </a:graphicData>
        </a:graphic>
      </p:graphicFrame>
      <p:sp>
        <p:nvSpPr>
          <p:cNvPr id="59" name="TextBox 58">
            <a:extLst>
              <a:ext uri="{FF2B5EF4-FFF2-40B4-BE49-F238E27FC236}">
                <a16:creationId xmlns:a16="http://schemas.microsoft.com/office/drawing/2014/main" id="{08B1A361-6B43-0D6B-4E2C-F2B791C5D9C9}"/>
              </a:ext>
            </a:extLst>
          </p:cNvPr>
          <p:cNvSpPr txBox="1"/>
          <p:nvPr/>
        </p:nvSpPr>
        <p:spPr>
          <a:xfrm rot="16200000">
            <a:off x="349450" y="2825185"/>
            <a:ext cx="1483566" cy="37906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t>Block 0</a:t>
            </a:r>
          </a:p>
        </p:txBody>
      </p:sp>
      <p:graphicFrame>
        <p:nvGraphicFramePr>
          <p:cNvPr id="60" name="Table 57">
            <a:extLst>
              <a:ext uri="{FF2B5EF4-FFF2-40B4-BE49-F238E27FC236}">
                <a16:creationId xmlns:a16="http://schemas.microsoft.com/office/drawing/2014/main" id="{893C4EFE-D421-75D7-0A25-062CA2CA479D}"/>
              </a:ext>
            </a:extLst>
          </p:cNvPr>
          <p:cNvGraphicFramePr>
            <a:graphicFrameLocks noGrp="1"/>
          </p:cNvGraphicFramePr>
          <p:nvPr/>
        </p:nvGraphicFramePr>
        <p:xfrm>
          <a:off x="1268412" y="4219250"/>
          <a:ext cx="612960" cy="1483360"/>
        </p:xfrm>
        <a:graphic>
          <a:graphicData uri="http://schemas.openxmlformats.org/drawingml/2006/table">
            <a:tbl>
              <a:tblPr>
                <a:tableStyleId>{5940675A-B579-460E-94D1-54222C63F5DA}</a:tableStyleId>
              </a:tblPr>
              <a:tblGrid>
                <a:gridCol w="612960">
                  <a:extLst>
                    <a:ext uri="{9D8B030D-6E8A-4147-A177-3AD203B41FA5}">
                      <a16:colId xmlns:a16="http://schemas.microsoft.com/office/drawing/2014/main" val="766965452"/>
                    </a:ext>
                  </a:extLst>
                </a:gridCol>
              </a:tblGrid>
              <a:tr h="370840">
                <a:tc>
                  <a:txBody>
                    <a:bodyPr/>
                    <a:lstStyle/>
                    <a:p>
                      <a:pPr algn="ctr"/>
                      <a:r>
                        <a:rPr lang="en-US" b="1">
                          <a:solidFill>
                            <a:schemeClr val="bg1"/>
                          </a:solidFill>
                        </a:rPr>
                        <a:t>0</a:t>
                      </a:r>
                    </a:p>
                  </a:txBody>
                  <a:tcPr marL="45720" marR="45720" anchor="ctr">
                    <a:lnL w="12700">
                      <a:solidFill>
                        <a:schemeClr val="tx1"/>
                      </a:solidFill>
                    </a:lnL>
                    <a:lnR w="12700">
                      <a:solidFill>
                        <a:schemeClr val="tx1"/>
                      </a:solidFill>
                    </a:lnR>
                    <a:lnT w="12700">
                      <a:solidFill>
                        <a:schemeClr val="tx1"/>
                      </a:solidFill>
                    </a:lnT>
                    <a:lnB w="12700">
                      <a:solidFill>
                        <a:schemeClr val="tx1"/>
                      </a:solidFill>
                    </a:lnB>
                    <a:solidFill>
                      <a:srgbClr val="00B0F0"/>
                    </a:solidFill>
                  </a:tcPr>
                </a:tc>
                <a:extLst>
                  <a:ext uri="{0D108BD9-81ED-4DB2-BD59-A6C34878D82A}">
                    <a16:rowId xmlns:a16="http://schemas.microsoft.com/office/drawing/2014/main" val="4195282531"/>
                  </a:ext>
                </a:extLst>
              </a:tr>
              <a:tr h="370840">
                <a:tc>
                  <a:txBody>
                    <a:bodyPr/>
                    <a:lstStyle/>
                    <a:p>
                      <a:pPr algn="ctr"/>
                      <a:r>
                        <a:rPr lang="en-US" b="1">
                          <a:solidFill>
                            <a:schemeClr val="bg1"/>
                          </a:solidFill>
                        </a:rPr>
                        <a:t>1</a:t>
                      </a:r>
                    </a:p>
                  </a:txBody>
                  <a:tcPr marL="45720" marR="45720" anchor="ctr">
                    <a:lnL w="12700">
                      <a:solidFill>
                        <a:schemeClr val="tx1"/>
                      </a:solidFill>
                    </a:lnL>
                    <a:lnR w="12700">
                      <a:solidFill>
                        <a:schemeClr val="tx1"/>
                      </a:solidFill>
                    </a:lnR>
                    <a:lnT w="12700">
                      <a:solidFill>
                        <a:schemeClr val="tx1"/>
                      </a:solidFill>
                    </a:lnT>
                    <a:lnB w="12700">
                      <a:solidFill>
                        <a:schemeClr val="tx1"/>
                      </a:solidFill>
                    </a:lnB>
                    <a:solidFill>
                      <a:srgbClr val="00B0F0"/>
                    </a:solidFill>
                  </a:tcPr>
                </a:tc>
                <a:extLst>
                  <a:ext uri="{0D108BD9-81ED-4DB2-BD59-A6C34878D82A}">
                    <a16:rowId xmlns:a16="http://schemas.microsoft.com/office/drawing/2014/main" val="3660790095"/>
                  </a:ext>
                </a:extLst>
              </a:tr>
              <a:tr h="370840">
                <a:tc>
                  <a:txBody>
                    <a:bodyPr/>
                    <a:lstStyle/>
                    <a:p>
                      <a:pPr algn="ctr"/>
                      <a:r>
                        <a:rPr lang="en-US" b="1">
                          <a:solidFill>
                            <a:schemeClr val="bg1"/>
                          </a:solidFill>
                        </a:rPr>
                        <a:t>...</a:t>
                      </a:r>
                    </a:p>
                  </a:txBody>
                  <a:tcPr marL="45720" marR="45720" anchor="ctr">
                    <a:lnL w="12700">
                      <a:solidFill>
                        <a:schemeClr val="tx1"/>
                      </a:solidFill>
                    </a:lnL>
                    <a:lnR w="12700">
                      <a:solidFill>
                        <a:schemeClr val="tx1"/>
                      </a:solidFill>
                    </a:lnR>
                    <a:lnT w="12700">
                      <a:solidFill>
                        <a:schemeClr val="tx1"/>
                      </a:solidFill>
                    </a:lnT>
                    <a:lnB w="12700">
                      <a:solidFill>
                        <a:schemeClr val="tx1"/>
                      </a:solidFill>
                    </a:lnB>
                    <a:solidFill>
                      <a:srgbClr val="00B0F0"/>
                    </a:solidFill>
                  </a:tcPr>
                </a:tc>
                <a:extLst>
                  <a:ext uri="{0D108BD9-81ED-4DB2-BD59-A6C34878D82A}">
                    <a16:rowId xmlns:a16="http://schemas.microsoft.com/office/drawing/2014/main" val="1071559130"/>
                  </a:ext>
                </a:extLst>
              </a:tr>
              <a:tr h="370840">
                <a:tc>
                  <a:txBody>
                    <a:bodyPr/>
                    <a:lstStyle/>
                    <a:p>
                      <a:pPr algn="ctr"/>
                      <a:r>
                        <a:rPr lang="en-US" b="1">
                          <a:solidFill>
                            <a:schemeClr val="bg1"/>
                          </a:solidFill>
                        </a:rPr>
                        <a:t>511</a:t>
                      </a:r>
                    </a:p>
                  </a:txBody>
                  <a:tcPr marL="45720" marR="45720" anchor="ctr">
                    <a:lnL w="12700">
                      <a:solidFill>
                        <a:schemeClr val="tx1"/>
                      </a:solidFill>
                    </a:lnL>
                    <a:lnR w="12700">
                      <a:solidFill>
                        <a:schemeClr val="tx1"/>
                      </a:solidFill>
                    </a:lnR>
                    <a:lnT w="12700">
                      <a:solidFill>
                        <a:schemeClr val="tx1"/>
                      </a:solidFill>
                    </a:lnT>
                    <a:lnB w="12700">
                      <a:solidFill>
                        <a:schemeClr val="tx1"/>
                      </a:solidFill>
                    </a:lnB>
                    <a:solidFill>
                      <a:srgbClr val="00B0F0"/>
                    </a:solidFill>
                  </a:tcPr>
                </a:tc>
                <a:extLst>
                  <a:ext uri="{0D108BD9-81ED-4DB2-BD59-A6C34878D82A}">
                    <a16:rowId xmlns:a16="http://schemas.microsoft.com/office/drawing/2014/main" val="2950206934"/>
                  </a:ext>
                </a:extLst>
              </a:tr>
            </a:tbl>
          </a:graphicData>
        </a:graphic>
      </p:graphicFrame>
      <p:sp>
        <p:nvSpPr>
          <p:cNvPr id="61" name="TextBox 60">
            <a:extLst>
              <a:ext uri="{FF2B5EF4-FFF2-40B4-BE49-F238E27FC236}">
                <a16:creationId xmlns:a16="http://schemas.microsoft.com/office/drawing/2014/main" id="{50183E29-F315-BC7C-48B1-61B5B11677C4}"/>
              </a:ext>
            </a:extLst>
          </p:cNvPr>
          <p:cNvSpPr txBox="1"/>
          <p:nvPr/>
        </p:nvSpPr>
        <p:spPr>
          <a:xfrm rot="16200000">
            <a:off x="349449" y="4771498"/>
            <a:ext cx="1483566" cy="37906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t>Block n</a:t>
            </a:r>
          </a:p>
        </p:txBody>
      </p:sp>
      <p:sp>
        <p:nvSpPr>
          <p:cNvPr id="62" name="TextBox 61">
            <a:extLst>
              <a:ext uri="{FF2B5EF4-FFF2-40B4-BE49-F238E27FC236}">
                <a16:creationId xmlns:a16="http://schemas.microsoft.com/office/drawing/2014/main" id="{A0BEDBA7-4DD1-EDD9-3848-EABC76F237E2}"/>
              </a:ext>
            </a:extLst>
          </p:cNvPr>
          <p:cNvSpPr txBox="1"/>
          <p:nvPr/>
        </p:nvSpPr>
        <p:spPr>
          <a:xfrm>
            <a:off x="1221034" y="3681468"/>
            <a:ext cx="743639" cy="480026"/>
          </a:xfrm>
          <a:prstGeom prst="rect">
            <a:avLst/>
          </a:prstGeom>
          <a:noFill/>
          <a:ln w="12700">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 . .</a:t>
            </a:r>
          </a:p>
        </p:txBody>
      </p:sp>
      <p:cxnSp>
        <p:nvCxnSpPr>
          <p:cNvPr id="65" name="Connector: Curved 64">
            <a:extLst>
              <a:ext uri="{FF2B5EF4-FFF2-40B4-BE49-F238E27FC236}">
                <a16:creationId xmlns:a16="http://schemas.microsoft.com/office/drawing/2014/main" id="{F1847862-EA3E-F4B1-6A6B-8325DA966BFB}"/>
              </a:ext>
            </a:extLst>
          </p:cNvPr>
          <p:cNvCxnSpPr/>
          <p:nvPr/>
        </p:nvCxnSpPr>
        <p:spPr>
          <a:xfrm>
            <a:off x="1893067" y="2466858"/>
            <a:ext cx="1538687" cy="703244"/>
          </a:xfrm>
          <a:prstGeom prst="curvedConnector3">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Connector: Curved 65">
            <a:extLst>
              <a:ext uri="{FF2B5EF4-FFF2-40B4-BE49-F238E27FC236}">
                <a16:creationId xmlns:a16="http://schemas.microsoft.com/office/drawing/2014/main" id="{EC8EFE07-CEC1-E1F5-6AD7-E52EBDB1F67E}"/>
              </a:ext>
            </a:extLst>
          </p:cNvPr>
          <p:cNvCxnSpPr>
            <a:cxnSpLocks/>
          </p:cNvCxnSpPr>
          <p:nvPr/>
        </p:nvCxnSpPr>
        <p:spPr>
          <a:xfrm>
            <a:off x="1865525" y="2852447"/>
            <a:ext cx="1566229" cy="684883"/>
          </a:xfrm>
          <a:prstGeom prst="curvedConnector3">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9" name="TextBox 68">
            <a:extLst>
              <a:ext uri="{FF2B5EF4-FFF2-40B4-BE49-F238E27FC236}">
                <a16:creationId xmlns:a16="http://schemas.microsoft.com/office/drawing/2014/main" id="{4D8722BA-48E6-762A-4547-4DE9D5D952BD}"/>
              </a:ext>
            </a:extLst>
          </p:cNvPr>
          <p:cNvSpPr txBox="1"/>
          <p:nvPr/>
        </p:nvSpPr>
        <p:spPr>
          <a:xfrm>
            <a:off x="4691346" y="4314938"/>
            <a:ext cx="2770742" cy="307777"/>
          </a:xfrm>
          <a:prstGeom prst="rect">
            <a:avLst/>
          </a:prstGeom>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err="1"/>
              <a:t>AtomicCAS</a:t>
            </a:r>
            <a:endParaRPr lang="en-US" err="1"/>
          </a:p>
        </p:txBody>
      </p:sp>
      <p:sp>
        <p:nvSpPr>
          <p:cNvPr id="70" name="TextBox 69">
            <a:extLst>
              <a:ext uri="{FF2B5EF4-FFF2-40B4-BE49-F238E27FC236}">
                <a16:creationId xmlns:a16="http://schemas.microsoft.com/office/drawing/2014/main" id="{9AC941C0-94C8-E505-96AD-D3FCB0B3C62E}"/>
              </a:ext>
            </a:extLst>
          </p:cNvPr>
          <p:cNvSpPr txBox="1"/>
          <p:nvPr/>
        </p:nvSpPr>
        <p:spPr>
          <a:xfrm>
            <a:off x="1927949" y="2010578"/>
            <a:ext cx="1476261" cy="307777"/>
          </a:xfrm>
          <a:prstGeom prst="rect">
            <a:avLst/>
          </a:prstGeom>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a:t>Grid Stride Loop</a:t>
            </a:r>
          </a:p>
        </p:txBody>
      </p:sp>
      <p:pic>
        <p:nvPicPr>
          <p:cNvPr id="5" name="Picture 4" descr="A blue sign with yellow letters&#10;&#10;Description automatically generated">
            <a:extLst>
              <a:ext uri="{FF2B5EF4-FFF2-40B4-BE49-F238E27FC236}">
                <a16:creationId xmlns:a16="http://schemas.microsoft.com/office/drawing/2014/main" id="{45210DB5-11B5-2F0F-8590-16CCC471591B}"/>
              </a:ext>
            </a:extLst>
          </p:cNvPr>
          <p:cNvPicPr>
            <a:picLocks noChangeAspect="1"/>
          </p:cNvPicPr>
          <p:nvPr/>
        </p:nvPicPr>
        <p:blipFill>
          <a:blip r:embed="rId2"/>
          <a:stretch>
            <a:fillRect/>
          </a:stretch>
        </p:blipFill>
        <p:spPr>
          <a:xfrm>
            <a:off x="10965932" y="-4505"/>
            <a:ext cx="1229069" cy="798871"/>
          </a:xfrm>
          <a:prstGeom prst="rect">
            <a:avLst/>
          </a:prstGeom>
        </p:spPr>
      </p:pic>
    </p:spTree>
    <p:extLst>
      <p:ext uri="{BB962C8B-B14F-4D97-AF65-F5344CB8AC3E}">
        <p14:creationId xmlns:p14="http://schemas.microsoft.com/office/powerpoint/2010/main" val="1267110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8" name="Connector: Curved 67">
            <a:extLst>
              <a:ext uri="{FF2B5EF4-FFF2-40B4-BE49-F238E27FC236}">
                <a16:creationId xmlns:a16="http://schemas.microsoft.com/office/drawing/2014/main" id="{869DE98E-AA65-6DD5-AD5E-A5EE5B0B85EB}"/>
              </a:ext>
            </a:extLst>
          </p:cNvPr>
          <p:cNvCxnSpPr>
            <a:cxnSpLocks/>
          </p:cNvCxnSpPr>
          <p:nvPr/>
        </p:nvCxnSpPr>
        <p:spPr>
          <a:xfrm>
            <a:off x="1865523" y="2852449"/>
            <a:ext cx="1566228" cy="2254785"/>
          </a:xfrm>
          <a:prstGeom prst="curvedConnector3">
            <a:avLst/>
          </a:prstGeom>
          <a:ln w="28575">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7" name="Connector: Curved 66">
            <a:extLst>
              <a:ext uri="{FF2B5EF4-FFF2-40B4-BE49-F238E27FC236}">
                <a16:creationId xmlns:a16="http://schemas.microsoft.com/office/drawing/2014/main" id="{E1433595-E2BA-CB83-95E6-99C360B4F0C0}"/>
              </a:ext>
            </a:extLst>
          </p:cNvPr>
          <p:cNvCxnSpPr>
            <a:cxnSpLocks/>
          </p:cNvCxnSpPr>
          <p:nvPr/>
        </p:nvCxnSpPr>
        <p:spPr>
          <a:xfrm>
            <a:off x="1893066" y="2466859"/>
            <a:ext cx="1538687" cy="2208882"/>
          </a:xfrm>
          <a:prstGeom prst="curvedConnector3">
            <a:avLst/>
          </a:prstGeom>
          <a:ln w="28575">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 name="Title 2">
            <a:extLst>
              <a:ext uri="{FF2B5EF4-FFF2-40B4-BE49-F238E27FC236}">
                <a16:creationId xmlns:a16="http://schemas.microsoft.com/office/drawing/2014/main" id="{B29C1DC8-CF28-92D1-2237-99B65E577653}"/>
              </a:ext>
            </a:extLst>
          </p:cNvPr>
          <p:cNvSpPr>
            <a:spLocks noGrp="1"/>
          </p:cNvSpPr>
          <p:nvPr>
            <p:ph type="title"/>
          </p:nvPr>
        </p:nvSpPr>
        <p:spPr/>
        <p:txBody>
          <a:bodyPr/>
          <a:lstStyle/>
          <a:p>
            <a:r>
              <a:rPr lang="en-US">
                <a:latin typeface="Proxima Nova Rg"/>
              </a:rPr>
              <a:t>Hash Table (Open Addressing, Linear Probing)</a:t>
            </a:r>
            <a:endParaRPr lang="en-US"/>
          </a:p>
        </p:txBody>
      </p:sp>
      <p:sp>
        <p:nvSpPr>
          <p:cNvPr id="25" name="Content Placeholder 24">
            <a:extLst>
              <a:ext uri="{FF2B5EF4-FFF2-40B4-BE49-F238E27FC236}">
                <a16:creationId xmlns:a16="http://schemas.microsoft.com/office/drawing/2014/main" id="{4C8923D6-27AD-75AF-B362-0882573A5351}"/>
              </a:ext>
            </a:extLst>
          </p:cNvPr>
          <p:cNvSpPr>
            <a:spLocks noGrp="1"/>
          </p:cNvSpPr>
          <p:nvPr>
            <p:ph idx="1"/>
          </p:nvPr>
        </p:nvSpPr>
        <p:spPr/>
        <p:txBody>
          <a:bodyPr/>
          <a:lstStyle/>
          <a:p>
            <a:endParaRPr lang="en-US"/>
          </a:p>
        </p:txBody>
      </p:sp>
      <p:sp>
        <p:nvSpPr>
          <p:cNvPr id="11" name="TextBox 10">
            <a:extLst>
              <a:ext uri="{FF2B5EF4-FFF2-40B4-BE49-F238E27FC236}">
                <a16:creationId xmlns:a16="http://schemas.microsoft.com/office/drawing/2014/main" id="{1A7BC46C-04C8-A720-AB67-1A87BE07D89C}"/>
              </a:ext>
            </a:extLst>
          </p:cNvPr>
          <p:cNvSpPr txBox="1"/>
          <p:nvPr/>
        </p:nvSpPr>
        <p:spPr>
          <a:xfrm>
            <a:off x="2990199" y="5957929"/>
            <a:ext cx="1943195"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t>Key - Value</a:t>
            </a:r>
          </a:p>
        </p:txBody>
      </p:sp>
      <p:sp>
        <p:nvSpPr>
          <p:cNvPr id="2" name="TextBox 1">
            <a:extLst>
              <a:ext uri="{FF2B5EF4-FFF2-40B4-BE49-F238E27FC236}">
                <a16:creationId xmlns:a16="http://schemas.microsoft.com/office/drawing/2014/main" id="{849069DF-5221-360D-5BA8-09C99EDB6FAE}"/>
              </a:ext>
            </a:extLst>
          </p:cNvPr>
          <p:cNvSpPr txBox="1"/>
          <p:nvPr/>
        </p:nvSpPr>
        <p:spPr>
          <a:xfrm>
            <a:off x="3958538" y="2960312"/>
            <a:ext cx="527539" cy="400110"/>
          </a:xfrm>
          <a:custGeom>
            <a:avLst/>
            <a:gdLst>
              <a:gd name="connsiteX0" fmla="*/ 0 w 527539"/>
              <a:gd name="connsiteY0" fmla="*/ 0 h 400110"/>
              <a:gd name="connsiteX1" fmla="*/ 527539 w 527539"/>
              <a:gd name="connsiteY1" fmla="*/ 0 h 400110"/>
              <a:gd name="connsiteX2" fmla="*/ 527539 w 527539"/>
              <a:gd name="connsiteY2" fmla="*/ 400110 h 400110"/>
              <a:gd name="connsiteX3" fmla="*/ 0 w 527539"/>
              <a:gd name="connsiteY3" fmla="*/ 400110 h 400110"/>
              <a:gd name="connsiteX4" fmla="*/ 0 w 527539"/>
              <a:gd name="connsiteY4" fmla="*/ 0 h 400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539" h="400110" extrusionOk="0">
                <a:moveTo>
                  <a:pt x="0" y="0"/>
                </a:moveTo>
                <a:cubicBezTo>
                  <a:pt x="207515" y="21075"/>
                  <a:pt x="290698" y="-10463"/>
                  <a:pt x="527539" y="0"/>
                </a:cubicBezTo>
                <a:cubicBezTo>
                  <a:pt x="558495" y="105924"/>
                  <a:pt x="501236" y="284877"/>
                  <a:pt x="527539" y="400110"/>
                </a:cubicBezTo>
                <a:cubicBezTo>
                  <a:pt x="451028" y="387723"/>
                  <a:pt x="159876" y="370499"/>
                  <a:pt x="0" y="400110"/>
                </a:cubicBezTo>
                <a:cubicBezTo>
                  <a:pt x="12845" y="208865"/>
                  <a:pt x="695" y="193910"/>
                  <a:pt x="0" y="0"/>
                </a:cubicBezTo>
                <a:close/>
              </a:path>
            </a:pathLst>
          </a:custGeom>
          <a:noFill/>
          <a:ln w="12700">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a:t>44</a:t>
            </a:r>
          </a:p>
        </p:txBody>
      </p:sp>
      <p:sp>
        <p:nvSpPr>
          <p:cNvPr id="6" name="TextBox 5">
            <a:extLst>
              <a:ext uri="{FF2B5EF4-FFF2-40B4-BE49-F238E27FC236}">
                <a16:creationId xmlns:a16="http://schemas.microsoft.com/office/drawing/2014/main" id="{27871C58-E95E-201A-9C49-D909771B38EB}"/>
              </a:ext>
            </a:extLst>
          </p:cNvPr>
          <p:cNvSpPr txBox="1"/>
          <p:nvPr/>
        </p:nvSpPr>
        <p:spPr>
          <a:xfrm>
            <a:off x="7676730" y="1748456"/>
            <a:ext cx="527539" cy="400110"/>
          </a:xfrm>
          <a:custGeom>
            <a:avLst/>
            <a:gdLst>
              <a:gd name="connsiteX0" fmla="*/ 0 w 527539"/>
              <a:gd name="connsiteY0" fmla="*/ 0 h 400110"/>
              <a:gd name="connsiteX1" fmla="*/ 527539 w 527539"/>
              <a:gd name="connsiteY1" fmla="*/ 0 h 400110"/>
              <a:gd name="connsiteX2" fmla="*/ 527539 w 527539"/>
              <a:gd name="connsiteY2" fmla="*/ 400110 h 400110"/>
              <a:gd name="connsiteX3" fmla="*/ 0 w 527539"/>
              <a:gd name="connsiteY3" fmla="*/ 400110 h 400110"/>
              <a:gd name="connsiteX4" fmla="*/ 0 w 527539"/>
              <a:gd name="connsiteY4" fmla="*/ 0 h 400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539" h="400110" extrusionOk="0">
                <a:moveTo>
                  <a:pt x="0" y="0"/>
                </a:moveTo>
                <a:cubicBezTo>
                  <a:pt x="207515" y="21075"/>
                  <a:pt x="290698" y="-10463"/>
                  <a:pt x="527539" y="0"/>
                </a:cubicBezTo>
                <a:cubicBezTo>
                  <a:pt x="558495" y="105924"/>
                  <a:pt x="501236" y="284877"/>
                  <a:pt x="527539" y="400110"/>
                </a:cubicBezTo>
                <a:cubicBezTo>
                  <a:pt x="451028" y="387723"/>
                  <a:pt x="159876" y="370499"/>
                  <a:pt x="0" y="400110"/>
                </a:cubicBezTo>
                <a:cubicBezTo>
                  <a:pt x="12845" y="208865"/>
                  <a:pt x="695" y="193910"/>
                  <a:pt x="0" y="0"/>
                </a:cubicBezTo>
                <a:close/>
              </a:path>
            </a:pathLst>
          </a:custGeom>
          <a:noFill/>
          <a:ln w="12700">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endParaRPr lang="en-US" sz="2000"/>
          </a:p>
        </p:txBody>
      </p:sp>
      <p:sp>
        <p:nvSpPr>
          <p:cNvPr id="7" name="TextBox 6">
            <a:extLst>
              <a:ext uri="{FF2B5EF4-FFF2-40B4-BE49-F238E27FC236}">
                <a16:creationId xmlns:a16="http://schemas.microsoft.com/office/drawing/2014/main" id="{DF4FCDEE-A569-4EE5-1490-B0C38B26A1B3}"/>
              </a:ext>
            </a:extLst>
          </p:cNvPr>
          <p:cNvSpPr txBox="1"/>
          <p:nvPr/>
        </p:nvSpPr>
        <p:spPr>
          <a:xfrm>
            <a:off x="6919430" y="5960283"/>
            <a:ext cx="2310423"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t>Hash Table</a:t>
            </a:r>
          </a:p>
        </p:txBody>
      </p:sp>
      <p:sp>
        <p:nvSpPr>
          <p:cNvPr id="9" name="TextBox 8">
            <a:extLst>
              <a:ext uri="{FF2B5EF4-FFF2-40B4-BE49-F238E27FC236}">
                <a16:creationId xmlns:a16="http://schemas.microsoft.com/office/drawing/2014/main" id="{6D2E39CF-1FF1-9496-92AC-9105952B5BB2}"/>
              </a:ext>
            </a:extLst>
          </p:cNvPr>
          <p:cNvSpPr txBox="1"/>
          <p:nvPr/>
        </p:nvSpPr>
        <p:spPr>
          <a:xfrm>
            <a:off x="7676729" y="2179949"/>
            <a:ext cx="527539" cy="400110"/>
          </a:xfrm>
          <a:custGeom>
            <a:avLst/>
            <a:gdLst>
              <a:gd name="connsiteX0" fmla="*/ 0 w 527539"/>
              <a:gd name="connsiteY0" fmla="*/ 0 h 400110"/>
              <a:gd name="connsiteX1" fmla="*/ 527539 w 527539"/>
              <a:gd name="connsiteY1" fmla="*/ 0 h 400110"/>
              <a:gd name="connsiteX2" fmla="*/ 527539 w 527539"/>
              <a:gd name="connsiteY2" fmla="*/ 400110 h 400110"/>
              <a:gd name="connsiteX3" fmla="*/ 0 w 527539"/>
              <a:gd name="connsiteY3" fmla="*/ 400110 h 400110"/>
              <a:gd name="connsiteX4" fmla="*/ 0 w 527539"/>
              <a:gd name="connsiteY4" fmla="*/ 0 h 400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539" h="400110" extrusionOk="0">
                <a:moveTo>
                  <a:pt x="0" y="0"/>
                </a:moveTo>
                <a:cubicBezTo>
                  <a:pt x="207515" y="21075"/>
                  <a:pt x="290698" y="-10463"/>
                  <a:pt x="527539" y="0"/>
                </a:cubicBezTo>
                <a:cubicBezTo>
                  <a:pt x="558495" y="105924"/>
                  <a:pt x="501236" y="284877"/>
                  <a:pt x="527539" y="400110"/>
                </a:cubicBezTo>
                <a:cubicBezTo>
                  <a:pt x="451028" y="387723"/>
                  <a:pt x="159876" y="370499"/>
                  <a:pt x="0" y="400110"/>
                </a:cubicBezTo>
                <a:cubicBezTo>
                  <a:pt x="12845" y="208865"/>
                  <a:pt x="695" y="193910"/>
                  <a:pt x="0" y="0"/>
                </a:cubicBezTo>
                <a:close/>
              </a:path>
            </a:pathLst>
          </a:custGeom>
          <a:noFill/>
          <a:ln w="12700">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endParaRPr lang="en-US" sz="2000"/>
          </a:p>
        </p:txBody>
      </p:sp>
      <p:sp>
        <p:nvSpPr>
          <p:cNvPr id="10" name="TextBox 9">
            <a:extLst>
              <a:ext uri="{FF2B5EF4-FFF2-40B4-BE49-F238E27FC236}">
                <a16:creationId xmlns:a16="http://schemas.microsoft.com/office/drawing/2014/main" id="{BB8BDCE3-DC93-7B0E-DFAC-C242855E313F}"/>
              </a:ext>
            </a:extLst>
          </p:cNvPr>
          <p:cNvSpPr txBox="1"/>
          <p:nvPr/>
        </p:nvSpPr>
        <p:spPr>
          <a:xfrm>
            <a:off x="7676730" y="2850142"/>
            <a:ext cx="527539" cy="400110"/>
          </a:xfrm>
          <a:custGeom>
            <a:avLst/>
            <a:gdLst>
              <a:gd name="connsiteX0" fmla="*/ 0 w 527539"/>
              <a:gd name="connsiteY0" fmla="*/ 0 h 400110"/>
              <a:gd name="connsiteX1" fmla="*/ 527539 w 527539"/>
              <a:gd name="connsiteY1" fmla="*/ 0 h 400110"/>
              <a:gd name="connsiteX2" fmla="*/ 527539 w 527539"/>
              <a:gd name="connsiteY2" fmla="*/ 400110 h 400110"/>
              <a:gd name="connsiteX3" fmla="*/ 0 w 527539"/>
              <a:gd name="connsiteY3" fmla="*/ 400110 h 400110"/>
              <a:gd name="connsiteX4" fmla="*/ 0 w 527539"/>
              <a:gd name="connsiteY4" fmla="*/ 0 h 400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539" h="400110" extrusionOk="0">
                <a:moveTo>
                  <a:pt x="0" y="0"/>
                </a:moveTo>
                <a:cubicBezTo>
                  <a:pt x="207515" y="21075"/>
                  <a:pt x="290698" y="-10463"/>
                  <a:pt x="527539" y="0"/>
                </a:cubicBezTo>
                <a:cubicBezTo>
                  <a:pt x="558495" y="105924"/>
                  <a:pt x="501236" y="284877"/>
                  <a:pt x="527539" y="400110"/>
                </a:cubicBezTo>
                <a:cubicBezTo>
                  <a:pt x="451028" y="387723"/>
                  <a:pt x="159876" y="370499"/>
                  <a:pt x="0" y="400110"/>
                </a:cubicBezTo>
                <a:cubicBezTo>
                  <a:pt x="12845" y="208865"/>
                  <a:pt x="695" y="193910"/>
                  <a:pt x="0" y="0"/>
                </a:cubicBezTo>
                <a:close/>
              </a:path>
            </a:pathLst>
          </a:custGeom>
          <a:noFill/>
          <a:ln w="12700">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endParaRPr lang="en-US" sz="2000"/>
          </a:p>
        </p:txBody>
      </p:sp>
      <p:sp>
        <p:nvSpPr>
          <p:cNvPr id="12" name="TextBox 11">
            <a:extLst>
              <a:ext uri="{FF2B5EF4-FFF2-40B4-BE49-F238E27FC236}">
                <a16:creationId xmlns:a16="http://schemas.microsoft.com/office/drawing/2014/main" id="{56963449-806D-7E94-9780-F5FA2BC6378F}"/>
              </a:ext>
            </a:extLst>
          </p:cNvPr>
          <p:cNvSpPr txBox="1"/>
          <p:nvPr/>
        </p:nvSpPr>
        <p:spPr>
          <a:xfrm>
            <a:off x="7676730" y="3281636"/>
            <a:ext cx="527539" cy="400110"/>
          </a:xfrm>
          <a:custGeom>
            <a:avLst/>
            <a:gdLst>
              <a:gd name="connsiteX0" fmla="*/ 0 w 527539"/>
              <a:gd name="connsiteY0" fmla="*/ 0 h 400110"/>
              <a:gd name="connsiteX1" fmla="*/ 527539 w 527539"/>
              <a:gd name="connsiteY1" fmla="*/ 0 h 400110"/>
              <a:gd name="connsiteX2" fmla="*/ 527539 w 527539"/>
              <a:gd name="connsiteY2" fmla="*/ 400110 h 400110"/>
              <a:gd name="connsiteX3" fmla="*/ 0 w 527539"/>
              <a:gd name="connsiteY3" fmla="*/ 400110 h 400110"/>
              <a:gd name="connsiteX4" fmla="*/ 0 w 527539"/>
              <a:gd name="connsiteY4" fmla="*/ 0 h 400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539" h="400110" extrusionOk="0">
                <a:moveTo>
                  <a:pt x="0" y="0"/>
                </a:moveTo>
                <a:cubicBezTo>
                  <a:pt x="207515" y="21075"/>
                  <a:pt x="290698" y="-10463"/>
                  <a:pt x="527539" y="0"/>
                </a:cubicBezTo>
                <a:cubicBezTo>
                  <a:pt x="558495" y="105924"/>
                  <a:pt x="501236" y="284877"/>
                  <a:pt x="527539" y="400110"/>
                </a:cubicBezTo>
                <a:cubicBezTo>
                  <a:pt x="451028" y="387723"/>
                  <a:pt x="159876" y="370499"/>
                  <a:pt x="0" y="400110"/>
                </a:cubicBezTo>
                <a:cubicBezTo>
                  <a:pt x="12845" y="208865"/>
                  <a:pt x="695" y="193910"/>
                  <a:pt x="0" y="0"/>
                </a:cubicBezTo>
                <a:close/>
              </a:path>
            </a:pathLst>
          </a:custGeom>
          <a:noFill/>
          <a:ln w="12700">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endParaRPr lang="en-US" sz="2000"/>
          </a:p>
        </p:txBody>
      </p:sp>
      <p:sp>
        <p:nvSpPr>
          <p:cNvPr id="13" name="TextBox 12">
            <a:extLst>
              <a:ext uri="{FF2B5EF4-FFF2-40B4-BE49-F238E27FC236}">
                <a16:creationId xmlns:a16="http://schemas.microsoft.com/office/drawing/2014/main" id="{E7C063FE-B216-995D-F6F3-CE00229FA16B}"/>
              </a:ext>
            </a:extLst>
          </p:cNvPr>
          <p:cNvSpPr txBox="1"/>
          <p:nvPr/>
        </p:nvSpPr>
        <p:spPr>
          <a:xfrm>
            <a:off x="7676729" y="3713130"/>
            <a:ext cx="527539" cy="400110"/>
          </a:xfrm>
          <a:custGeom>
            <a:avLst/>
            <a:gdLst>
              <a:gd name="connsiteX0" fmla="*/ 0 w 527539"/>
              <a:gd name="connsiteY0" fmla="*/ 0 h 400110"/>
              <a:gd name="connsiteX1" fmla="*/ 527539 w 527539"/>
              <a:gd name="connsiteY1" fmla="*/ 0 h 400110"/>
              <a:gd name="connsiteX2" fmla="*/ 527539 w 527539"/>
              <a:gd name="connsiteY2" fmla="*/ 400110 h 400110"/>
              <a:gd name="connsiteX3" fmla="*/ 0 w 527539"/>
              <a:gd name="connsiteY3" fmla="*/ 400110 h 400110"/>
              <a:gd name="connsiteX4" fmla="*/ 0 w 527539"/>
              <a:gd name="connsiteY4" fmla="*/ 0 h 400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539" h="400110" extrusionOk="0">
                <a:moveTo>
                  <a:pt x="0" y="0"/>
                </a:moveTo>
                <a:cubicBezTo>
                  <a:pt x="207515" y="21075"/>
                  <a:pt x="290698" y="-10463"/>
                  <a:pt x="527539" y="0"/>
                </a:cubicBezTo>
                <a:cubicBezTo>
                  <a:pt x="558495" y="105924"/>
                  <a:pt x="501236" y="284877"/>
                  <a:pt x="527539" y="400110"/>
                </a:cubicBezTo>
                <a:cubicBezTo>
                  <a:pt x="451028" y="387723"/>
                  <a:pt x="159876" y="370499"/>
                  <a:pt x="0" y="400110"/>
                </a:cubicBezTo>
                <a:cubicBezTo>
                  <a:pt x="12845" y="208865"/>
                  <a:pt x="695" y="193910"/>
                  <a:pt x="0" y="0"/>
                </a:cubicBezTo>
                <a:close/>
              </a:path>
            </a:pathLst>
          </a:custGeom>
          <a:noFill/>
          <a:ln w="12700">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endParaRPr lang="en-US" sz="2000"/>
          </a:p>
        </p:txBody>
      </p:sp>
      <p:sp>
        <p:nvSpPr>
          <p:cNvPr id="14" name="TextBox 13">
            <a:extLst>
              <a:ext uri="{FF2B5EF4-FFF2-40B4-BE49-F238E27FC236}">
                <a16:creationId xmlns:a16="http://schemas.microsoft.com/office/drawing/2014/main" id="{EE8FEC2D-0F20-1F8E-6BA9-1C7239A0B268}"/>
              </a:ext>
            </a:extLst>
          </p:cNvPr>
          <p:cNvSpPr txBox="1"/>
          <p:nvPr/>
        </p:nvSpPr>
        <p:spPr>
          <a:xfrm>
            <a:off x="7676730" y="4144625"/>
            <a:ext cx="527539" cy="400110"/>
          </a:xfrm>
          <a:custGeom>
            <a:avLst/>
            <a:gdLst>
              <a:gd name="connsiteX0" fmla="*/ 0 w 527539"/>
              <a:gd name="connsiteY0" fmla="*/ 0 h 400110"/>
              <a:gd name="connsiteX1" fmla="*/ 527539 w 527539"/>
              <a:gd name="connsiteY1" fmla="*/ 0 h 400110"/>
              <a:gd name="connsiteX2" fmla="*/ 527539 w 527539"/>
              <a:gd name="connsiteY2" fmla="*/ 400110 h 400110"/>
              <a:gd name="connsiteX3" fmla="*/ 0 w 527539"/>
              <a:gd name="connsiteY3" fmla="*/ 400110 h 400110"/>
              <a:gd name="connsiteX4" fmla="*/ 0 w 527539"/>
              <a:gd name="connsiteY4" fmla="*/ 0 h 400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539" h="400110" extrusionOk="0">
                <a:moveTo>
                  <a:pt x="0" y="0"/>
                </a:moveTo>
                <a:cubicBezTo>
                  <a:pt x="207515" y="21075"/>
                  <a:pt x="290698" y="-10463"/>
                  <a:pt x="527539" y="0"/>
                </a:cubicBezTo>
                <a:cubicBezTo>
                  <a:pt x="558495" y="105924"/>
                  <a:pt x="501236" y="284877"/>
                  <a:pt x="527539" y="400110"/>
                </a:cubicBezTo>
                <a:cubicBezTo>
                  <a:pt x="451028" y="387723"/>
                  <a:pt x="159876" y="370499"/>
                  <a:pt x="0" y="400110"/>
                </a:cubicBezTo>
                <a:cubicBezTo>
                  <a:pt x="12845" y="208865"/>
                  <a:pt x="695" y="193910"/>
                  <a:pt x="0" y="0"/>
                </a:cubicBezTo>
                <a:close/>
              </a:path>
            </a:pathLst>
          </a:custGeom>
          <a:noFill/>
          <a:ln w="12700">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endParaRPr lang="en-US" sz="2000"/>
          </a:p>
        </p:txBody>
      </p:sp>
      <p:sp>
        <p:nvSpPr>
          <p:cNvPr id="15" name="TextBox 14">
            <a:extLst>
              <a:ext uri="{FF2B5EF4-FFF2-40B4-BE49-F238E27FC236}">
                <a16:creationId xmlns:a16="http://schemas.microsoft.com/office/drawing/2014/main" id="{508D3442-7083-E7C8-8A43-EF76886D5C6F}"/>
              </a:ext>
            </a:extLst>
          </p:cNvPr>
          <p:cNvSpPr txBox="1"/>
          <p:nvPr/>
        </p:nvSpPr>
        <p:spPr>
          <a:xfrm>
            <a:off x="7676729" y="4851539"/>
            <a:ext cx="527539" cy="400110"/>
          </a:xfrm>
          <a:custGeom>
            <a:avLst/>
            <a:gdLst>
              <a:gd name="connsiteX0" fmla="*/ 0 w 527539"/>
              <a:gd name="connsiteY0" fmla="*/ 0 h 400110"/>
              <a:gd name="connsiteX1" fmla="*/ 527539 w 527539"/>
              <a:gd name="connsiteY1" fmla="*/ 0 h 400110"/>
              <a:gd name="connsiteX2" fmla="*/ 527539 w 527539"/>
              <a:gd name="connsiteY2" fmla="*/ 400110 h 400110"/>
              <a:gd name="connsiteX3" fmla="*/ 0 w 527539"/>
              <a:gd name="connsiteY3" fmla="*/ 400110 h 400110"/>
              <a:gd name="connsiteX4" fmla="*/ 0 w 527539"/>
              <a:gd name="connsiteY4" fmla="*/ 0 h 400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539" h="400110" extrusionOk="0">
                <a:moveTo>
                  <a:pt x="0" y="0"/>
                </a:moveTo>
                <a:cubicBezTo>
                  <a:pt x="207515" y="21075"/>
                  <a:pt x="290698" y="-10463"/>
                  <a:pt x="527539" y="0"/>
                </a:cubicBezTo>
                <a:cubicBezTo>
                  <a:pt x="558495" y="105924"/>
                  <a:pt x="501236" y="284877"/>
                  <a:pt x="527539" y="400110"/>
                </a:cubicBezTo>
                <a:cubicBezTo>
                  <a:pt x="451028" y="387723"/>
                  <a:pt x="159876" y="370499"/>
                  <a:pt x="0" y="400110"/>
                </a:cubicBezTo>
                <a:cubicBezTo>
                  <a:pt x="12845" y="208865"/>
                  <a:pt x="695" y="193910"/>
                  <a:pt x="0" y="0"/>
                </a:cubicBezTo>
                <a:close/>
              </a:path>
            </a:pathLst>
          </a:custGeom>
          <a:noFill/>
          <a:ln w="12700">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endParaRPr lang="en-US" sz="2000"/>
          </a:p>
        </p:txBody>
      </p:sp>
      <p:sp>
        <p:nvSpPr>
          <p:cNvPr id="16" name="TextBox 15">
            <a:extLst>
              <a:ext uri="{FF2B5EF4-FFF2-40B4-BE49-F238E27FC236}">
                <a16:creationId xmlns:a16="http://schemas.microsoft.com/office/drawing/2014/main" id="{262EDDE6-A541-219B-9D5F-61655C687A74}"/>
              </a:ext>
            </a:extLst>
          </p:cNvPr>
          <p:cNvSpPr txBox="1"/>
          <p:nvPr/>
        </p:nvSpPr>
        <p:spPr>
          <a:xfrm>
            <a:off x="7676728" y="5283032"/>
            <a:ext cx="527539" cy="400110"/>
          </a:xfrm>
          <a:custGeom>
            <a:avLst/>
            <a:gdLst>
              <a:gd name="connsiteX0" fmla="*/ 0 w 527539"/>
              <a:gd name="connsiteY0" fmla="*/ 0 h 400110"/>
              <a:gd name="connsiteX1" fmla="*/ 527539 w 527539"/>
              <a:gd name="connsiteY1" fmla="*/ 0 h 400110"/>
              <a:gd name="connsiteX2" fmla="*/ 527539 w 527539"/>
              <a:gd name="connsiteY2" fmla="*/ 400110 h 400110"/>
              <a:gd name="connsiteX3" fmla="*/ 0 w 527539"/>
              <a:gd name="connsiteY3" fmla="*/ 400110 h 400110"/>
              <a:gd name="connsiteX4" fmla="*/ 0 w 527539"/>
              <a:gd name="connsiteY4" fmla="*/ 0 h 400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539" h="400110" extrusionOk="0">
                <a:moveTo>
                  <a:pt x="0" y="0"/>
                </a:moveTo>
                <a:cubicBezTo>
                  <a:pt x="207515" y="21075"/>
                  <a:pt x="290698" y="-10463"/>
                  <a:pt x="527539" y="0"/>
                </a:cubicBezTo>
                <a:cubicBezTo>
                  <a:pt x="558495" y="105924"/>
                  <a:pt x="501236" y="284877"/>
                  <a:pt x="527539" y="400110"/>
                </a:cubicBezTo>
                <a:cubicBezTo>
                  <a:pt x="451028" y="387723"/>
                  <a:pt x="159876" y="370499"/>
                  <a:pt x="0" y="400110"/>
                </a:cubicBezTo>
                <a:cubicBezTo>
                  <a:pt x="12845" y="208865"/>
                  <a:pt x="695" y="193910"/>
                  <a:pt x="0" y="0"/>
                </a:cubicBezTo>
                <a:close/>
              </a:path>
            </a:pathLst>
          </a:custGeom>
          <a:noFill/>
          <a:ln w="12700">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endParaRPr lang="en-US" sz="2000"/>
          </a:p>
        </p:txBody>
      </p:sp>
      <p:sp>
        <p:nvSpPr>
          <p:cNvPr id="17" name="TextBox 16">
            <a:extLst>
              <a:ext uri="{FF2B5EF4-FFF2-40B4-BE49-F238E27FC236}">
                <a16:creationId xmlns:a16="http://schemas.microsoft.com/office/drawing/2014/main" id="{FE1F7A56-FAAB-AA8B-029E-0C222F11ADD6}"/>
              </a:ext>
            </a:extLst>
          </p:cNvPr>
          <p:cNvSpPr txBox="1"/>
          <p:nvPr/>
        </p:nvSpPr>
        <p:spPr>
          <a:xfrm>
            <a:off x="7574095" y="2423710"/>
            <a:ext cx="743639" cy="480026"/>
          </a:xfrm>
          <a:prstGeom prst="rect">
            <a:avLst/>
          </a:prstGeom>
          <a:noFill/>
          <a:ln w="12700">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 . .</a:t>
            </a:r>
          </a:p>
        </p:txBody>
      </p:sp>
      <p:sp>
        <p:nvSpPr>
          <p:cNvPr id="21" name="TextBox 20">
            <a:extLst>
              <a:ext uri="{FF2B5EF4-FFF2-40B4-BE49-F238E27FC236}">
                <a16:creationId xmlns:a16="http://schemas.microsoft.com/office/drawing/2014/main" id="{091BFA03-6111-0C42-B448-6087123A1AC7}"/>
              </a:ext>
            </a:extLst>
          </p:cNvPr>
          <p:cNvSpPr txBox="1"/>
          <p:nvPr/>
        </p:nvSpPr>
        <p:spPr>
          <a:xfrm>
            <a:off x="7574095" y="4406746"/>
            <a:ext cx="743639" cy="480026"/>
          </a:xfrm>
          <a:prstGeom prst="rect">
            <a:avLst/>
          </a:prstGeom>
          <a:noFill/>
          <a:ln w="12700">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 . .</a:t>
            </a:r>
          </a:p>
        </p:txBody>
      </p:sp>
      <p:sp>
        <p:nvSpPr>
          <p:cNvPr id="22" name="TextBox 21">
            <a:extLst>
              <a:ext uri="{FF2B5EF4-FFF2-40B4-BE49-F238E27FC236}">
                <a16:creationId xmlns:a16="http://schemas.microsoft.com/office/drawing/2014/main" id="{F4C0D15A-7F77-B93D-35FC-549578173231}"/>
              </a:ext>
            </a:extLst>
          </p:cNvPr>
          <p:cNvSpPr txBox="1"/>
          <p:nvPr/>
        </p:nvSpPr>
        <p:spPr>
          <a:xfrm>
            <a:off x="3958537" y="3391805"/>
            <a:ext cx="527539" cy="400110"/>
          </a:xfrm>
          <a:custGeom>
            <a:avLst/>
            <a:gdLst>
              <a:gd name="connsiteX0" fmla="*/ 0 w 527539"/>
              <a:gd name="connsiteY0" fmla="*/ 0 h 400110"/>
              <a:gd name="connsiteX1" fmla="*/ 527539 w 527539"/>
              <a:gd name="connsiteY1" fmla="*/ 0 h 400110"/>
              <a:gd name="connsiteX2" fmla="*/ 527539 w 527539"/>
              <a:gd name="connsiteY2" fmla="*/ 400110 h 400110"/>
              <a:gd name="connsiteX3" fmla="*/ 0 w 527539"/>
              <a:gd name="connsiteY3" fmla="*/ 400110 h 400110"/>
              <a:gd name="connsiteX4" fmla="*/ 0 w 527539"/>
              <a:gd name="connsiteY4" fmla="*/ 0 h 400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539" h="400110" extrusionOk="0">
                <a:moveTo>
                  <a:pt x="0" y="0"/>
                </a:moveTo>
                <a:cubicBezTo>
                  <a:pt x="207515" y="21075"/>
                  <a:pt x="290698" y="-10463"/>
                  <a:pt x="527539" y="0"/>
                </a:cubicBezTo>
                <a:cubicBezTo>
                  <a:pt x="558495" y="105924"/>
                  <a:pt x="501236" y="284877"/>
                  <a:pt x="527539" y="400110"/>
                </a:cubicBezTo>
                <a:cubicBezTo>
                  <a:pt x="451028" y="387723"/>
                  <a:pt x="159876" y="370499"/>
                  <a:pt x="0" y="400110"/>
                </a:cubicBezTo>
                <a:cubicBezTo>
                  <a:pt x="12845" y="208865"/>
                  <a:pt x="695" y="193910"/>
                  <a:pt x="0" y="0"/>
                </a:cubicBezTo>
                <a:close/>
              </a:path>
            </a:pathLst>
          </a:custGeom>
          <a:noFill/>
          <a:ln w="12700">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a:t>23</a:t>
            </a:r>
          </a:p>
        </p:txBody>
      </p:sp>
      <p:sp>
        <p:nvSpPr>
          <p:cNvPr id="23" name="TextBox 22">
            <a:extLst>
              <a:ext uri="{FF2B5EF4-FFF2-40B4-BE49-F238E27FC236}">
                <a16:creationId xmlns:a16="http://schemas.microsoft.com/office/drawing/2014/main" id="{33EB75AB-2EA5-7924-38F9-8698843B6AD5}"/>
              </a:ext>
            </a:extLst>
          </p:cNvPr>
          <p:cNvSpPr txBox="1"/>
          <p:nvPr/>
        </p:nvSpPr>
        <p:spPr>
          <a:xfrm>
            <a:off x="3958538" y="4475132"/>
            <a:ext cx="527539" cy="400110"/>
          </a:xfrm>
          <a:custGeom>
            <a:avLst/>
            <a:gdLst>
              <a:gd name="connsiteX0" fmla="*/ 0 w 527539"/>
              <a:gd name="connsiteY0" fmla="*/ 0 h 400110"/>
              <a:gd name="connsiteX1" fmla="*/ 527539 w 527539"/>
              <a:gd name="connsiteY1" fmla="*/ 0 h 400110"/>
              <a:gd name="connsiteX2" fmla="*/ 527539 w 527539"/>
              <a:gd name="connsiteY2" fmla="*/ 400110 h 400110"/>
              <a:gd name="connsiteX3" fmla="*/ 0 w 527539"/>
              <a:gd name="connsiteY3" fmla="*/ 400110 h 400110"/>
              <a:gd name="connsiteX4" fmla="*/ 0 w 527539"/>
              <a:gd name="connsiteY4" fmla="*/ 0 h 400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539" h="400110" extrusionOk="0">
                <a:moveTo>
                  <a:pt x="0" y="0"/>
                </a:moveTo>
                <a:cubicBezTo>
                  <a:pt x="207515" y="21075"/>
                  <a:pt x="290698" y="-10463"/>
                  <a:pt x="527539" y="0"/>
                </a:cubicBezTo>
                <a:cubicBezTo>
                  <a:pt x="558495" y="105924"/>
                  <a:pt x="501236" y="284877"/>
                  <a:pt x="527539" y="400110"/>
                </a:cubicBezTo>
                <a:cubicBezTo>
                  <a:pt x="451028" y="387723"/>
                  <a:pt x="159876" y="370499"/>
                  <a:pt x="0" y="400110"/>
                </a:cubicBezTo>
                <a:cubicBezTo>
                  <a:pt x="12845" y="208865"/>
                  <a:pt x="695" y="193910"/>
                  <a:pt x="0" y="0"/>
                </a:cubicBezTo>
                <a:close/>
              </a:path>
            </a:pathLst>
          </a:custGeom>
          <a:noFill/>
          <a:ln w="12700">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a:t>31</a:t>
            </a:r>
          </a:p>
        </p:txBody>
      </p:sp>
      <p:sp>
        <p:nvSpPr>
          <p:cNvPr id="24" name="TextBox 23">
            <a:extLst>
              <a:ext uri="{FF2B5EF4-FFF2-40B4-BE49-F238E27FC236}">
                <a16:creationId xmlns:a16="http://schemas.microsoft.com/office/drawing/2014/main" id="{3ED665B5-72BC-F76E-CE16-D2B4730C06D1}"/>
              </a:ext>
            </a:extLst>
          </p:cNvPr>
          <p:cNvSpPr txBox="1"/>
          <p:nvPr/>
        </p:nvSpPr>
        <p:spPr>
          <a:xfrm>
            <a:off x="3958537" y="4915805"/>
            <a:ext cx="527539" cy="400110"/>
          </a:xfrm>
          <a:custGeom>
            <a:avLst/>
            <a:gdLst>
              <a:gd name="connsiteX0" fmla="*/ 0 w 527539"/>
              <a:gd name="connsiteY0" fmla="*/ 0 h 400110"/>
              <a:gd name="connsiteX1" fmla="*/ 527539 w 527539"/>
              <a:gd name="connsiteY1" fmla="*/ 0 h 400110"/>
              <a:gd name="connsiteX2" fmla="*/ 527539 w 527539"/>
              <a:gd name="connsiteY2" fmla="*/ 400110 h 400110"/>
              <a:gd name="connsiteX3" fmla="*/ 0 w 527539"/>
              <a:gd name="connsiteY3" fmla="*/ 400110 h 400110"/>
              <a:gd name="connsiteX4" fmla="*/ 0 w 527539"/>
              <a:gd name="connsiteY4" fmla="*/ 0 h 400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539" h="400110" extrusionOk="0">
                <a:moveTo>
                  <a:pt x="0" y="0"/>
                </a:moveTo>
                <a:cubicBezTo>
                  <a:pt x="207515" y="21075"/>
                  <a:pt x="290698" y="-10463"/>
                  <a:pt x="527539" y="0"/>
                </a:cubicBezTo>
                <a:cubicBezTo>
                  <a:pt x="558495" y="105924"/>
                  <a:pt x="501236" y="284877"/>
                  <a:pt x="527539" y="400110"/>
                </a:cubicBezTo>
                <a:cubicBezTo>
                  <a:pt x="451028" y="387723"/>
                  <a:pt x="159876" y="370499"/>
                  <a:pt x="0" y="400110"/>
                </a:cubicBezTo>
                <a:cubicBezTo>
                  <a:pt x="12845" y="208865"/>
                  <a:pt x="695" y="193910"/>
                  <a:pt x="0" y="0"/>
                </a:cubicBezTo>
                <a:close/>
              </a:path>
            </a:pathLst>
          </a:custGeom>
          <a:noFill/>
          <a:ln w="12700">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a:t>32</a:t>
            </a:r>
          </a:p>
        </p:txBody>
      </p:sp>
      <p:cxnSp>
        <p:nvCxnSpPr>
          <p:cNvPr id="27" name="Connector: Elbow 26">
            <a:extLst>
              <a:ext uri="{FF2B5EF4-FFF2-40B4-BE49-F238E27FC236}">
                <a16:creationId xmlns:a16="http://schemas.microsoft.com/office/drawing/2014/main" id="{4CBC7959-8417-F0FA-48B8-A1EF4D508292}"/>
              </a:ext>
            </a:extLst>
          </p:cNvPr>
          <p:cNvCxnSpPr/>
          <p:nvPr/>
        </p:nvCxnSpPr>
        <p:spPr>
          <a:xfrm flipV="1">
            <a:off x="4488340" y="2377692"/>
            <a:ext cx="3191218" cy="829935"/>
          </a:xfrm>
          <a:prstGeom prst="bentConnector3">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9212DA9B-F9D2-32E8-3C19-036E3307C31D}"/>
              </a:ext>
            </a:extLst>
          </p:cNvPr>
          <p:cNvCxnSpPr>
            <a:cxnSpLocks/>
          </p:cNvCxnSpPr>
          <p:nvPr/>
        </p:nvCxnSpPr>
        <p:spPr>
          <a:xfrm>
            <a:off x="4488340" y="4713265"/>
            <a:ext cx="3191218" cy="271751"/>
          </a:xfrm>
          <a:prstGeom prst="bentConnector3">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6D62B339-F911-3F58-A68B-EDF28660F42A}"/>
              </a:ext>
            </a:extLst>
          </p:cNvPr>
          <p:cNvCxnSpPr>
            <a:cxnSpLocks/>
          </p:cNvCxnSpPr>
          <p:nvPr/>
        </p:nvCxnSpPr>
        <p:spPr>
          <a:xfrm flipV="1">
            <a:off x="4488339" y="3488559"/>
            <a:ext cx="3191219" cy="86299"/>
          </a:xfrm>
          <a:prstGeom prst="bentConnector3">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0A032495-25FB-A3D8-3760-FEE626A39EDD}"/>
              </a:ext>
            </a:extLst>
          </p:cNvPr>
          <p:cNvCxnSpPr>
            <a:cxnSpLocks/>
          </p:cNvCxnSpPr>
          <p:nvPr/>
        </p:nvCxnSpPr>
        <p:spPr>
          <a:xfrm flipV="1">
            <a:off x="4488340" y="5076824"/>
            <a:ext cx="3191218" cy="58754"/>
          </a:xfrm>
          <a:prstGeom prst="bentConnector3">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7EFE727A-7090-54E7-A1C8-DBE29EA6D8BA}"/>
              </a:ext>
            </a:extLst>
          </p:cNvPr>
          <p:cNvSpPr txBox="1"/>
          <p:nvPr/>
        </p:nvSpPr>
        <p:spPr>
          <a:xfrm>
            <a:off x="10963426" y="2179948"/>
            <a:ext cx="527539" cy="400110"/>
          </a:xfrm>
          <a:custGeom>
            <a:avLst/>
            <a:gdLst>
              <a:gd name="connsiteX0" fmla="*/ 0 w 527539"/>
              <a:gd name="connsiteY0" fmla="*/ 0 h 400110"/>
              <a:gd name="connsiteX1" fmla="*/ 527539 w 527539"/>
              <a:gd name="connsiteY1" fmla="*/ 0 h 400110"/>
              <a:gd name="connsiteX2" fmla="*/ 527539 w 527539"/>
              <a:gd name="connsiteY2" fmla="*/ 400110 h 400110"/>
              <a:gd name="connsiteX3" fmla="*/ 0 w 527539"/>
              <a:gd name="connsiteY3" fmla="*/ 400110 h 400110"/>
              <a:gd name="connsiteX4" fmla="*/ 0 w 527539"/>
              <a:gd name="connsiteY4" fmla="*/ 0 h 400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539" h="400110" extrusionOk="0">
                <a:moveTo>
                  <a:pt x="0" y="0"/>
                </a:moveTo>
                <a:cubicBezTo>
                  <a:pt x="207515" y="21075"/>
                  <a:pt x="290698" y="-10463"/>
                  <a:pt x="527539" y="0"/>
                </a:cubicBezTo>
                <a:cubicBezTo>
                  <a:pt x="558495" y="105924"/>
                  <a:pt x="501236" y="284877"/>
                  <a:pt x="527539" y="400110"/>
                </a:cubicBezTo>
                <a:cubicBezTo>
                  <a:pt x="451028" y="387723"/>
                  <a:pt x="159876" y="370499"/>
                  <a:pt x="0" y="400110"/>
                </a:cubicBezTo>
                <a:cubicBezTo>
                  <a:pt x="12845" y="208865"/>
                  <a:pt x="695" y="193910"/>
                  <a:pt x="0" y="0"/>
                </a:cubicBezTo>
                <a:close/>
              </a:path>
            </a:pathLst>
          </a:custGeom>
          <a:noFill/>
          <a:ln w="12700">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a:t>35</a:t>
            </a:r>
          </a:p>
        </p:txBody>
      </p:sp>
      <p:sp>
        <p:nvSpPr>
          <p:cNvPr id="34" name="TextBox 33">
            <a:extLst>
              <a:ext uri="{FF2B5EF4-FFF2-40B4-BE49-F238E27FC236}">
                <a16:creationId xmlns:a16="http://schemas.microsoft.com/office/drawing/2014/main" id="{B6843474-B79D-6A85-7D97-3DE143D4C215}"/>
              </a:ext>
            </a:extLst>
          </p:cNvPr>
          <p:cNvSpPr txBox="1"/>
          <p:nvPr/>
        </p:nvSpPr>
        <p:spPr>
          <a:xfrm>
            <a:off x="11495910" y="2179949"/>
            <a:ext cx="527539" cy="400110"/>
          </a:xfrm>
          <a:custGeom>
            <a:avLst/>
            <a:gdLst>
              <a:gd name="connsiteX0" fmla="*/ 0 w 527539"/>
              <a:gd name="connsiteY0" fmla="*/ 0 h 400110"/>
              <a:gd name="connsiteX1" fmla="*/ 527539 w 527539"/>
              <a:gd name="connsiteY1" fmla="*/ 0 h 400110"/>
              <a:gd name="connsiteX2" fmla="*/ 527539 w 527539"/>
              <a:gd name="connsiteY2" fmla="*/ 400110 h 400110"/>
              <a:gd name="connsiteX3" fmla="*/ 0 w 527539"/>
              <a:gd name="connsiteY3" fmla="*/ 400110 h 400110"/>
              <a:gd name="connsiteX4" fmla="*/ 0 w 527539"/>
              <a:gd name="connsiteY4" fmla="*/ 0 h 400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539" h="400110" extrusionOk="0">
                <a:moveTo>
                  <a:pt x="0" y="0"/>
                </a:moveTo>
                <a:cubicBezTo>
                  <a:pt x="207515" y="21075"/>
                  <a:pt x="290698" y="-10463"/>
                  <a:pt x="527539" y="0"/>
                </a:cubicBezTo>
                <a:cubicBezTo>
                  <a:pt x="558495" y="105924"/>
                  <a:pt x="501236" y="284877"/>
                  <a:pt x="527539" y="400110"/>
                </a:cubicBezTo>
                <a:cubicBezTo>
                  <a:pt x="451028" y="387723"/>
                  <a:pt x="159876" y="370499"/>
                  <a:pt x="0" y="400110"/>
                </a:cubicBezTo>
                <a:cubicBezTo>
                  <a:pt x="12845" y="208865"/>
                  <a:pt x="695" y="193910"/>
                  <a:pt x="0" y="0"/>
                </a:cubicBezTo>
                <a:close/>
              </a:path>
            </a:pathLst>
          </a:custGeom>
          <a:noFill/>
          <a:ln w="12700">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a:t>44</a:t>
            </a:r>
          </a:p>
        </p:txBody>
      </p:sp>
      <p:sp>
        <p:nvSpPr>
          <p:cNvPr id="35" name="TextBox 34">
            <a:extLst>
              <a:ext uri="{FF2B5EF4-FFF2-40B4-BE49-F238E27FC236}">
                <a16:creationId xmlns:a16="http://schemas.microsoft.com/office/drawing/2014/main" id="{5C621895-38FA-9C12-96C7-963DA13D73CF}"/>
              </a:ext>
            </a:extLst>
          </p:cNvPr>
          <p:cNvSpPr txBox="1"/>
          <p:nvPr/>
        </p:nvSpPr>
        <p:spPr>
          <a:xfrm>
            <a:off x="10954246" y="3244911"/>
            <a:ext cx="527539" cy="400110"/>
          </a:xfrm>
          <a:custGeom>
            <a:avLst/>
            <a:gdLst>
              <a:gd name="connsiteX0" fmla="*/ 0 w 527539"/>
              <a:gd name="connsiteY0" fmla="*/ 0 h 400110"/>
              <a:gd name="connsiteX1" fmla="*/ 527539 w 527539"/>
              <a:gd name="connsiteY1" fmla="*/ 0 h 400110"/>
              <a:gd name="connsiteX2" fmla="*/ 527539 w 527539"/>
              <a:gd name="connsiteY2" fmla="*/ 400110 h 400110"/>
              <a:gd name="connsiteX3" fmla="*/ 0 w 527539"/>
              <a:gd name="connsiteY3" fmla="*/ 400110 h 400110"/>
              <a:gd name="connsiteX4" fmla="*/ 0 w 527539"/>
              <a:gd name="connsiteY4" fmla="*/ 0 h 400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539" h="400110" extrusionOk="0">
                <a:moveTo>
                  <a:pt x="0" y="0"/>
                </a:moveTo>
                <a:cubicBezTo>
                  <a:pt x="207515" y="21075"/>
                  <a:pt x="290698" y="-10463"/>
                  <a:pt x="527539" y="0"/>
                </a:cubicBezTo>
                <a:cubicBezTo>
                  <a:pt x="558495" y="105924"/>
                  <a:pt x="501236" y="284877"/>
                  <a:pt x="527539" y="400110"/>
                </a:cubicBezTo>
                <a:cubicBezTo>
                  <a:pt x="451028" y="387723"/>
                  <a:pt x="159876" y="370499"/>
                  <a:pt x="0" y="400110"/>
                </a:cubicBezTo>
                <a:cubicBezTo>
                  <a:pt x="12845" y="208865"/>
                  <a:pt x="695" y="193910"/>
                  <a:pt x="0" y="0"/>
                </a:cubicBezTo>
                <a:close/>
              </a:path>
            </a:pathLst>
          </a:custGeom>
          <a:noFill/>
          <a:ln w="12700">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a:t>11</a:t>
            </a:r>
          </a:p>
        </p:txBody>
      </p:sp>
      <p:sp>
        <p:nvSpPr>
          <p:cNvPr id="36" name="TextBox 35">
            <a:extLst>
              <a:ext uri="{FF2B5EF4-FFF2-40B4-BE49-F238E27FC236}">
                <a16:creationId xmlns:a16="http://schemas.microsoft.com/office/drawing/2014/main" id="{7DE56300-0FCA-B700-C7D2-2EA023428746}"/>
              </a:ext>
            </a:extLst>
          </p:cNvPr>
          <p:cNvSpPr txBox="1"/>
          <p:nvPr/>
        </p:nvSpPr>
        <p:spPr>
          <a:xfrm>
            <a:off x="11486729" y="3244912"/>
            <a:ext cx="527539" cy="400110"/>
          </a:xfrm>
          <a:custGeom>
            <a:avLst/>
            <a:gdLst>
              <a:gd name="connsiteX0" fmla="*/ 0 w 527539"/>
              <a:gd name="connsiteY0" fmla="*/ 0 h 400110"/>
              <a:gd name="connsiteX1" fmla="*/ 527539 w 527539"/>
              <a:gd name="connsiteY1" fmla="*/ 0 h 400110"/>
              <a:gd name="connsiteX2" fmla="*/ 527539 w 527539"/>
              <a:gd name="connsiteY2" fmla="*/ 400110 h 400110"/>
              <a:gd name="connsiteX3" fmla="*/ 0 w 527539"/>
              <a:gd name="connsiteY3" fmla="*/ 400110 h 400110"/>
              <a:gd name="connsiteX4" fmla="*/ 0 w 527539"/>
              <a:gd name="connsiteY4" fmla="*/ 0 h 400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539" h="400110" extrusionOk="0">
                <a:moveTo>
                  <a:pt x="0" y="0"/>
                </a:moveTo>
                <a:cubicBezTo>
                  <a:pt x="207515" y="21075"/>
                  <a:pt x="290698" y="-10463"/>
                  <a:pt x="527539" y="0"/>
                </a:cubicBezTo>
                <a:cubicBezTo>
                  <a:pt x="558495" y="105924"/>
                  <a:pt x="501236" y="284877"/>
                  <a:pt x="527539" y="400110"/>
                </a:cubicBezTo>
                <a:cubicBezTo>
                  <a:pt x="451028" y="387723"/>
                  <a:pt x="159876" y="370499"/>
                  <a:pt x="0" y="400110"/>
                </a:cubicBezTo>
                <a:cubicBezTo>
                  <a:pt x="12845" y="208865"/>
                  <a:pt x="695" y="193910"/>
                  <a:pt x="0" y="0"/>
                </a:cubicBezTo>
                <a:close/>
              </a:path>
            </a:pathLst>
          </a:custGeom>
          <a:noFill/>
          <a:ln w="12700">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a:t>23</a:t>
            </a:r>
          </a:p>
        </p:txBody>
      </p:sp>
      <p:sp>
        <p:nvSpPr>
          <p:cNvPr id="42" name="TextBox 41">
            <a:extLst>
              <a:ext uri="{FF2B5EF4-FFF2-40B4-BE49-F238E27FC236}">
                <a16:creationId xmlns:a16="http://schemas.microsoft.com/office/drawing/2014/main" id="{6F73B898-2526-2AE4-998D-2CA5CB3C94D3}"/>
              </a:ext>
            </a:extLst>
          </p:cNvPr>
          <p:cNvSpPr txBox="1"/>
          <p:nvPr/>
        </p:nvSpPr>
        <p:spPr>
          <a:xfrm>
            <a:off x="9857261" y="5960282"/>
            <a:ext cx="2751097"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t>Key-Value Pair</a:t>
            </a:r>
            <a:endParaRPr lang="en-US" sz="2000"/>
          </a:p>
        </p:txBody>
      </p:sp>
      <p:cxnSp>
        <p:nvCxnSpPr>
          <p:cNvPr id="44" name="Straight Arrow Connector 43">
            <a:extLst>
              <a:ext uri="{FF2B5EF4-FFF2-40B4-BE49-F238E27FC236}">
                <a16:creationId xmlns:a16="http://schemas.microsoft.com/office/drawing/2014/main" id="{516276C7-2279-509D-96E1-AB6A49E6E55B}"/>
              </a:ext>
            </a:extLst>
          </p:cNvPr>
          <p:cNvCxnSpPr/>
          <p:nvPr/>
        </p:nvCxnSpPr>
        <p:spPr>
          <a:xfrm>
            <a:off x="7939144" y="2371036"/>
            <a:ext cx="3025966" cy="550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5F6FF57C-164F-1018-6C36-144F3C7E511A}"/>
              </a:ext>
            </a:extLst>
          </p:cNvPr>
          <p:cNvCxnSpPr>
            <a:cxnSpLocks/>
          </p:cNvCxnSpPr>
          <p:nvPr/>
        </p:nvCxnSpPr>
        <p:spPr>
          <a:xfrm flipV="1">
            <a:off x="7939143" y="3441505"/>
            <a:ext cx="2998424" cy="2203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A63D0CDE-7C98-59C4-6F47-705F6263C012}"/>
              </a:ext>
            </a:extLst>
          </p:cNvPr>
          <p:cNvSpPr txBox="1"/>
          <p:nvPr/>
        </p:nvSpPr>
        <p:spPr>
          <a:xfrm>
            <a:off x="4691347" y="2019759"/>
            <a:ext cx="2770742" cy="307777"/>
          </a:xfrm>
          <a:prstGeom prst="rect">
            <a:avLst/>
          </a:prstGeom>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a:t>Murmur 3 hashing</a:t>
            </a:r>
            <a:endParaRPr lang="en-US"/>
          </a:p>
        </p:txBody>
      </p:sp>
      <p:sp>
        <p:nvSpPr>
          <p:cNvPr id="8" name="TextBox 7">
            <a:extLst>
              <a:ext uri="{FF2B5EF4-FFF2-40B4-BE49-F238E27FC236}">
                <a16:creationId xmlns:a16="http://schemas.microsoft.com/office/drawing/2014/main" id="{EB419767-6CA9-918A-2505-CE4140C27420}"/>
              </a:ext>
            </a:extLst>
          </p:cNvPr>
          <p:cNvSpPr txBox="1"/>
          <p:nvPr/>
        </p:nvSpPr>
        <p:spPr>
          <a:xfrm>
            <a:off x="3430998" y="4915805"/>
            <a:ext cx="527539" cy="400110"/>
          </a:xfrm>
          <a:custGeom>
            <a:avLst/>
            <a:gdLst>
              <a:gd name="connsiteX0" fmla="*/ 0 w 527539"/>
              <a:gd name="connsiteY0" fmla="*/ 0 h 400110"/>
              <a:gd name="connsiteX1" fmla="*/ 527539 w 527539"/>
              <a:gd name="connsiteY1" fmla="*/ 0 h 400110"/>
              <a:gd name="connsiteX2" fmla="*/ 527539 w 527539"/>
              <a:gd name="connsiteY2" fmla="*/ 400110 h 400110"/>
              <a:gd name="connsiteX3" fmla="*/ 0 w 527539"/>
              <a:gd name="connsiteY3" fmla="*/ 400110 h 400110"/>
              <a:gd name="connsiteX4" fmla="*/ 0 w 527539"/>
              <a:gd name="connsiteY4" fmla="*/ 0 h 400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539" h="400110" extrusionOk="0">
                <a:moveTo>
                  <a:pt x="0" y="0"/>
                </a:moveTo>
                <a:cubicBezTo>
                  <a:pt x="207515" y="21075"/>
                  <a:pt x="290698" y="-10463"/>
                  <a:pt x="527539" y="0"/>
                </a:cubicBezTo>
                <a:cubicBezTo>
                  <a:pt x="558495" y="105924"/>
                  <a:pt x="501236" y="284877"/>
                  <a:pt x="527539" y="400110"/>
                </a:cubicBezTo>
                <a:cubicBezTo>
                  <a:pt x="451028" y="387723"/>
                  <a:pt x="159876" y="370499"/>
                  <a:pt x="0" y="400110"/>
                </a:cubicBezTo>
                <a:cubicBezTo>
                  <a:pt x="12845" y="208865"/>
                  <a:pt x="695" y="193910"/>
                  <a:pt x="0" y="0"/>
                </a:cubicBezTo>
                <a:close/>
              </a:path>
            </a:pathLst>
          </a:custGeom>
          <a:noFill/>
          <a:ln w="28575">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a:t>97</a:t>
            </a:r>
          </a:p>
        </p:txBody>
      </p:sp>
      <p:sp>
        <p:nvSpPr>
          <p:cNvPr id="18" name="TextBox 17">
            <a:extLst>
              <a:ext uri="{FF2B5EF4-FFF2-40B4-BE49-F238E27FC236}">
                <a16:creationId xmlns:a16="http://schemas.microsoft.com/office/drawing/2014/main" id="{AE80564C-220D-C248-B835-835EA261E99E}"/>
              </a:ext>
            </a:extLst>
          </p:cNvPr>
          <p:cNvSpPr txBox="1"/>
          <p:nvPr/>
        </p:nvSpPr>
        <p:spPr>
          <a:xfrm>
            <a:off x="3430999" y="4471833"/>
            <a:ext cx="527539" cy="400110"/>
          </a:xfrm>
          <a:custGeom>
            <a:avLst/>
            <a:gdLst>
              <a:gd name="connsiteX0" fmla="*/ 0 w 527539"/>
              <a:gd name="connsiteY0" fmla="*/ 0 h 400110"/>
              <a:gd name="connsiteX1" fmla="*/ 527539 w 527539"/>
              <a:gd name="connsiteY1" fmla="*/ 0 h 400110"/>
              <a:gd name="connsiteX2" fmla="*/ 527539 w 527539"/>
              <a:gd name="connsiteY2" fmla="*/ 400110 h 400110"/>
              <a:gd name="connsiteX3" fmla="*/ 0 w 527539"/>
              <a:gd name="connsiteY3" fmla="*/ 400110 h 400110"/>
              <a:gd name="connsiteX4" fmla="*/ 0 w 527539"/>
              <a:gd name="connsiteY4" fmla="*/ 0 h 400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539" h="400110" extrusionOk="0">
                <a:moveTo>
                  <a:pt x="0" y="0"/>
                </a:moveTo>
                <a:cubicBezTo>
                  <a:pt x="207515" y="21075"/>
                  <a:pt x="290698" y="-10463"/>
                  <a:pt x="527539" y="0"/>
                </a:cubicBezTo>
                <a:cubicBezTo>
                  <a:pt x="558495" y="105924"/>
                  <a:pt x="501236" y="284877"/>
                  <a:pt x="527539" y="400110"/>
                </a:cubicBezTo>
                <a:cubicBezTo>
                  <a:pt x="451028" y="387723"/>
                  <a:pt x="159876" y="370499"/>
                  <a:pt x="0" y="400110"/>
                </a:cubicBezTo>
                <a:cubicBezTo>
                  <a:pt x="12845" y="208865"/>
                  <a:pt x="695" y="193910"/>
                  <a:pt x="0" y="0"/>
                </a:cubicBezTo>
                <a:close/>
              </a:path>
            </a:pathLst>
          </a:custGeom>
          <a:noFill/>
          <a:ln w="28575">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a:t>46</a:t>
            </a:r>
          </a:p>
        </p:txBody>
      </p:sp>
      <p:sp>
        <p:nvSpPr>
          <p:cNvPr id="19" name="TextBox 18">
            <a:extLst>
              <a:ext uri="{FF2B5EF4-FFF2-40B4-BE49-F238E27FC236}">
                <a16:creationId xmlns:a16="http://schemas.microsoft.com/office/drawing/2014/main" id="{F3605469-1251-C602-07FE-28E6A71F7172}"/>
              </a:ext>
            </a:extLst>
          </p:cNvPr>
          <p:cNvSpPr txBox="1"/>
          <p:nvPr/>
        </p:nvSpPr>
        <p:spPr>
          <a:xfrm>
            <a:off x="3430998" y="3386390"/>
            <a:ext cx="527539" cy="400110"/>
          </a:xfrm>
          <a:custGeom>
            <a:avLst/>
            <a:gdLst>
              <a:gd name="connsiteX0" fmla="*/ 0 w 527539"/>
              <a:gd name="connsiteY0" fmla="*/ 0 h 400110"/>
              <a:gd name="connsiteX1" fmla="*/ 527539 w 527539"/>
              <a:gd name="connsiteY1" fmla="*/ 0 h 400110"/>
              <a:gd name="connsiteX2" fmla="*/ 527539 w 527539"/>
              <a:gd name="connsiteY2" fmla="*/ 400110 h 400110"/>
              <a:gd name="connsiteX3" fmla="*/ 0 w 527539"/>
              <a:gd name="connsiteY3" fmla="*/ 400110 h 400110"/>
              <a:gd name="connsiteX4" fmla="*/ 0 w 527539"/>
              <a:gd name="connsiteY4" fmla="*/ 0 h 400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539" h="400110" extrusionOk="0">
                <a:moveTo>
                  <a:pt x="0" y="0"/>
                </a:moveTo>
                <a:cubicBezTo>
                  <a:pt x="207515" y="21075"/>
                  <a:pt x="290698" y="-10463"/>
                  <a:pt x="527539" y="0"/>
                </a:cubicBezTo>
                <a:cubicBezTo>
                  <a:pt x="558495" y="105924"/>
                  <a:pt x="501236" y="284877"/>
                  <a:pt x="527539" y="400110"/>
                </a:cubicBezTo>
                <a:cubicBezTo>
                  <a:pt x="451028" y="387723"/>
                  <a:pt x="159876" y="370499"/>
                  <a:pt x="0" y="400110"/>
                </a:cubicBezTo>
                <a:cubicBezTo>
                  <a:pt x="12845" y="208865"/>
                  <a:pt x="695" y="193910"/>
                  <a:pt x="0" y="0"/>
                </a:cubicBezTo>
                <a:close/>
              </a:path>
            </a:pathLst>
          </a:custGeom>
          <a:noFill/>
          <a:ln w="28575">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a:t>11</a:t>
            </a:r>
          </a:p>
        </p:txBody>
      </p:sp>
      <p:sp>
        <p:nvSpPr>
          <p:cNvPr id="20" name="TextBox 19">
            <a:extLst>
              <a:ext uri="{FF2B5EF4-FFF2-40B4-BE49-F238E27FC236}">
                <a16:creationId xmlns:a16="http://schemas.microsoft.com/office/drawing/2014/main" id="{25CB683B-51CF-BC23-4B92-8CE8E9C631DF}"/>
              </a:ext>
            </a:extLst>
          </p:cNvPr>
          <p:cNvSpPr txBox="1"/>
          <p:nvPr/>
        </p:nvSpPr>
        <p:spPr>
          <a:xfrm>
            <a:off x="3430998" y="2952777"/>
            <a:ext cx="527539" cy="400110"/>
          </a:xfrm>
          <a:custGeom>
            <a:avLst/>
            <a:gdLst>
              <a:gd name="connsiteX0" fmla="*/ 0 w 527539"/>
              <a:gd name="connsiteY0" fmla="*/ 0 h 400110"/>
              <a:gd name="connsiteX1" fmla="*/ 527539 w 527539"/>
              <a:gd name="connsiteY1" fmla="*/ 0 h 400110"/>
              <a:gd name="connsiteX2" fmla="*/ 527539 w 527539"/>
              <a:gd name="connsiteY2" fmla="*/ 400110 h 400110"/>
              <a:gd name="connsiteX3" fmla="*/ 0 w 527539"/>
              <a:gd name="connsiteY3" fmla="*/ 400110 h 400110"/>
              <a:gd name="connsiteX4" fmla="*/ 0 w 527539"/>
              <a:gd name="connsiteY4" fmla="*/ 0 h 400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539" h="400110" extrusionOk="0">
                <a:moveTo>
                  <a:pt x="0" y="0"/>
                </a:moveTo>
                <a:cubicBezTo>
                  <a:pt x="207515" y="21075"/>
                  <a:pt x="290698" y="-10463"/>
                  <a:pt x="527539" y="0"/>
                </a:cubicBezTo>
                <a:cubicBezTo>
                  <a:pt x="558495" y="105924"/>
                  <a:pt x="501236" y="284877"/>
                  <a:pt x="527539" y="400110"/>
                </a:cubicBezTo>
                <a:cubicBezTo>
                  <a:pt x="451028" y="387723"/>
                  <a:pt x="159876" y="370499"/>
                  <a:pt x="0" y="400110"/>
                </a:cubicBezTo>
                <a:cubicBezTo>
                  <a:pt x="12845" y="208865"/>
                  <a:pt x="695" y="193910"/>
                  <a:pt x="0" y="0"/>
                </a:cubicBezTo>
                <a:close/>
              </a:path>
            </a:pathLst>
          </a:custGeom>
          <a:noFill/>
          <a:ln w="28575">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a:t>35</a:t>
            </a:r>
          </a:p>
        </p:txBody>
      </p:sp>
      <p:sp>
        <p:nvSpPr>
          <p:cNvPr id="29" name="TextBox 28">
            <a:extLst>
              <a:ext uri="{FF2B5EF4-FFF2-40B4-BE49-F238E27FC236}">
                <a16:creationId xmlns:a16="http://schemas.microsoft.com/office/drawing/2014/main" id="{EE1525E8-C86B-2C1A-6E3F-52A80C623D9F}"/>
              </a:ext>
            </a:extLst>
          </p:cNvPr>
          <p:cNvSpPr txBox="1"/>
          <p:nvPr/>
        </p:nvSpPr>
        <p:spPr>
          <a:xfrm>
            <a:off x="538945" y="5957928"/>
            <a:ext cx="1943195"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t>CUDA Threads</a:t>
            </a:r>
          </a:p>
        </p:txBody>
      </p:sp>
      <p:sp>
        <p:nvSpPr>
          <p:cNvPr id="30" name="TextBox 29">
            <a:extLst>
              <a:ext uri="{FF2B5EF4-FFF2-40B4-BE49-F238E27FC236}">
                <a16:creationId xmlns:a16="http://schemas.microsoft.com/office/drawing/2014/main" id="{18C9009D-2C4D-8D53-1C3A-0AEC5DED9593}"/>
              </a:ext>
            </a:extLst>
          </p:cNvPr>
          <p:cNvSpPr txBox="1"/>
          <p:nvPr/>
        </p:nvSpPr>
        <p:spPr>
          <a:xfrm>
            <a:off x="3580480" y="3837541"/>
            <a:ext cx="743639" cy="480026"/>
          </a:xfrm>
          <a:prstGeom prst="rect">
            <a:avLst/>
          </a:prstGeom>
          <a:noFill/>
          <a:ln w="12700">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 . .</a:t>
            </a:r>
          </a:p>
        </p:txBody>
      </p:sp>
      <p:graphicFrame>
        <p:nvGraphicFramePr>
          <p:cNvPr id="57" name="Table 57">
            <a:extLst>
              <a:ext uri="{FF2B5EF4-FFF2-40B4-BE49-F238E27FC236}">
                <a16:creationId xmlns:a16="http://schemas.microsoft.com/office/drawing/2014/main" id="{FCD35B2F-C544-A88A-6FA7-E2DC05FF8D47}"/>
              </a:ext>
            </a:extLst>
          </p:cNvPr>
          <p:cNvGraphicFramePr>
            <a:graphicFrameLocks noGrp="1"/>
          </p:cNvGraphicFramePr>
          <p:nvPr/>
        </p:nvGraphicFramePr>
        <p:xfrm>
          <a:off x="1268413" y="2272937"/>
          <a:ext cx="612960" cy="1483360"/>
        </p:xfrm>
        <a:graphic>
          <a:graphicData uri="http://schemas.openxmlformats.org/drawingml/2006/table">
            <a:tbl>
              <a:tblPr>
                <a:tableStyleId>{5940675A-B579-460E-94D1-54222C63F5DA}</a:tableStyleId>
              </a:tblPr>
              <a:tblGrid>
                <a:gridCol w="612960">
                  <a:extLst>
                    <a:ext uri="{9D8B030D-6E8A-4147-A177-3AD203B41FA5}">
                      <a16:colId xmlns:a16="http://schemas.microsoft.com/office/drawing/2014/main" val="766965452"/>
                    </a:ext>
                  </a:extLst>
                </a:gridCol>
              </a:tblGrid>
              <a:tr h="370840">
                <a:tc>
                  <a:txBody>
                    <a:bodyPr/>
                    <a:lstStyle/>
                    <a:p>
                      <a:pPr algn="ctr"/>
                      <a:r>
                        <a:rPr lang="en-US" b="1">
                          <a:solidFill>
                            <a:schemeClr val="bg1"/>
                          </a:solidFill>
                        </a:rPr>
                        <a:t>0</a:t>
                      </a:r>
                    </a:p>
                  </a:txBody>
                  <a:tcPr marL="45720" marR="45720" anchor="ctr">
                    <a:lnL w="12700">
                      <a:solidFill>
                        <a:schemeClr val="tx1"/>
                      </a:solidFill>
                    </a:lnL>
                    <a:lnR w="12700">
                      <a:solidFill>
                        <a:schemeClr val="tx1"/>
                      </a:solidFill>
                    </a:lnR>
                    <a:lnT w="12700">
                      <a:solidFill>
                        <a:schemeClr val="tx1"/>
                      </a:solidFill>
                    </a:lnT>
                    <a:lnB w="12700">
                      <a:solidFill>
                        <a:schemeClr val="tx1"/>
                      </a:solidFill>
                    </a:lnB>
                    <a:solidFill>
                      <a:schemeClr val="tx2">
                        <a:lumMod val="50000"/>
                      </a:schemeClr>
                    </a:solidFill>
                  </a:tcPr>
                </a:tc>
                <a:extLst>
                  <a:ext uri="{0D108BD9-81ED-4DB2-BD59-A6C34878D82A}">
                    <a16:rowId xmlns:a16="http://schemas.microsoft.com/office/drawing/2014/main" val="4195282531"/>
                  </a:ext>
                </a:extLst>
              </a:tr>
              <a:tr h="370840">
                <a:tc>
                  <a:txBody>
                    <a:bodyPr/>
                    <a:lstStyle/>
                    <a:p>
                      <a:pPr algn="ctr"/>
                      <a:r>
                        <a:rPr lang="en-US" b="1">
                          <a:solidFill>
                            <a:schemeClr val="bg1"/>
                          </a:solidFill>
                        </a:rPr>
                        <a:t>1</a:t>
                      </a:r>
                    </a:p>
                  </a:txBody>
                  <a:tcPr marL="45720" marR="45720" anchor="ctr">
                    <a:lnL w="12700">
                      <a:solidFill>
                        <a:schemeClr val="tx1"/>
                      </a:solidFill>
                    </a:lnL>
                    <a:lnR w="12700">
                      <a:solidFill>
                        <a:schemeClr val="tx1"/>
                      </a:solidFill>
                    </a:lnR>
                    <a:lnT w="12700">
                      <a:solidFill>
                        <a:schemeClr val="tx1"/>
                      </a:solidFill>
                    </a:lnT>
                    <a:lnB w="12700">
                      <a:solidFill>
                        <a:schemeClr val="tx1"/>
                      </a:solidFill>
                    </a:lnB>
                    <a:solidFill>
                      <a:schemeClr val="tx2">
                        <a:lumMod val="50000"/>
                      </a:schemeClr>
                    </a:solidFill>
                  </a:tcPr>
                </a:tc>
                <a:extLst>
                  <a:ext uri="{0D108BD9-81ED-4DB2-BD59-A6C34878D82A}">
                    <a16:rowId xmlns:a16="http://schemas.microsoft.com/office/drawing/2014/main" val="3660790095"/>
                  </a:ext>
                </a:extLst>
              </a:tr>
              <a:tr h="370840">
                <a:tc>
                  <a:txBody>
                    <a:bodyPr/>
                    <a:lstStyle/>
                    <a:p>
                      <a:pPr algn="ctr"/>
                      <a:r>
                        <a:rPr lang="en-US" b="1">
                          <a:solidFill>
                            <a:schemeClr val="bg1"/>
                          </a:solidFill>
                        </a:rPr>
                        <a:t>...</a:t>
                      </a:r>
                    </a:p>
                  </a:txBody>
                  <a:tcPr marL="45720" marR="45720" anchor="ctr">
                    <a:lnL w="12700">
                      <a:solidFill>
                        <a:schemeClr val="tx1"/>
                      </a:solidFill>
                    </a:lnL>
                    <a:lnR w="12700">
                      <a:solidFill>
                        <a:schemeClr val="tx1"/>
                      </a:solidFill>
                    </a:lnR>
                    <a:lnT w="12700">
                      <a:solidFill>
                        <a:schemeClr val="tx1"/>
                      </a:solidFill>
                    </a:lnT>
                    <a:lnB w="12700">
                      <a:solidFill>
                        <a:schemeClr val="tx1"/>
                      </a:solidFill>
                    </a:lnB>
                    <a:solidFill>
                      <a:schemeClr val="tx2">
                        <a:lumMod val="50000"/>
                      </a:schemeClr>
                    </a:solidFill>
                  </a:tcPr>
                </a:tc>
                <a:extLst>
                  <a:ext uri="{0D108BD9-81ED-4DB2-BD59-A6C34878D82A}">
                    <a16:rowId xmlns:a16="http://schemas.microsoft.com/office/drawing/2014/main" val="1071559130"/>
                  </a:ext>
                </a:extLst>
              </a:tr>
              <a:tr h="370840">
                <a:tc>
                  <a:txBody>
                    <a:bodyPr/>
                    <a:lstStyle/>
                    <a:p>
                      <a:pPr algn="ctr"/>
                      <a:r>
                        <a:rPr lang="en-US" b="1">
                          <a:solidFill>
                            <a:schemeClr val="bg1"/>
                          </a:solidFill>
                        </a:rPr>
                        <a:t>511</a:t>
                      </a:r>
                    </a:p>
                  </a:txBody>
                  <a:tcPr marL="45720" marR="45720" anchor="ctr">
                    <a:lnL w="12700">
                      <a:solidFill>
                        <a:schemeClr val="tx1"/>
                      </a:solidFill>
                    </a:lnL>
                    <a:lnR w="12700">
                      <a:solidFill>
                        <a:schemeClr val="tx1"/>
                      </a:solidFill>
                    </a:lnR>
                    <a:lnT w="12700">
                      <a:solidFill>
                        <a:schemeClr val="tx1"/>
                      </a:solidFill>
                    </a:lnT>
                    <a:lnB w="12700">
                      <a:solidFill>
                        <a:schemeClr val="tx1"/>
                      </a:solidFill>
                    </a:lnB>
                    <a:solidFill>
                      <a:schemeClr val="tx2">
                        <a:lumMod val="50000"/>
                      </a:schemeClr>
                    </a:solidFill>
                  </a:tcPr>
                </a:tc>
                <a:extLst>
                  <a:ext uri="{0D108BD9-81ED-4DB2-BD59-A6C34878D82A}">
                    <a16:rowId xmlns:a16="http://schemas.microsoft.com/office/drawing/2014/main" val="2950206934"/>
                  </a:ext>
                </a:extLst>
              </a:tr>
            </a:tbl>
          </a:graphicData>
        </a:graphic>
      </p:graphicFrame>
      <p:sp>
        <p:nvSpPr>
          <p:cNvPr id="59" name="TextBox 58">
            <a:extLst>
              <a:ext uri="{FF2B5EF4-FFF2-40B4-BE49-F238E27FC236}">
                <a16:creationId xmlns:a16="http://schemas.microsoft.com/office/drawing/2014/main" id="{08B1A361-6B43-0D6B-4E2C-F2B791C5D9C9}"/>
              </a:ext>
            </a:extLst>
          </p:cNvPr>
          <p:cNvSpPr txBox="1"/>
          <p:nvPr/>
        </p:nvSpPr>
        <p:spPr>
          <a:xfrm rot="16200000">
            <a:off x="349450" y="2825185"/>
            <a:ext cx="1483566" cy="37906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t>Block 0</a:t>
            </a:r>
          </a:p>
        </p:txBody>
      </p:sp>
      <p:graphicFrame>
        <p:nvGraphicFramePr>
          <p:cNvPr id="60" name="Table 57">
            <a:extLst>
              <a:ext uri="{FF2B5EF4-FFF2-40B4-BE49-F238E27FC236}">
                <a16:creationId xmlns:a16="http://schemas.microsoft.com/office/drawing/2014/main" id="{893C4EFE-D421-75D7-0A25-062CA2CA479D}"/>
              </a:ext>
            </a:extLst>
          </p:cNvPr>
          <p:cNvGraphicFramePr>
            <a:graphicFrameLocks noGrp="1"/>
          </p:cNvGraphicFramePr>
          <p:nvPr/>
        </p:nvGraphicFramePr>
        <p:xfrm>
          <a:off x="1268412" y="4219250"/>
          <a:ext cx="612960" cy="1483360"/>
        </p:xfrm>
        <a:graphic>
          <a:graphicData uri="http://schemas.openxmlformats.org/drawingml/2006/table">
            <a:tbl>
              <a:tblPr>
                <a:tableStyleId>{5940675A-B579-460E-94D1-54222C63F5DA}</a:tableStyleId>
              </a:tblPr>
              <a:tblGrid>
                <a:gridCol w="612960">
                  <a:extLst>
                    <a:ext uri="{9D8B030D-6E8A-4147-A177-3AD203B41FA5}">
                      <a16:colId xmlns:a16="http://schemas.microsoft.com/office/drawing/2014/main" val="766965452"/>
                    </a:ext>
                  </a:extLst>
                </a:gridCol>
              </a:tblGrid>
              <a:tr h="370840">
                <a:tc>
                  <a:txBody>
                    <a:bodyPr/>
                    <a:lstStyle/>
                    <a:p>
                      <a:pPr algn="ctr"/>
                      <a:r>
                        <a:rPr lang="en-US" b="1">
                          <a:solidFill>
                            <a:schemeClr val="bg1"/>
                          </a:solidFill>
                        </a:rPr>
                        <a:t>0</a:t>
                      </a:r>
                    </a:p>
                  </a:txBody>
                  <a:tcPr marL="45720" marR="45720" anchor="ctr">
                    <a:lnL w="12700">
                      <a:solidFill>
                        <a:schemeClr val="tx1"/>
                      </a:solidFill>
                    </a:lnL>
                    <a:lnR w="12700">
                      <a:solidFill>
                        <a:schemeClr val="tx1"/>
                      </a:solidFill>
                    </a:lnR>
                    <a:lnT w="12700">
                      <a:solidFill>
                        <a:schemeClr val="tx1"/>
                      </a:solidFill>
                    </a:lnT>
                    <a:lnB w="12700">
                      <a:solidFill>
                        <a:schemeClr val="tx1"/>
                      </a:solidFill>
                    </a:lnB>
                    <a:solidFill>
                      <a:srgbClr val="00B0F0"/>
                    </a:solidFill>
                  </a:tcPr>
                </a:tc>
                <a:extLst>
                  <a:ext uri="{0D108BD9-81ED-4DB2-BD59-A6C34878D82A}">
                    <a16:rowId xmlns:a16="http://schemas.microsoft.com/office/drawing/2014/main" val="4195282531"/>
                  </a:ext>
                </a:extLst>
              </a:tr>
              <a:tr h="370840">
                <a:tc>
                  <a:txBody>
                    <a:bodyPr/>
                    <a:lstStyle/>
                    <a:p>
                      <a:pPr algn="ctr"/>
                      <a:r>
                        <a:rPr lang="en-US" b="1">
                          <a:solidFill>
                            <a:schemeClr val="bg1"/>
                          </a:solidFill>
                        </a:rPr>
                        <a:t>1</a:t>
                      </a:r>
                    </a:p>
                  </a:txBody>
                  <a:tcPr marL="45720" marR="45720" anchor="ctr">
                    <a:lnL w="12700">
                      <a:solidFill>
                        <a:schemeClr val="tx1"/>
                      </a:solidFill>
                    </a:lnL>
                    <a:lnR w="12700">
                      <a:solidFill>
                        <a:schemeClr val="tx1"/>
                      </a:solidFill>
                    </a:lnR>
                    <a:lnT w="12700">
                      <a:solidFill>
                        <a:schemeClr val="tx1"/>
                      </a:solidFill>
                    </a:lnT>
                    <a:lnB w="12700">
                      <a:solidFill>
                        <a:schemeClr val="tx1"/>
                      </a:solidFill>
                    </a:lnB>
                    <a:solidFill>
                      <a:srgbClr val="00B0F0"/>
                    </a:solidFill>
                  </a:tcPr>
                </a:tc>
                <a:extLst>
                  <a:ext uri="{0D108BD9-81ED-4DB2-BD59-A6C34878D82A}">
                    <a16:rowId xmlns:a16="http://schemas.microsoft.com/office/drawing/2014/main" val="3660790095"/>
                  </a:ext>
                </a:extLst>
              </a:tr>
              <a:tr h="370840">
                <a:tc>
                  <a:txBody>
                    <a:bodyPr/>
                    <a:lstStyle/>
                    <a:p>
                      <a:pPr algn="ctr"/>
                      <a:r>
                        <a:rPr lang="en-US" b="1">
                          <a:solidFill>
                            <a:schemeClr val="bg1"/>
                          </a:solidFill>
                        </a:rPr>
                        <a:t>...</a:t>
                      </a:r>
                    </a:p>
                  </a:txBody>
                  <a:tcPr marL="45720" marR="45720" anchor="ctr">
                    <a:lnL w="12700">
                      <a:solidFill>
                        <a:schemeClr val="tx1"/>
                      </a:solidFill>
                    </a:lnL>
                    <a:lnR w="12700">
                      <a:solidFill>
                        <a:schemeClr val="tx1"/>
                      </a:solidFill>
                    </a:lnR>
                    <a:lnT w="12700">
                      <a:solidFill>
                        <a:schemeClr val="tx1"/>
                      </a:solidFill>
                    </a:lnT>
                    <a:lnB w="12700">
                      <a:solidFill>
                        <a:schemeClr val="tx1"/>
                      </a:solidFill>
                    </a:lnB>
                    <a:solidFill>
                      <a:srgbClr val="00B0F0"/>
                    </a:solidFill>
                  </a:tcPr>
                </a:tc>
                <a:extLst>
                  <a:ext uri="{0D108BD9-81ED-4DB2-BD59-A6C34878D82A}">
                    <a16:rowId xmlns:a16="http://schemas.microsoft.com/office/drawing/2014/main" val="1071559130"/>
                  </a:ext>
                </a:extLst>
              </a:tr>
              <a:tr h="370840">
                <a:tc>
                  <a:txBody>
                    <a:bodyPr/>
                    <a:lstStyle/>
                    <a:p>
                      <a:pPr algn="ctr"/>
                      <a:r>
                        <a:rPr lang="en-US" b="1">
                          <a:solidFill>
                            <a:schemeClr val="bg1"/>
                          </a:solidFill>
                        </a:rPr>
                        <a:t>511</a:t>
                      </a:r>
                    </a:p>
                  </a:txBody>
                  <a:tcPr marL="45720" marR="45720" anchor="ctr">
                    <a:lnL w="12700">
                      <a:solidFill>
                        <a:schemeClr val="tx1"/>
                      </a:solidFill>
                    </a:lnL>
                    <a:lnR w="12700">
                      <a:solidFill>
                        <a:schemeClr val="tx1"/>
                      </a:solidFill>
                    </a:lnR>
                    <a:lnT w="12700">
                      <a:solidFill>
                        <a:schemeClr val="tx1"/>
                      </a:solidFill>
                    </a:lnT>
                    <a:lnB w="12700">
                      <a:solidFill>
                        <a:schemeClr val="tx1"/>
                      </a:solidFill>
                    </a:lnB>
                    <a:solidFill>
                      <a:srgbClr val="00B0F0"/>
                    </a:solidFill>
                  </a:tcPr>
                </a:tc>
                <a:extLst>
                  <a:ext uri="{0D108BD9-81ED-4DB2-BD59-A6C34878D82A}">
                    <a16:rowId xmlns:a16="http://schemas.microsoft.com/office/drawing/2014/main" val="2950206934"/>
                  </a:ext>
                </a:extLst>
              </a:tr>
            </a:tbl>
          </a:graphicData>
        </a:graphic>
      </p:graphicFrame>
      <p:sp>
        <p:nvSpPr>
          <p:cNvPr id="61" name="TextBox 60">
            <a:extLst>
              <a:ext uri="{FF2B5EF4-FFF2-40B4-BE49-F238E27FC236}">
                <a16:creationId xmlns:a16="http://schemas.microsoft.com/office/drawing/2014/main" id="{50183E29-F315-BC7C-48B1-61B5B11677C4}"/>
              </a:ext>
            </a:extLst>
          </p:cNvPr>
          <p:cNvSpPr txBox="1"/>
          <p:nvPr/>
        </p:nvSpPr>
        <p:spPr>
          <a:xfrm rot="16200000">
            <a:off x="349449" y="4771498"/>
            <a:ext cx="1483566" cy="37906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t>Block n</a:t>
            </a:r>
          </a:p>
        </p:txBody>
      </p:sp>
      <p:sp>
        <p:nvSpPr>
          <p:cNvPr id="62" name="TextBox 61">
            <a:extLst>
              <a:ext uri="{FF2B5EF4-FFF2-40B4-BE49-F238E27FC236}">
                <a16:creationId xmlns:a16="http://schemas.microsoft.com/office/drawing/2014/main" id="{A0BEDBA7-4DD1-EDD9-3848-EABC76F237E2}"/>
              </a:ext>
            </a:extLst>
          </p:cNvPr>
          <p:cNvSpPr txBox="1"/>
          <p:nvPr/>
        </p:nvSpPr>
        <p:spPr>
          <a:xfrm>
            <a:off x="1221034" y="3681468"/>
            <a:ext cx="743639" cy="480026"/>
          </a:xfrm>
          <a:prstGeom prst="rect">
            <a:avLst/>
          </a:prstGeom>
          <a:noFill/>
          <a:ln w="12700">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 . .</a:t>
            </a:r>
          </a:p>
        </p:txBody>
      </p:sp>
      <p:cxnSp>
        <p:nvCxnSpPr>
          <p:cNvPr id="65" name="Connector: Curved 64">
            <a:extLst>
              <a:ext uri="{FF2B5EF4-FFF2-40B4-BE49-F238E27FC236}">
                <a16:creationId xmlns:a16="http://schemas.microsoft.com/office/drawing/2014/main" id="{F1847862-EA3E-F4B1-6A6B-8325DA966BFB}"/>
              </a:ext>
            </a:extLst>
          </p:cNvPr>
          <p:cNvCxnSpPr/>
          <p:nvPr/>
        </p:nvCxnSpPr>
        <p:spPr>
          <a:xfrm>
            <a:off x="1893067" y="2466858"/>
            <a:ext cx="1538687" cy="703244"/>
          </a:xfrm>
          <a:prstGeom prst="curvedConnector3">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Connector: Curved 65">
            <a:extLst>
              <a:ext uri="{FF2B5EF4-FFF2-40B4-BE49-F238E27FC236}">
                <a16:creationId xmlns:a16="http://schemas.microsoft.com/office/drawing/2014/main" id="{EC8EFE07-CEC1-E1F5-6AD7-E52EBDB1F67E}"/>
              </a:ext>
            </a:extLst>
          </p:cNvPr>
          <p:cNvCxnSpPr>
            <a:cxnSpLocks/>
          </p:cNvCxnSpPr>
          <p:nvPr/>
        </p:nvCxnSpPr>
        <p:spPr>
          <a:xfrm>
            <a:off x="1865525" y="2852447"/>
            <a:ext cx="1566229" cy="684883"/>
          </a:xfrm>
          <a:prstGeom prst="curvedConnector3">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9" name="TextBox 68">
            <a:extLst>
              <a:ext uri="{FF2B5EF4-FFF2-40B4-BE49-F238E27FC236}">
                <a16:creationId xmlns:a16="http://schemas.microsoft.com/office/drawing/2014/main" id="{4D8722BA-48E6-762A-4547-4DE9D5D952BD}"/>
              </a:ext>
            </a:extLst>
          </p:cNvPr>
          <p:cNvSpPr txBox="1"/>
          <p:nvPr/>
        </p:nvSpPr>
        <p:spPr>
          <a:xfrm>
            <a:off x="4691346" y="4314938"/>
            <a:ext cx="2770742" cy="307777"/>
          </a:xfrm>
          <a:prstGeom prst="rect">
            <a:avLst/>
          </a:prstGeom>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err="1"/>
              <a:t>AtomicCAS</a:t>
            </a:r>
            <a:endParaRPr lang="en-US" err="1"/>
          </a:p>
        </p:txBody>
      </p:sp>
      <p:sp>
        <p:nvSpPr>
          <p:cNvPr id="70" name="TextBox 69">
            <a:extLst>
              <a:ext uri="{FF2B5EF4-FFF2-40B4-BE49-F238E27FC236}">
                <a16:creationId xmlns:a16="http://schemas.microsoft.com/office/drawing/2014/main" id="{9AC941C0-94C8-E505-96AD-D3FCB0B3C62E}"/>
              </a:ext>
            </a:extLst>
          </p:cNvPr>
          <p:cNvSpPr txBox="1"/>
          <p:nvPr/>
        </p:nvSpPr>
        <p:spPr>
          <a:xfrm>
            <a:off x="1927949" y="2010578"/>
            <a:ext cx="1476261" cy="307777"/>
          </a:xfrm>
          <a:prstGeom prst="rect">
            <a:avLst/>
          </a:prstGeom>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a:t>Grid Stride Loop</a:t>
            </a:r>
          </a:p>
        </p:txBody>
      </p:sp>
      <p:pic>
        <p:nvPicPr>
          <p:cNvPr id="5" name="Picture 4" descr="A blue sign with yellow letters&#10;&#10;Description automatically generated">
            <a:extLst>
              <a:ext uri="{FF2B5EF4-FFF2-40B4-BE49-F238E27FC236}">
                <a16:creationId xmlns:a16="http://schemas.microsoft.com/office/drawing/2014/main" id="{D6D8A08E-A2A9-40EB-1340-B5D87A64229B}"/>
              </a:ext>
            </a:extLst>
          </p:cNvPr>
          <p:cNvPicPr>
            <a:picLocks noChangeAspect="1"/>
          </p:cNvPicPr>
          <p:nvPr/>
        </p:nvPicPr>
        <p:blipFill>
          <a:blip r:embed="rId2"/>
          <a:stretch>
            <a:fillRect/>
          </a:stretch>
        </p:blipFill>
        <p:spPr>
          <a:xfrm>
            <a:off x="10965932" y="-4505"/>
            <a:ext cx="1229069" cy="798871"/>
          </a:xfrm>
          <a:prstGeom prst="rect">
            <a:avLst/>
          </a:prstGeom>
        </p:spPr>
      </p:pic>
    </p:spTree>
    <p:extLst>
      <p:ext uri="{BB962C8B-B14F-4D97-AF65-F5344CB8AC3E}">
        <p14:creationId xmlns:p14="http://schemas.microsoft.com/office/powerpoint/2010/main" val="291373354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8" name="Connector: Curved 67">
            <a:extLst>
              <a:ext uri="{FF2B5EF4-FFF2-40B4-BE49-F238E27FC236}">
                <a16:creationId xmlns:a16="http://schemas.microsoft.com/office/drawing/2014/main" id="{869DE98E-AA65-6DD5-AD5E-A5EE5B0B85EB}"/>
              </a:ext>
            </a:extLst>
          </p:cNvPr>
          <p:cNvCxnSpPr>
            <a:cxnSpLocks/>
          </p:cNvCxnSpPr>
          <p:nvPr/>
        </p:nvCxnSpPr>
        <p:spPr>
          <a:xfrm>
            <a:off x="1865523" y="2852449"/>
            <a:ext cx="1566228" cy="2254785"/>
          </a:xfrm>
          <a:prstGeom prst="curvedConnector3">
            <a:avLst/>
          </a:prstGeom>
          <a:ln w="28575">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7" name="Connector: Curved 66">
            <a:extLst>
              <a:ext uri="{FF2B5EF4-FFF2-40B4-BE49-F238E27FC236}">
                <a16:creationId xmlns:a16="http://schemas.microsoft.com/office/drawing/2014/main" id="{E1433595-E2BA-CB83-95E6-99C360B4F0C0}"/>
              </a:ext>
            </a:extLst>
          </p:cNvPr>
          <p:cNvCxnSpPr>
            <a:cxnSpLocks/>
          </p:cNvCxnSpPr>
          <p:nvPr/>
        </p:nvCxnSpPr>
        <p:spPr>
          <a:xfrm>
            <a:off x="1893066" y="2466859"/>
            <a:ext cx="1538687" cy="2208882"/>
          </a:xfrm>
          <a:prstGeom prst="curvedConnector3">
            <a:avLst/>
          </a:prstGeom>
          <a:ln w="28575">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 name="Title 2">
            <a:extLst>
              <a:ext uri="{FF2B5EF4-FFF2-40B4-BE49-F238E27FC236}">
                <a16:creationId xmlns:a16="http://schemas.microsoft.com/office/drawing/2014/main" id="{B29C1DC8-CF28-92D1-2237-99B65E577653}"/>
              </a:ext>
            </a:extLst>
          </p:cNvPr>
          <p:cNvSpPr>
            <a:spLocks noGrp="1"/>
          </p:cNvSpPr>
          <p:nvPr>
            <p:ph type="title"/>
          </p:nvPr>
        </p:nvSpPr>
        <p:spPr/>
        <p:txBody>
          <a:bodyPr/>
          <a:lstStyle/>
          <a:p>
            <a:r>
              <a:rPr lang="en-US">
                <a:latin typeface="Proxima Nova Rg"/>
              </a:rPr>
              <a:t>Hash Table (Open Addressing, Linear Probing)</a:t>
            </a:r>
            <a:endParaRPr lang="en-US"/>
          </a:p>
        </p:txBody>
      </p:sp>
      <p:sp>
        <p:nvSpPr>
          <p:cNvPr id="25" name="Content Placeholder 24">
            <a:extLst>
              <a:ext uri="{FF2B5EF4-FFF2-40B4-BE49-F238E27FC236}">
                <a16:creationId xmlns:a16="http://schemas.microsoft.com/office/drawing/2014/main" id="{AC4E66A9-1A5B-9898-5581-C50118AAB82C}"/>
              </a:ext>
            </a:extLst>
          </p:cNvPr>
          <p:cNvSpPr>
            <a:spLocks noGrp="1"/>
          </p:cNvSpPr>
          <p:nvPr>
            <p:ph idx="1"/>
          </p:nvPr>
        </p:nvSpPr>
        <p:spPr/>
        <p:txBody>
          <a:bodyPr/>
          <a:lstStyle/>
          <a:p>
            <a:endParaRPr lang="en-US"/>
          </a:p>
        </p:txBody>
      </p:sp>
      <p:sp>
        <p:nvSpPr>
          <p:cNvPr id="11" name="TextBox 10">
            <a:extLst>
              <a:ext uri="{FF2B5EF4-FFF2-40B4-BE49-F238E27FC236}">
                <a16:creationId xmlns:a16="http://schemas.microsoft.com/office/drawing/2014/main" id="{1A7BC46C-04C8-A720-AB67-1A87BE07D89C}"/>
              </a:ext>
            </a:extLst>
          </p:cNvPr>
          <p:cNvSpPr txBox="1"/>
          <p:nvPr/>
        </p:nvSpPr>
        <p:spPr>
          <a:xfrm>
            <a:off x="2990199" y="5957929"/>
            <a:ext cx="1943195"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t>Key - Value</a:t>
            </a:r>
          </a:p>
        </p:txBody>
      </p:sp>
      <p:sp>
        <p:nvSpPr>
          <p:cNvPr id="2" name="TextBox 1">
            <a:extLst>
              <a:ext uri="{FF2B5EF4-FFF2-40B4-BE49-F238E27FC236}">
                <a16:creationId xmlns:a16="http://schemas.microsoft.com/office/drawing/2014/main" id="{849069DF-5221-360D-5BA8-09C99EDB6FAE}"/>
              </a:ext>
            </a:extLst>
          </p:cNvPr>
          <p:cNvSpPr txBox="1"/>
          <p:nvPr/>
        </p:nvSpPr>
        <p:spPr>
          <a:xfrm>
            <a:off x="3958538" y="2960312"/>
            <a:ext cx="527539" cy="400110"/>
          </a:xfrm>
          <a:custGeom>
            <a:avLst/>
            <a:gdLst>
              <a:gd name="connsiteX0" fmla="*/ 0 w 527539"/>
              <a:gd name="connsiteY0" fmla="*/ 0 h 400110"/>
              <a:gd name="connsiteX1" fmla="*/ 527539 w 527539"/>
              <a:gd name="connsiteY1" fmla="*/ 0 h 400110"/>
              <a:gd name="connsiteX2" fmla="*/ 527539 w 527539"/>
              <a:gd name="connsiteY2" fmla="*/ 400110 h 400110"/>
              <a:gd name="connsiteX3" fmla="*/ 0 w 527539"/>
              <a:gd name="connsiteY3" fmla="*/ 400110 h 400110"/>
              <a:gd name="connsiteX4" fmla="*/ 0 w 527539"/>
              <a:gd name="connsiteY4" fmla="*/ 0 h 400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539" h="400110" extrusionOk="0">
                <a:moveTo>
                  <a:pt x="0" y="0"/>
                </a:moveTo>
                <a:cubicBezTo>
                  <a:pt x="207515" y="21075"/>
                  <a:pt x="290698" y="-10463"/>
                  <a:pt x="527539" y="0"/>
                </a:cubicBezTo>
                <a:cubicBezTo>
                  <a:pt x="558495" y="105924"/>
                  <a:pt x="501236" y="284877"/>
                  <a:pt x="527539" y="400110"/>
                </a:cubicBezTo>
                <a:cubicBezTo>
                  <a:pt x="451028" y="387723"/>
                  <a:pt x="159876" y="370499"/>
                  <a:pt x="0" y="400110"/>
                </a:cubicBezTo>
                <a:cubicBezTo>
                  <a:pt x="12845" y="208865"/>
                  <a:pt x="695" y="193910"/>
                  <a:pt x="0" y="0"/>
                </a:cubicBezTo>
                <a:close/>
              </a:path>
            </a:pathLst>
          </a:custGeom>
          <a:noFill/>
          <a:ln w="12700">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a:t>44</a:t>
            </a:r>
          </a:p>
        </p:txBody>
      </p:sp>
      <p:sp>
        <p:nvSpPr>
          <p:cNvPr id="6" name="TextBox 5">
            <a:extLst>
              <a:ext uri="{FF2B5EF4-FFF2-40B4-BE49-F238E27FC236}">
                <a16:creationId xmlns:a16="http://schemas.microsoft.com/office/drawing/2014/main" id="{27871C58-E95E-201A-9C49-D909771B38EB}"/>
              </a:ext>
            </a:extLst>
          </p:cNvPr>
          <p:cNvSpPr txBox="1"/>
          <p:nvPr/>
        </p:nvSpPr>
        <p:spPr>
          <a:xfrm>
            <a:off x="7676730" y="1748456"/>
            <a:ext cx="527539" cy="400110"/>
          </a:xfrm>
          <a:custGeom>
            <a:avLst/>
            <a:gdLst>
              <a:gd name="connsiteX0" fmla="*/ 0 w 527539"/>
              <a:gd name="connsiteY0" fmla="*/ 0 h 400110"/>
              <a:gd name="connsiteX1" fmla="*/ 527539 w 527539"/>
              <a:gd name="connsiteY1" fmla="*/ 0 h 400110"/>
              <a:gd name="connsiteX2" fmla="*/ 527539 w 527539"/>
              <a:gd name="connsiteY2" fmla="*/ 400110 h 400110"/>
              <a:gd name="connsiteX3" fmla="*/ 0 w 527539"/>
              <a:gd name="connsiteY3" fmla="*/ 400110 h 400110"/>
              <a:gd name="connsiteX4" fmla="*/ 0 w 527539"/>
              <a:gd name="connsiteY4" fmla="*/ 0 h 400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539" h="400110" extrusionOk="0">
                <a:moveTo>
                  <a:pt x="0" y="0"/>
                </a:moveTo>
                <a:cubicBezTo>
                  <a:pt x="207515" y="21075"/>
                  <a:pt x="290698" y="-10463"/>
                  <a:pt x="527539" y="0"/>
                </a:cubicBezTo>
                <a:cubicBezTo>
                  <a:pt x="558495" y="105924"/>
                  <a:pt x="501236" y="284877"/>
                  <a:pt x="527539" y="400110"/>
                </a:cubicBezTo>
                <a:cubicBezTo>
                  <a:pt x="451028" y="387723"/>
                  <a:pt x="159876" y="370499"/>
                  <a:pt x="0" y="400110"/>
                </a:cubicBezTo>
                <a:cubicBezTo>
                  <a:pt x="12845" y="208865"/>
                  <a:pt x="695" y="193910"/>
                  <a:pt x="0" y="0"/>
                </a:cubicBezTo>
                <a:close/>
              </a:path>
            </a:pathLst>
          </a:custGeom>
          <a:noFill/>
          <a:ln w="12700">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endParaRPr lang="en-US" sz="2000"/>
          </a:p>
        </p:txBody>
      </p:sp>
      <p:sp>
        <p:nvSpPr>
          <p:cNvPr id="7" name="TextBox 6">
            <a:extLst>
              <a:ext uri="{FF2B5EF4-FFF2-40B4-BE49-F238E27FC236}">
                <a16:creationId xmlns:a16="http://schemas.microsoft.com/office/drawing/2014/main" id="{DF4FCDEE-A569-4EE5-1490-B0C38B26A1B3}"/>
              </a:ext>
            </a:extLst>
          </p:cNvPr>
          <p:cNvSpPr txBox="1"/>
          <p:nvPr/>
        </p:nvSpPr>
        <p:spPr>
          <a:xfrm>
            <a:off x="6919430" y="5960283"/>
            <a:ext cx="2310423"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t>Hash Table</a:t>
            </a:r>
          </a:p>
        </p:txBody>
      </p:sp>
      <p:sp>
        <p:nvSpPr>
          <p:cNvPr id="9" name="TextBox 8">
            <a:extLst>
              <a:ext uri="{FF2B5EF4-FFF2-40B4-BE49-F238E27FC236}">
                <a16:creationId xmlns:a16="http://schemas.microsoft.com/office/drawing/2014/main" id="{6D2E39CF-1FF1-9496-92AC-9105952B5BB2}"/>
              </a:ext>
            </a:extLst>
          </p:cNvPr>
          <p:cNvSpPr txBox="1"/>
          <p:nvPr/>
        </p:nvSpPr>
        <p:spPr>
          <a:xfrm>
            <a:off x="7676729" y="2179949"/>
            <a:ext cx="527539" cy="400110"/>
          </a:xfrm>
          <a:custGeom>
            <a:avLst/>
            <a:gdLst>
              <a:gd name="connsiteX0" fmla="*/ 0 w 527539"/>
              <a:gd name="connsiteY0" fmla="*/ 0 h 400110"/>
              <a:gd name="connsiteX1" fmla="*/ 527539 w 527539"/>
              <a:gd name="connsiteY1" fmla="*/ 0 h 400110"/>
              <a:gd name="connsiteX2" fmla="*/ 527539 w 527539"/>
              <a:gd name="connsiteY2" fmla="*/ 400110 h 400110"/>
              <a:gd name="connsiteX3" fmla="*/ 0 w 527539"/>
              <a:gd name="connsiteY3" fmla="*/ 400110 h 400110"/>
              <a:gd name="connsiteX4" fmla="*/ 0 w 527539"/>
              <a:gd name="connsiteY4" fmla="*/ 0 h 400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539" h="400110" extrusionOk="0">
                <a:moveTo>
                  <a:pt x="0" y="0"/>
                </a:moveTo>
                <a:cubicBezTo>
                  <a:pt x="207515" y="21075"/>
                  <a:pt x="290698" y="-10463"/>
                  <a:pt x="527539" y="0"/>
                </a:cubicBezTo>
                <a:cubicBezTo>
                  <a:pt x="558495" y="105924"/>
                  <a:pt x="501236" y="284877"/>
                  <a:pt x="527539" y="400110"/>
                </a:cubicBezTo>
                <a:cubicBezTo>
                  <a:pt x="451028" y="387723"/>
                  <a:pt x="159876" y="370499"/>
                  <a:pt x="0" y="400110"/>
                </a:cubicBezTo>
                <a:cubicBezTo>
                  <a:pt x="12845" y="208865"/>
                  <a:pt x="695" y="193910"/>
                  <a:pt x="0" y="0"/>
                </a:cubicBezTo>
                <a:close/>
              </a:path>
            </a:pathLst>
          </a:custGeom>
          <a:noFill/>
          <a:ln w="12700">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endParaRPr lang="en-US" sz="2000"/>
          </a:p>
        </p:txBody>
      </p:sp>
      <p:sp>
        <p:nvSpPr>
          <p:cNvPr id="10" name="TextBox 9">
            <a:extLst>
              <a:ext uri="{FF2B5EF4-FFF2-40B4-BE49-F238E27FC236}">
                <a16:creationId xmlns:a16="http://schemas.microsoft.com/office/drawing/2014/main" id="{BB8BDCE3-DC93-7B0E-DFAC-C242855E313F}"/>
              </a:ext>
            </a:extLst>
          </p:cNvPr>
          <p:cNvSpPr txBox="1"/>
          <p:nvPr/>
        </p:nvSpPr>
        <p:spPr>
          <a:xfrm>
            <a:off x="7676730" y="2850142"/>
            <a:ext cx="527539" cy="400110"/>
          </a:xfrm>
          <a:custGeom>
            <a:avLst/>
            <a:gdLst>
              <a:gd name="connsiteX0" fmla="*/ 0 w 527539"/>
              <a:gd name="connsiteY0" fmla="*/ 0 h 400110"/>
              <a:gd name="connsiteX1" fmla="*/ 527539 w 527539"/>
              <a:gd name="connsiteY1" fmla="*/ 0 h 400110"/>
              <a:gd name="connsiteX2" fmla="*/ 527539 w 527539"/>
              <a:gd name="connsiteY2" fmla="*/ 400110 h 400110"/>
              <a:gd name="connsiteX3" fmla="*/ 0 w 527539"/>
              <a:gd name="connsiteY3" fmla="*/ 400110 h 400110"/>
              <a:gd name="connsiteX4" fmla="*/ 0 w 527539"/>
              <a:gd name="connsiteY4" fmla="*/ 0 h 400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539" h="400110" extrusionOk="0">
                <a:moveTo>
                  <a:pt x="0" y="0"/>
                </a:moveTo>
                <a:cubicBezTo>
                  <a:pt x="207515" y="21075"/>
                  <a:pt x="290698" y="-10463"/>
                  <a:pt x="527539" y="0"/>
                </a:cubicBezTo>
                <a:cubicBezTo>
                  <a:pt x="558495" y="105924"/>
                  <a:pt x="501236" y="284877"/>
                  <a:pt x="527539" y="400110"/>
                </a:cubicBezTo>
                <a:cubicBezTo>
                  <a:pt x="451028" y="387723"/>
                  <a:pt x="159876" y="370499"/>
                  <a:pt x="0" y="400110"/>
                </a:cubicBezTo>
                <a:cubicBezTo>
                  <a:pt x="12845" y="208865"/>
                  <a:pt x="695" y="193910"/>
                  <a:pt x="0" y="0"/>
                </a:cubicBezTo>
                <a:close/>
              </a:path>
            </a:pathLst>
          </a:custGeom>
          <a:noFill/>
          <a:ln w="12700">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endParaRPr lang="en-US" sz="2000"/>
          </a:p>
        </p:txBody>
      </p:sp>
      <p:sp>
        <p:nvSpPr>
          <p:cNvPr id="12" name="TextBox 11">
            <a:extLst>
              <a:ext uri="{FF2B5EF4-FFF2-40B4-BE49-F238E27FC236}">
                <a16:creationId xmlns:a16="http://schemas.microsoft.com/office/drawing/2014/main" id="{56963449-806D-7E94-9780-F5FA2BC6378F}"/>
              </a:ext>
            </a:extLst>
          </p:cNvPr>
          <p:cNvSpPr txBox="1"/>
          <p:nvPr/>
        </p:nvSpPr>
        <p:spPr>
          <a:xfrm>
            <a:off x="7676730" y="3281636"/>
            <a:ext cx="527539" cy="400110"/>
          </a:xfrm>
          <a:custGeom>
            <a:avLst/>
            <a:gdLst>
              <a:gd name="connsiteX0" fmla="*/ 0 w 527539"/>
              <a:gd name="connsiteY0" fmla="*/ 0 h 400110"/>
              <a:gd name="connsiteX1" fmla="*/ 527539 w 527539"/>
              <a:gd name="connsiteY1" fmla="*/ 0 h 400110"/>
              <a:gd name="connsiteX2" fmla="*/ 527539 w 527539"/>
              <a:gd name="connsiteY2" fmla="*/ 400110 h 400110"/>
              <a:gd name="connsiteX3" fmla="*/ 0 w 527539"/>
              <a:gd name="connsiteY3" fmla="*/ 400110 h 400110"/>
              <a:gd name="connsiteX4" fmla="*/ 0 w 527539"/>
              <a:gd name="connsiteY4" fmla="*/ 0 h 400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539" h="400110" extrusionOk="0">
                <a:moveTo>
                  <a:pt x="0" y="0"/>
                </a:moveTo>
                <a:cubicBezTo>
                  <a:pt x="207515" y="21075"/>
                  <a:pt x="290698" y="-10463"/>
                  <a:pt x="527539" y="0"/>
                </a:cubicBezTo>
                <a:cubicBezTo>
                  <a:pt x="558495" y="105924"/>
                  <a:pt x="501236" y="284877"/>
                  <a:pt x="527539" y="400110"/>
                </a:cubicBezTo>
                <a:cubicBezTo>
                  <a:pt x="451028" y="387723"/>
                  <a:pt x="159876" y="370499"/>
                  <a:pt x="0" y="400110"/>
                </a:cubicBezTo>
                <a:cubicBezTo>
                  <a:pt x="12845" y="208865"/>
                  <a:pt x="695" y="193910"/>
                  <a:pt x="0" y="0"/>
                </a:cubicBezTo>
                <a:close/>
              </a:path>
            </a:pathLst>
          </a:custGeom>
          <a:noFill/>
          <a:ln w="12700">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endParaRPr lang="en-US" sz="2000"/>
          </a:p>
        </p:txBody>
      </p:sp>
      <p:sp>
        <p:nvSpPr>
          <p:cNvPr id="13" name="TextBox 12">
            <a:extLst>
              <a:ext uri="{FF2B5EF4-FFF2-40B4-BE49-F238E27FC236}">
                <a16:creationId xmlns:a16="http://schemas.microsoft.com/office/drawing/2014/main" id="{E7C063FE-B216-995D-F6F3-CE00229FA16B}"/>
              </a:ext>
            </a:extLst>
          </p:cNvPr>
          <p:cNvSpPr txBox="1"/>
          <p:nvPr/>
        </p:nvSpPr>
        <p:spPr>
          <a:xfrm>
            <a:off x="7676729" y="3713130"/>
            <a:ext cx="527539" cy="400110"/>
          </a:xfrm>
          <a:custGeom>
            <a:avLst/>
            <a:gdLst>
              <a:gd name="connsiteX0" fmla="*/ 0 w 527539"/>
              <a:gd name="connsiteY0" fmla="*/ 0 h 400110"/>
              <a:gd name="connsiteX1" fmla="*/ 527539 w 527539"/>
              <a:gd name="connsiteY1" fmla="*/ 0 h 400110"/>
              <a:gd name="connsiteX2" fmla="*/ 527539 w 527539"/>
              <a:gd name="connsiteY2" fmla="*/ 400110 h 400110"/>
              <a:gd name="connsiteX3" fmla="*/ 0 w 527539"/>
              <a:gd name="connsiteY3" fmla="*/ 400110 h 400110"/>
              <a:gd name="connsiteX4" fmla="*/ 0 w 527539"/>
              <a:gd name="connsiteY4" fmla="*/ 0 h 400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539" h="400110" extrusionOk="0">
                <a:moveTo>
                  <a:pt x="0" y="0"/>
                </a:moveTo>
                <a:cubicBezTo>
                  <a:pt x="207515" y="21075"/>
                  <a:pt x="290698" y="-10463"/>
                  <a:pt x="527539" y="0"/>
                </a:cubicBezTo>
                <a:cubicBezTo>
                  <a:pt x="558495" y="105924"/>
                  <a:pt x="501236" y="284877"/>
                  <a:pt x="527539" y="400110"/>
                </a:cubicBezTo>
                <a:cubicBezTo>
                  <a:pt x="451028" y="387723"/>
                  <a:pt x="159876" y="370499"/>
                  <a:pt x="0" y="400110"/>
                </a:cubicBezTo>
                <a:cubicBezTo>
                  <a:pt x="12845" y="208865"/>
                  <a:pt x="695" y="193910"/>
                  <a:pt x="0" y="0"/>
                </a:cubicBezTo>
                <a:close/>
              </a:path>
            </a:pathLst>
          </a:custGeom>
          <a:noFill/>
          <a:ln w="12700">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endParaRPr lang="en-US" sz="2000"/>
          </a:p>
        </p:txBody>
      </p:sp>
      <p:sp>
        <p:nvSpPr>
          <p:cNvPr id="14" name="TextBox 13">
            <a:extLst>
              <a:ext uri="{FF2B5EF4-FFF2-40B4-BE49-F238E27FC236}">
                <a16:creationId xmlns:a16="http://schemas.microsoft.com/office/drawing/2014/main" id="{EE8FEC2D-0F20-1F8E-6BA9-1C7239A0B268}"/>
              </a:ext>
            </a:extLst>
          </p:cNvPr>
          <p:cNvSpPr txBox="1"/>
          <p:nvPr/>
        </p:nvSpPr>
        <p:spPr>
          <a:xfrm>
            <a:off x="7676730" y="4144625"/>
            <a:ext cx="527539" cy="400110"/>
          </a:xfrm>
          <a:custGeom>
            <a:avLst/>
            <a:gdLst>
              <a:gd name="connsiteX0" fmla="*/ 0 w 527539"/>
              <a:gd name="connsiteY0" fmla="*/ 0 h 400110"/>
              <a:gd name="connsiteX1" fmla="*/ 527539 w 527539"/>
              <a:gd name="connsiteY1" fmla="*/ 0 h 400110"/>
              <a:gd name="connsiteX2" fmla="*/ 527539 w 527539"/>
              <a:gd name="connsiteY2" fmla="*/ 400110 h 400110"/>
              <a:gd name="connsiteX3" fmla="*/ 0 w 527539"/>
              <a:gd name="connsiteY3" fmla="*/ 400110 h 400110"/>
              <a:gd name="connsiteX4" fmla="*/ 0 w 527539"/>
              <a:gd name="connsiteY4" fmla="*/ 0 h 400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539" h="400110" extrusionOk="0">
                <a:moveTo>
                  <a:pt x="0" y="0"/>
                </a:moveTo>
                <a:cubicBezTo>
                  <a:pt x="207515" y="21075"/>
                  <a:pt x="290698" y="-10463"/>
                  <a:pt x="527539" y="0"/>
                </a:cubicBezTo>
                <a:cubicBezTo>
                  <a:pt x="558495" y="105924"/>
                  <a:pt x="501236" y="284877"/>
                  <a:pt x="527539" y="400110"/>
                </a:cubicBezTo>
                <a:cubicBezTo>
                  <a:pt x="451028" y="387723"/>
                  <a:pt x="159876" y="370499"/>
                  <a:pt x="0" y="400110"/>
                </a:cubicBezTo>
                <a:cubicBezTo>
                  <a:pt x="12845" y="208865"/>
                  <a:pt x="695" y="193910"/>
                  <a:pt x="0" y="0"/>
                </a:cubicBezTo>
                <a:close/>
              </a:path>
            </a:pathLst>
          </a:custGeom>
          <a:noFill/>
          <a:ln w="12700">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endParaRPr lang="en-US" sz="2000"/>
          </a:p>
        </p:txBody>
      </p:sp>
      <p:sp>
        <p:nvSpPr>
          <p:cNvPr id="15" name="TextBox 14">
            <a:extLst>
              <a:ext uri="{FF2B5EF4-FFF2-40B4-BE49-F238E27FC236}">
                <a16:creationId xmlns:a16="http://schemas.microsoft.com/office/drawing/2014/main" id="{508D3442-7083-E7C8-8A43-EF76886D5C6F}"/>
              </a:ext>
            </a:extLst>
          </p:cNvPr>
          <p:cNvSpPr txBox="1"/>
          <p:nvPr/>
        </p:nvSpPr>
        <p:spPr>
          <a:xfrm>
            <a:off x="7676729" y="4851539"/>
            <a:ext cx="527539" cy="400110"/>
          </a:xfrm>
          <a:custGeom>
            <a:avLst/>
            <a:gdLst>
              <a:gd name="connsiteX0" fmla="*/ 0 w 527539"/>
              <a:gd name="connsiteY0" fmla="*/ 0 h 400110"/>
              <a:gd name="connsiteX1" fmla="*/ 527539 w 527539"/>
              <a:gd name="connsiteY1" fmla="*/ 0 h 400110"/>
              <a:gd name="connsiteX2" fmla="*/ 527539 w 527539"/>
              <a:gd name="connsiteY2" fmla="*/ 400110 h 400110"/>
              <a:gd name="connsiteX3" fmla="*/ 0 w 527539"/>
              <a:gd name="connsiteY3" fmla="*/ 400110 h 400110"/>
              <a:gd name="connsiteX4" fmla="*/ 0 w 527539"/>
              <a:gd name="connsiteY4" fmla="*/ 0 h 400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539" h="400110" extrusionOk="0">
                <a:moveTo>
                  <a:pt x="0" y="0"/>
                </a:moveTo>
                <a:cubicBezTo>
                  <a:pt x="207515" y="21075"/>
                  <a:pt x="290698" y="-10463"/>
                  <a:pt x="527539" y="0"/>
                </a:cubicBezTo>
                <a:cubicBezTo>
                  <a:pt x="558495" y="105924"/>
                  <a:pt x="501236" y="284877"/>
                  <a:pt x="527539" y="400110"/>
                </a:cubicBezTo>
                <a:cubicBezTo>
                  <a:pt x="451028" y="387723"/>
                  <a:pt x="159876" y="370499"/>
                  <a:pt x="0" y="400110"/>
                </a:cubicBezTo>
                <a:cubicBezTo>
                  <a:pt x="12845" y="208865"/>
                  <a:pt x="695" y="193910"/>
                  <a:pt x="0" y="0"/>
                </a:cubicBezTo>
                <a:close/>
              </a:path>
            </a:pathLst>
          </a:custGeom>
          <a:noFill/>
          <a:ln w="12700">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endParaRPr lang="en-US" sz="2000"/>
          </a:p>
        </p:txBody>
      </p:sp>
      <p:sp>
        <p:nvSpPr>
          <p:cNvPr id="16" name="TextBox 15">
            <a:extLst>
              <a:ext uri="{FF2B5EF4-FFF2-40B4-BE49-F238E27FC236}">
                <a16:creationId xmlns:a16="http://schemas.microsoft.com/office/drawing/2014/main" id="{262EDDE6-A541-219B-9D5F-61655C687A74}"/>
              </a:ext>
            </a:extLst>
          </p:cNvPr>
          <p:cNvSpPr txBox="1"/>
          <p:nvPr/>
        </p:nvSpPr>
        <p:spPr>
          <a:xfrm>
            <a:off x="7676728" y="5283032"/>
            <a:ext cx="527539" cy="400110"/>
          </a:xfrm>
          <a:custGeom>
            <a:avLst/>
            <a:gdLst>
              <a:gd name="connsiteX0" fmla="*/ 0 w 527539"/>
              <a:gd name="connsiteY0" fmla="*/ 0 h 400110"/>
              <a:gd name="connsiteX1" fmla="*/ 527539 w 527539"/>
              <a:gd name="connsiteY1" fmla="*/ 0 h 400110"/>
              <a:gd name="connsiteX2" fmla="*/ 527539 w 527539"/>
              <a:gd name="connsiteY2" fmla="*/ 400110 h 400110"/>
              <a:gd name="connsiteX3" fmla="*/ 0 w 527539"/>
              <a:gd name="connsiteY3" fmla="*/ 400110 h 400110"/>
              <a:gd name="connsiteX4" fmla="*/ 0 w 527539"/>
              <a:gd name="connsiteY4" fmla="*/ 0 h 400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539" h="400110" extrusionOk="0">
                <a:moveTo>
                  <a:pt x="0" y="0"/>
                </a:moveTo>
                <a:cubicBezTo>
                  <a:pt x="207515" y="21075"/>
                  <a:pt x="290698" y="-10463"/>
                  <a:pt x="527539" y="0"/>
                </a:cubicBezTo>
                <a:cubicBezTo>
                  <a:pt x="558495" y="105924"/>
                  <a:pt x="501236" y="284877"/>
                  <a:pt x="527539" y="400110"/>
                </a:cubicBezTo>
                <a:cubicBezTo>
                  <a:pt x="451028" y="387723"/>
                  <a:pt x="159876" y="370499"/>
                  <a:pt x="0" y="400110"/>
                </a:cubicBezTo>
                <a:cubicBezTo>
                  <a:pt x="12845" y="208865"/>
                  <a:pt x="695" y="193910"/>
                  <a:pt x="0" y="0"/>
                </a:cubicBezTo>
                <a:close/>
              </a:path>
            </a:pathLst>
          </a:custGeom>
          <a:noFill/>
          <a:ln w="12700">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endParaRPr lang="en-US" sz="2000"/>
          </a:p>
        </p:txBody>
      </p:sp>
      <p:sp>
        <p:nvSpPr>
          <p:cNvPr id="17" name="TextBox 16">
            <a:extLst>
              <a:ext uri="{FF2B5EF4-FFF2-40B4-BE49-F238E27FC236}">
                <a16:creationId xmlns:a16="http://schemas.microsoft.com/office/drawing/2014/main" id="{FE1F7A56-FAAB-AA8B-029E-0C222F11ADD6}"/>
              </a:ext>
            </a:extLst>
          </p:cNvPr>
          <p:cNvSpPr txBox="1"/>
          <p:nvPr/>
        </p:nvSpPr>
        <p:spPr>
          <a:xfrm>
            <a:off x="7574095" y="2423710"/>
            <a:ext cx="743639" cy="480026"/>
          </a:xfrm>
          <a:prstGeom prst="rect">
            <a:avLst/>
          </a:prstGeom>
          <a:noFill/>
          <a:ln w="12700">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 . .</a:t>
            </a:r>
          </a:p>
        </p:txBody>
      </p:sp>
      <p:sp>
        <p:nvSpPr>
          <p:cNvPr id="21" name="TextBox 20">
            <a:extLst>
              <a:ext uri="{FF2B5EF4-FFF2-40B4-BE49-F238E27FC236}">
                <a16:creationId xmlns:a16="http://schemas.microsoft.com/office/drawing/2014/main" id="{091BFA03-6111-0C42-B448-6087123A1AC7}"/>
              </a:ext>
            </a:extLst>
          </p:cNvPr>
          <p:cNvSpPr txBox="1"/>
          <p:nvPr/>
        </p:nvSpPr>
        <p:spPr>
          <a:xfrm>
            <a:off x="7574095" y="4406746"/>
            <a:ext cx="743639" cy="480026"/>
          </a:xfrm>
          <a:prstGeom prst="rect">
            <a:avLst/>
          </a:prstGeom>
          <a:noFill/>
          <a:ln w="12700">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 . .</a:t>
            </a:r>
          </a:p>
        </p:txBody>
      </p:sp>
      <p:sp>
        <p:nvSpPr>
          <p:cNvPr id="22" name="TextBox 21">
            <a:extLst>
              <a:ext uri="{FF2B5EF4-FFF2-40B4-BE49-F238E27FC236}">
                <a16:creationId xmlns:a16="http://schemas.microsoft.com/office/drawing/2014/main" id="{F4C0D15A-7F77-B93D-35FC-549578173231}"/>
              </a:ext>
            </a:extLst>
          </p:cNvPr>
          <p:cNvSpPr txBox="1"/>
          <p:nvPr/>
        </p:nvSpPr>
        <p:spPr>
          <a:xfrm>
            <a:off x="3958537" y="3391805"/>
            <a:ext cx="527539" cy="400110"/>
          </a:xfrm>
          <a:custGeom>
            <a:avLst/>
            <a:gdLst>
              <a:gd name="connsiteX0" fmla="*/ 0 w 527539"/>
              <a:gd name="connsiteY0" fmla="*/ 0 h 400110"/>
              <a:gd name="connsiteX1" fmla="*/ 527539 w 527539"/>
              <a:gd name="connsiteY1" fmla="*/ 0 h 400110"/>
              <a:gd name="connsiteX2" fmla="*/ 527539 w 527539"/>
              <a:gd name="connsiteY2" fmla="*/ 400110 h 400110"/>
              <a:gd name="connsiteX3" fmla="*/ 0 w 527539"/>
              <a:gd name="connsiteY3" fmla="*/ 400110 h 400110"/>
              <a:gd name="connsiteX4" fmla="*/ 0 w 527539"/>
              <a:gd name="connsiteY4" fmla="*/ 0 h 400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539" h="400110" extrusionOk="0">
                <a:moveTo>
                  <a:pt x="0" y="0"/>
                </a:moveTo>
                <a:cubicBezTo>
                  <a:pt x="207515" y="21075"/>
                  <a:pt x="290698" y="-10463"/>
                  <a:pt x="527539" y="0"/>
                </a:cubicBezTo>
                <a:cubicBezTo>
                  <a:pt x="558495" y="105924"/>
                  <a:pt x="501236" y="284877"/>
                  <a:pt x="527539" y="400110"/>
                </a:cubicBezTo>
                <a:cubicBezTo>
                  <a:pt x="451028" y="387723"/>
                  <a:pt x="159876" y="370499"/>
                  <a:pt x="0" y="400110"/>
                </a:cubicBezTo>
                <a:cubicBezTo>
                  <a:pt x="12845" y="208865"/>
                  <a:pt x="695" y="193910"/>
                  <a:pt x="0" y="0"/>
                </a:cubicBezTo>
                <a:close/>
              </a:path>
            </a:pathLst>
          </a:custGeom>
          <a:noFill/>
          <a:ln w="12700">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a:t>23</a:t>
            </a:r>
          </a:p>
        </p:txBody>
      </p:sp>
      <p:sp>
        <p:nvSpPr>
          <p:cNvPr id="23" name="TextBox 22">
            <a:extLst>
              <a:ext uri="{FF2B5EF4-FFF2-40B4-BE49-F238E27FC236}">
                <a16:creationId xmlns:a16="http://schemas.microsoft.com/office/drawing/2014/main" id="{33EB75AB-2EA5-7924-38F9-8698843B6AD5}"/>
              </a:ext>
            </a:extLst>
          </p:cNvPr>
          <p:cNvSpPr txBox="1"/>
          <p:nvPr/>
        </p:nvSpPr>
        <p:spPr>
          <a:xfrm>
            <a:off x="3958538" y="4475132"/>
            <a:ext cx="527539" cy="400110"/>
          </a:xfrm>
          <a:custGeom>
            <a:avLst/>
            <a:gdLst>
              <a:gd name="connsiteX0" fmla="*/ 0 w 527539"/>
              <a:gd name="connsiteY0" fmla="*/ 0 h 400110"/>
              <a:gd name="connsiteX1" fmla="*/ 527539 w 527539"/>
              <a:gd name="connsiteY1" fmla="*/ 0 h 400110"/>
              <a:gd name="connsiteX2" fmla="*/ 527539 w 527539"/>
              <a:gd name="connsiteY2" fmla="*/ 400110 h 400110"/>
              <a:gd name="connsiteX3" fmla="*/ 0 w 527539"/>
              <a:gd name="connsiteY3" fmla="*/ 400110 h 400110"/>
              <a:gd name="connsiteX4" fmla="*/ 0 w 527539"/>
              <a:gd name="connsiteY4" fmla="*/ 0 h 400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539" h="400110" extrusionOk="0">
                <a:moveTo>
                  <a:pt x="0" y="0"/>
                </a:moveTo>
                <a:cubicBezTo>
                  <a:pt x="207515" y="21075"/>
                  <a:pt x="290698" y="-10463"/>
                  <a:pt x="527539" y="0"/>
                </a:cubicBezTo>
                <a:cubicBezTo>
                  <a:pt x="558495" y="105924"/>
                  <a:pt x="501236" y="284877"/>
                  <a:pt x="527539" y="400110"/>
                </a:cubicBezTo>
                <a:cubicBezTo>
                  <a:pt x="451028" y="387723"/>
                  <a:pt x="159876" y="370499"/>
                  <a:pt x="0" y="400110"/>
                </a:cubicBezTo>
                <a:cubicBezTo>
                  <a:pt x="12845" y="208865"/>
                  <a:pt x="695" y="193910"/>
                  <a:pt x="0" y="0"/>
                </a:cubicBezTo>
                <a:close/>
              </a:path>
            </a:pathLst>
          </a:custGeom>
          <a:noFill/>
          <a:ln w="12700">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a:t>31</a:t>
            </a:r>
          </a:p>
        </p:txBody>
      </p:sp>
      <p:sp>
        <p:nvSpPr>
          <p:cNvPr id="24" name="TextBox 23">
            <a:extLst>
              <a:ext uri="{FF2B5EF4-FFF2-40B4-BE49-F238E27FC236}">
                <a16:creationId xmlns:a16="http://schemas.microsoft.com/office/drawing/2014/main" id="{3ED665B5-72BC-F76E-CE16-D2B4730C06D1}"/>
              </a:ext>
            </a:extLst>
          </p:cNvPr>
          <p:cNvSpPr txBox="1"/>
          <p:nvPr/>
        </p:nvSpPr>
        <p:spPr>
          <a:xfrm>
            <a:off x="3958537" y="4915805"/>
            <a:ext cx="527539" cy="400110"/>
          </a:xfrm>
          <a:custGeom>
            <a:avLst/>
            <a:gdLst>
              <a:gd name="connsiteX0" fmla="*/ 0 w 527539"/>
              <a:gd name="connsiteY0" fmla="*/ 0 h 400110"/>
              <a:gd name="connsiteX1" fmla="*/ 527539 w 527539"/>
              <a:gd name="connsiteY1" fmla="*/ 0 h 400110"/>
              <a:gd name="connsiteX2" fmla="*/ 527539 w 527539"/>
              <a:gd name="connsiteY2" fmla="*/ 400110 h 400110"/>
              <a:gd name="connsiteX3" fmla="*/ 0 w 527539"/>
              <a:gd name="connsiteY3" fmla="*/ 400110 h 400110"/>
              <a:gd name="connsiteX4" fmla="*/ 0 w 527539"/>
              <a:gd name="connsiteY4" fmla="*/ 0 h 400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539" h="400110" extrusionOk="0">
                <a:moveTo>
                  <a:pt x="0" y="0"/>
                </a:moveTo>
                <a:cubicBezTo>
                  <a:pt x="207515" y="21075"/>
                  <a:pt x="290698" y="-10463"/>
                  <a:pt x="527539" y="0"/>
                </a:cubicBezTo>
                <a:cubicBezTo>
                  <a:pt x="558495" y="105924"/>
                  <a:pt x="501236" y="284877"/>
                  <a:pt x="527539" y="400110"/>
                </a:cubicBezTo>
                <a:cubicBezTo>
                  <a:pt x="451028" y="387723"/>
                  <a:pt x="159876" y="370499"/>
                  <a:pt x="0" y="400110"/>
                </a:cubicBezTo>
                <a:cubicBezTo>
                  <a:pt x="12845" y="208865"/>
                  <a:pt x="695" y="193910"/>
                  <a:pt x="0" y="0"/>
                </a:cubicBezTo>
                <a:close/>
              </a:path>
            </a:pathLst>
          </a:custGeom>
          <a:noFill/>
          <a:ln w="12700">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a:t>32</a:t>
            </a:r>
          </a:p>
        </p:txBody>
      </p:sp>
      <p:cxnSp>
        <p:nvCxnSpPr>
          <p:cNvPr id="27" name="Connector: Elbow 26">
            <a:extLst>
              <a:ext uri="{FF2B5EF4-FFF2-40B4-BE49-F238E27FC236}">
                <a16:creationId xmlns:a16="http://schemas.microsoft.com/office/drawing/2014/main" id="{4CBC7959-8417-F0FA-48B8-A1EF4D508292}"/>
              </a:ext>
            </a:extLst>
          </p:cNvPr>
          <p:cNvCxnSpPr/>
          <p:nvPr/>
        </p:nvCxnSpPr>
        <p:spPr>
          <a:xfrm flipV="1">
            <a:off x="4488340" y="2377692"/>
            <a:ext cx="3191218" cy="829935"/>
          </a:xfrm>
          <a:prstGeom prst="bentConnector3">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9212DA9B-F9D2-32E8-3C19-036E3307C31D}"/>
              </a:ext>
            </a:extLst>
          </p:cNvPr>
          <p:cNvCxnSpPr>
            <a:cxnSpLocks/>
          </p:cNvCxnSpPr>
          <p:nvPr/>
        </p:nvCxnSpPr>
        <p:spPr>
          <a:xfrm>
            <a:off x="4488340" y="4713265"/>
            <a:ext cx="3191218" cy="271751"/>
          </a:xfrm>
          <a:prstGeom prst="bentConnector3">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6D62B339-F911-3F58-A68B-EDF28660F42A}"/>
              </a:ext>
            </a:extLst>
          </p:cNvPr>
          <p:cNvCxnSpPr>
            <a:cxnSpLocks/>
          </p:cNvCxnSpPr>
          <p:nvPr/>
        </p:nvCxnSpPr>
        <p:spPr>
          <a:xfrm flipV="1">
            <a:off x="4488339" y="3488559"/>
            <a:ext cx="3191219" cy="86299"/>
          </a:xfrm>
          <a:prstGeom prst="bentConnector3">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0A032495-25FB-A3D8-3760-FEE626A39EDD}"/>
              </a:ext>
            </a:extLst>
          </p:cNvPr>
          <p:cNvCxnSpPr>
            <a:cxnSpLocks/>
          </p:cNvCxnSpPr>
          <p:nvPr/>
        </p:nvCxnSpPr>
        <p:spPr>
          <a:xfrm flipV="1">
            <a:off x="4488340" y="5076824"/>
            <a:ext cx="3191218" cy="58754"/>
          </a:xfrm>
          <a:prstGeom prst="bentConnector3">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7EFE727A-7090-54E7-A1C8-DBE29EA6D8BA}"/>
              </a:ext>
            </a:extLst>
          </p:cNvPr>
          <p:cNvSpPr txBox="1"/>
          <p:nvPr/>
        </p:nvSpPr>
        <p:spPr>
          <a:xfrm>
            <a:off x="10963426" y="2179948"/>
            <a:ext cx="527539" cy="400110"/>
          </a:xfrm>
          <a:custGeom>
            <a:avLst/>
            <a:gdLst>
              <a:gd name="connsiteX0" fmla="*/ 0 w 527539"/>
              <a:gd name="connsiteY0" fmla="*/ 0 h 400110"/>
              <a:gd name="connsiteX1" fmla="*/ 527539 w 527539"/>
              <a:gd name="connsiteY1" fmla="*/ 0 h 400110"/>
              <a:gd name="connsiteX2" fmla="*/ 527539 w 527539"/>
              <a:gd name="connsiteY2" fmla="*/ 400110 h 400110"/>
              <a:gd name="connsiteX3" fmla="*/ 0 w 527539"/>
              <a:gd name="connsiteY3" fmla="*/ 400110 h 400110"/>
              <a:gd name="connsiteX4" fmla="*/ 0 w 527539"/>
              <a:gd name="connsiteY4" fmla="*/ 0 h 400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539" h="400110" extrusionOk="0">
                <a:moveTo>
                  <a:pt x="0" y="0"/>
                </a:moveTo>
                <a:cubicBezTo>
                  <a:pt x="207515" y="21075"/>
                  <a:pt x="290698" y="-10463"/>
                  <a:pt x="527539" y="0"/>
                </a:cubicBezTo>
                <a:cubicBezTo>
                  <a:pt x="558495" y="105924"/>
                  <a:pt x="501236" y="284877"/>
                  <a:pt x="527539" y="400110"/>
                </a:cubicBezTo>
                <a:cubicBezTo>
                  <a:pt x="451028" y="387723"/>
                  <a:pt x="159876" y="370499"/>
                  <a:pt x="0" y="400110"/>
                </a:cubicBezTo>
                <a:cubicBezTo>
                  <a:pt x="12845" y="208865"/>
                  <a:pt x="695" y="193910"/>
                  <a:pt x="0" y="0"/>
                </a:cubicBezTo>
                <a:close/>
              </a:path>
            </a:pathLst>
          </a:custGeom>
          <a:noFill/>
          <a:ln w="12700">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a:t>35</a:t>
            </a:r>
          </a:p>
        </p:txBody>
      </p:sp>
      <p:sp>
        <p:nvSpPr>
          <p:cNvPr id="34" name="TextBox 33">
            <a:extLst>
              <a:ext uri="{FF2B5EF4-FFF2-40B4-BE49-F238E27FC236}">
                <a16:creationId xmlns:a16="http://schemas.microsoft.com/office/drawing/2014/main" id="{B6843474-B79D-6A85-7D97-3DE143D4C215}"/>
              </a:ext>
            </a:extLst>
          </p:cNvPr>
          <p:cNvSpPr txBox="1"/>
          <p:nvPr/>
        </p:nvSpPr>
        <p:spPr>
          <a:xfrm>
            <a:off x="11495910" y="2179949"/>
            <a:ext cx="527539" cy="400110"/>
          </a:xfrm>
          <a:custGeom>
            <a:avLst/>
            <a:gdLst>
              <a:gd name="connsiteX0" fmla="*/ 0 w 527539"/>
              <a:gd name="connsiteY0" fmla="*/ 0 h 400110"/>
              <a:gd name="connsiteX1" fmla="*/ 527539 w 527539"/>
              <a:gd name="connsiteY1" fmla="*/ 0 h 400110"/>
              <a:gd name="connsiteX2" fmla="*/ 527539 w 527539"/>
              <a:gd name="connsiteY2" fmla="*/ 400110 h 400110"/>
              <a:gd name="connsiteX3" fmla="*/ 0 w 527539"/>
              <a:gd name="connsiteY3" fmla="*/ 400110 h 400110"/>
              <a:gd name="connsiteX4" fmla="*/ 0 w 527539"/>
              <a:gd name="connsiteY4" fmla="*/ 0 h 400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539" h="400110" extrusionOk="0">
                <a:moveTo>
                  <a:pt x="0" y="0"/>
                </a:moveTo>
                <a:cubicBezTo>
                  <a:pt x="207515" y="21075"/>
                  <a:pt x="290698" y="-10463"/>
                  <a:pt x="527539" y="0"/>
                </a:cubicBezTo>
                <a:cubicBezTo>
                  <a:pt x="558495" y="105924"/>
                  <a:pt x="501236" y="284877"/>
                  <a:pt x="527539" y="400110"/>
                </a:cubicBezTo>
                <a:cubicBezTo>
                  <a:pt x="451028" y="387723"/>
                  <a:pt x="159876" y="370499"/>
                  <a:pt x="0" y="400110"/>
                </a:cubicBezTo>
                <a:cubicBezTo>
                  <a:pt x="12845" y="208865"/>
                  <a:pt x="695" y="193910"/>
                  <a:pt x="0" y="0"/>
                </a:cubicBezTo>
                <a:close/>
              </a:path>
            </a:pathLst>
          </a:custGeom>
          <a:noFill/>
          <a:ln w="12700">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a:t>44</a:t>
            </a:r>
          </a:p>
        </p:txBody>
      </p:sp>
      <p:sp>
        <p:nvSpPr>
          <p:cNvPr id="35" name="TextBox 34">
            <a:extLst>
              <a:ext uri="{FF2B5EF4-FFF2-40B4-BE49-F238E27FC236}">
                <a16:creationId xmlns:a16="http://schemas.microsoft.com/office/drawing/2014/main" id="{5C621895-38FA-9C12-96C7-963DA13D73CF}"/>
              </a:ext>
            </a:extLst>
          </p:cNvPr>
          <p:cNvSpPr txBox="1"/>
          <p:nvPr/>
        </p:nvSpPr>
        <p:spPr>
          <a:xfrm>
            <a:off x="10954246" y="3244911"/>
            <a:ext cx="527539" cy="400110"/>
          </a:xfrm>
          <a:custGeom>
            <a:avLst/>
            <a:gdLst>
              <a:gd name="connsiteX0" fmla="*/ 0 w 527539"/>
              <a:gd name="connsiteY0" fmla="*/ 0 h 400110"/>
              <a:gd name="connsiteX1" fmla="*/ 527539 w 527539"/>
              <a:gd name="connsiteY1" fmla="*/ 0 h 400110"/>
              <a:gd name="connsiteX2" fmla="*/ 527539 w 527539"/>
              <a:gd name="connsiteY2" fmla="*/ 400110 h 400110"/>
              <a:gd name="connsiteX3" fmla="*/ 0 w 527539"/>
              <a:gd name="connsiteY3" fmla="*/ 400110 h 400110"/>
              <a:gd name="connsiteX4" fmla="*/ 0 w 527539"/>
              <a:gd name="connsiteY4" fmla="*/ 0 h 400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539" h="400110" extrusionOk="0">
                <a:moveTo>
                  <a:pt x="0" y="0"/>
                </a:moveTo>
                <a:cubicBezTo>
                  <a:pt x="207515" y="21075"/>
                  <a:pt x="290698" y="-10463"/>
                  <a:pt x="527539" y="0"/>
                </a:cubicBezTo>
                <a:cubicBezTo>
                  <a:pt x="558495" y="105924"/>
                  <a:pt x="501236" y="284877"/>
                  <a:pt x="527539" y="400110"/>
                </a:cubicBezTo>
                <a:cubicBezTo>
                  <a:pt x="451028" y="387723"/>
                  <a:pt x="159876" y="370499"/>
                  <a:pt x="0" y="400110"/>
                </a:cubicBezTo>
                <a:cubicBezTo>
                  <a:pt x="12845" y="208865"/>
                  <a:pt x="695" y="193910"/>
                  <a:pt x="0" y="0"/>
                </a:cubicBezTo>
                <a:close/>
              </a:path>
            </a:pathLst>
          </a:custGeom>
          <a:noFill/>
          <a:ln w="12700">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a:t>11</a:t>
            </a:r>
          </a:p>
        </p:txBody>
      </p:sp>
      <p:sp>
        <p:nvSpPr>
          <p:cNvPr id="36" name="TextBox 35">
            <a:extLst>
              <a:ext uri="{FF2B5EF4-FFF2-40B4-BE49-F238E27FC236}">
                <a16:creationId xmlns:a16="http://schemas.microsoft.com/office/drawing/2014/main" id="{7DE56300-0FCA-B700-C7D2-2EA023428746}"/>
              </a:ext>
            </a:extLst>
          </p:cNvPr>
          <p:cNvSpPr txBox="1"/>
          <p:nvPr/>
        </p:nvSpPr>
        <p:spPr>
          <a:xfrm>
            <a:off x="11486729" y="3244912"/>
            <a:ext cx="527539" cy="400110"/>
          </a:xfrm>
          <a:custGeom>
            <a:avLst/>
            <a:gdLst>
              <a:gd name="connsiteX0" fmla="*/ 0 w 527539"/>
              <a:gd name="connsiteY0" fmla="*/ 0 h 400110"/>
              <a:gd name="connsiteX1" fmla="*/ 527539 w 527539"/>
              <a:gd name="connsiteY1" fmla="*/ 0 h 400110"/>
              <a:gd name="connsiteX2" fmla="*/ 527539 w 527539"/>
              <a:gd name="connsiteY2" fmla="*/ 400110 h 400110"/>
              <a:gd name="connsiteX3" fmla="*/ 0 w 527539"/>
              <a:gd name="connsiteY3" fmla="*/ 400110 h 400110"/>
              <a:gd name="connsiteX4" fmla="*/ 0 w 527539"/>
              <a:gd name="connsiteY4" fmla="*/ 0 h 400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539" h="400110" extrusionOk="0">
                <a:moveTo>
                  <a:pt x="0" y="0"/>
                </a:moveTo>
                <a:cubicBezTo>
                  <a:pt x="207515" y="21075"/>
                  <a:pt x="290698" y="-10463"/>
                  <a:pt x="527539" y="0"/>
                </a:cubicBezTo>
                <a:cubicBezTo>
                  <a:pt x="558495" y="105924"/>
                  <a:pt x="501236" y="284877"/>
                  <a:pt x="527539" y="400110"/>
                </a:cubicBezTo>
                <a:cubicBezTo>
                  <a:pt x="451028" y="387723"/>
                  <a:pt x="159876" y="370499"/>
                  <a:pt x="0" y="400110"/>
                </a:cubicBezTo>
                <a:cubicBezTo>
                  <a:pt x="12845" y="208865"/>
                  <a:pt x="695" y="193910"/>
                  <a:pt x="0" y="0"/>
                </a:cubicBezTo>
                <a:close/>
              </a:path>
            </a:pathLst>
          </a:custGeom>
          <a:noFill/>
          <a:ln w="12700">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a:t>23</a:t>
            </a:r>
          </a:p>
        </p:txBody>
      </p:sp>
      <p:sp>
        <p:nvSpPr>
          <p:cNvPr id="42" name="TextBox 41">
            <a:extLst>
              <a:ext uri="{FF2B5EF4-FFF2-40B4-BE49-F238E27FC236}">
                <a16:creationId xmlns:a16="http://schemas.microsoft.com/office/drawing/2014/main" id="{6F73B898-2526-2AE4-998D-2CA5CB3C94D3}"/>
              </a:ext>
            </a:extLst>
          </p:cNvPr>
          <p:cNvSpPr txBox="1"/>
          <p:nvPr/>
        </p:nvSpPr>
        <p:spPr>
          <a:xfrm>
            <a:off x="9857261" y="5960282"/>
            <a:ext cx="2751097"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t>Key-Value Pair</a:t>
            </a:r>
            <a:endParaRPr lang="en-US" sz="2000"/>
          </a:p>
        </p:txBody>
      </p:sp>
      <p:cxnSp>
        <p:nvCxnSpPr>
          <p:cNvPr id="44" name="Straight Arrow Connector 43">
            <a:extLst>
              <a:ext uri="{FF2B5EF4-FFF2-40B4-BE49-F238E27FC236}">
                <a16:creationId xmlns:a16="http://schemas.microsoft.com/office/drawing/2014/main" id="{516276C7-2279-509D-96E1-AB6A49E6E55B}"/>
              </a:ext>
            </a:extLst>
          </p:cNvPr>
          <p:cNvCxnSpPr/>
          <p:nvPr/>
        </p:nvCxnSpPr>
        <p:spPr>
          <a:xfrm>
            <a:off x="7939144" y="2371036"/>
            <a:ext cx="3025966" cy="550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5F6FF57C-164F-1018-6C36-144F3C7E511A}"/>
              </a:ext>
            </a:extLst>
          </p:cNvPr>
          <p:cNvCxnSpPr>
            <a:cxnSpLocks/>
          </p:cNvCxnSpPr>
          <p:nvPr/>
        </p:nvCxnSpPr>
        <p:spPr>
          <a:xfrm flipV="1">
            <a:off x="7939143" y="3441505"/>
            <a:ext cx="2998424" cy="2203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B36FF001-4F1F-0B5D-9751-D2C157A5AB8B}"/>
              </a:ext>
            </a:extLst>
          </p:cNvPr>
          <p:cNvSpPr txBox="1"/>
          <p:nvPr/>
        </p:nvSpPr>
        <p:spPr>
          <a:xfrm>
            <a:off x="4691348" y="5223832"/>
            <a:ext cx="2770742" cy="523220"/>
          </a:xfrm>
          <a:prstGeom prst="rect">
            <a:avLst/>
          </a:prstGeom>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a:t>Collision -&gt; Linear probing</a:t>
            </a:r>
            <a:br>
              <a:rPr lang="en-US" sz="1400"/>
            </a:br>
            <a:r>
              <a:rPr lang="en-US" sz="1400"/>
              <a:t>(Position + 1) &amp; hash table size</a:t>
            </a:r>
          </a:p>
        </p:txBody>
      </p:sp>
      <p:sp>
        <p:nvSpPr>
          <p:cNvPr id="50" name="TextBox 49">
            <a:extLst>
              <a:ext uri="{FF2B5EF4-FFF2-40B4-BE49-F238E27FC236}">
                <a16:creationId xmlns:a16="http://schemas.microsoft.com/office/drawing/2014/main" id="{A63D0CDE-7C98-59C4-6F47-705F6263C012}"/>
              </a:ext>
            </a:extLst>
          </p:cNvPr>
          <p:cNvSpPr txBox="1"/>
          <p:nvPr/>
        </p:nvSpPr>
        <p:spPr>
          <a:xfrm>
            <a:off x="4691347" y="2019759"/>
            <a:ext cx="2770742" cy="307777"/>
          </a:xfrm>
          <a:prstGeom prst="rect">
            <a:avLst/>
          </a:prstGeom>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a:t>Murmur 3 hashing</a:t>
            </a:r>
            <a:endParaRPr lang="en-US"/>
          </a:p>
        </p:txBody>
      </p:sp>
      <p:sp>
        <p:nvSpPr>
          <p:cNvPr id="8" name="TextBox 7">
            <a:extLst>
              <a:ext uri="{FF2B5EF4-FFF2-40B4-BE49-F238E27FC236}">
                <a16:creationId xmlns:a16="http://schemas.microsoft.com/office/drawing/2014/main" id="{EB419767-6CA9-918A-2505-CE4140C27420}"/>
              </a:ext>
            </a:extLst>
          </p:cNvPr>
          <p:cNvSpPr txBox="1"/>
          <p:nvPr/>
        </p:nvSpPr>
        <p:spPr>
          <a:xfrm>
            <a:off x="3430998" y="4915805"/>
            <a:ext cx="527539" cy="400110"/>
          </a:xfrm>
          <a:custGeom>
            <a:avLst/>
            <a:gdLst>
              <a:gd name="connsiteX0" fmla="*/ 0 w 527539"/>
              <a:gd name="connsiteY0" fmla="*/ 0 h 400110"/>
              <a:gd name="connsiteX1" fmla="*/ 527539 w 527539"/>
              <a:gd name="connsiteY1" fmla="*/ 0 h 400110"/>
              <a:gd name="connsiteX2" fmla="*/ 527539 w 527539"/>
              <a:gd name="connsiteY2" fmla="*/ 400110 h 400110"/>
              <a:gd name="connsiteX3" fmla="*/ 0 w 527539"/>
              <a:gd name="connsiteY3" fmla="*/ 400110 h 400110"/>
              <a:gd name="connsiteX4" fmla="*/ 0 w 527539"/>
              <a:gd name="connsiteY4" fmla="*/ 0 h 400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539" h="400110" extrusionOk="0">
                <a:moveTo>
                  <a:pt x="0" y="0"/>
                </a:moveTo>
                <a:cubicBezTo>
                  <a:pt x="207515" y="21075"/>
                  <a:pt x="290698" y="-10463"/>
                  <a:pt x="527539" y="0"/>
                </a:cubicBezTo>
                <a:cubicBezTo>
                  <a:pt x="558495" y="105924"/>
                  <a:pt x="501236" y="284877"/>
                  <a:pt x="527539" y="400110"/>
                </a:cubicBezTo>
                <a:cubicBezTo>
                  <a:pt x="451028" y="387723"/>
                  <a:pt x="159876" y="370499"/>
                  <a:pt x="0" y="400110"/>
                </a:cubicBezTo>
                <a:cubicBezTo>
                  <a:pt x="12845" y="208865"/>
                  <a:pt x="695" y="193910"/>
                  <a:pt x="0" y="0"/>
                </a:cubicBezTo>
                <a:close/>
              </a:path>
            </a:pathLst>
          </a:custGeom>
          <a:noFill/>
          <a:ln w="28575">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a:t>97</a:t>
            </a:r>
          </a:p>
        </p:txBody>
      </p:sp>
      <p:sp>
        <p:nvSpPr>
          <p:cNvPr id="18" name="TextBox 17">
            <a:extLst>
              <a:ext uri="{FF2B5EF4-FFF2-40B4-BE49-F238E27FC236}">
                <a16:creationId xmlns:a16="http://schemas.microsoft.com/office/drawing/2014/main" id="{AE80564C-220D-C248-B835-835EA261E99E}"/>
              </a:ext>
            </a:extLst>
          </p:cNvPr>
          <p:cNvSpPr txBox="1"/>
          <p:nvPr/>
        </p:nvSpPr>
        <p:spPr>
          <a:xfrm>
            <a:off x="3430999" y="4471833"/>
            <a:ext cx="527539" cy="400110"/>
          </a:xfrm>
          <a:custGeom>
            <a:avLst/>
            <a:gdLst>
              <a:gd name="connsiteX0" fmla="*/ 0 w 527539"/>
              <a:gd name="connsiteY0" fmla="*/ 0 h 400110"/>
              <a:gd name="connsiteX1" fmla="*/ 527539 w 527539"/>
              <a:gd name="connsiteY1" fmla="*/ 0 h 400110"/>
              <a:gd name="connsiteX2" fmla="*/ 527539 w 527539"/>
              <a:gd name="connsiteY2" fmla="*/ 400110 h 400110"/>
              <a:gd name="connsiteX3" fmla="*/ 0 w 527539"/>
              <a:gd name="connsiteY3" fmla="*/ 400110 h 400110"/>
              <a:gd name="connsiteX4" fmla="*/ 0 w 527539"/>
              <a:gd name="connsiteY4" fmla="*/ 0 h 400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539" h="400110" extrusionOk="0">
                <a:moveTo>
                  <a:pt x="0" y="0"/>
                </a:moveTo>
                <a:cubicBezTo>
                  <a:pt x="207515" y="21075"/>
                  <a:pt x="290698" y="-10463"/>
                  <a:pt x="527539" y="0"/>
                </a:cubicBezTo>
                <a:cubicBezTo>
                  <a:pt x="558495" y="105924"/>
                  <a:pt x="501236" y="284877"/>
                  <a:pt x="527539" y="400110"/>
                </a:cubicBezTo>
                <a:cubicBezTo>
                  <a:pt x="451028" y="387723"/>
                  <a:pt x="159876" y="370499"/>
                  <a:pt x="0" y="400110"/>
                </a:cubicBezTo>
                <a:cubicBezTo>
                  <a:pt x="12845" y="208865"/>
                  <a:pt x="695" y="193910"/>
                  <a:pt x="0" y="0"/>
                </a:cubicBezTo>
                <a:close/>
              </a:path>
            </a:pathLst>
          </a:custGeom>
          <a:noFill/>
          <a:ln w="28575">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a:t>46</a:t>
            </a:r>
          </a:p>
        </p:txBody>
      </p:sp>
      <p:sp>
        <p:nvSpPr>
          <p:cNvPr id="19" name="TextBox 18">
            <a:extLst>
              <a:ext uri="{FF2B5EF4-FFF2-40B4-BE49-F238E27FC236}">
                <a16:creationId xmlns:a16="http://schemas.microsoft.com/office/drawing/2014/main" id="{F3605469-1251-C602-07FE-28E6A71F7172}"/>
              </a:ext>
            </a:extLst>
          </p:cNvPr>
          <p:cNvSpPr txBox="1"/>
          <p:nvPr/>
        </p:nvSpPr>
        <p:spPr>
          <a:xfrm>
            <a:off x="3430998" y="3386390"/>
            <a:ext cx="527539" cy="400110"/>
          </a:xfrm>
          <a:custGeom>
            <a:avLst/>
            <a:gdLst>
              <a:gd name="connsiteX0" fmla="*/ 0 w 527539"/>
              <a:gd name="connsiteY0" fmla="*/ 0 h 400110"/>
              <a:gd name="connsiteX1" fmla="*/ 527539 w 527539"/>
              <a:gd name="connsiteY1" fmla="*/ 0 h 400110"/>
              <a:gd name="connsiteX2" fmla="*/ 527539 w 527539"/>
              <a:gd name="connsiteY2" fmla="*/ 400110 h 400110"/>
              <a:gd name="connsiteX3" fmla="*/ 0 w 527539"/>
              <a:gd name="connsiteY3" fmla="*/ 400110 h 400110"/>
              <a:gd name="connsiteX4" fmla="*/ 0 w 527539"/>
              <a:gd name="connsiteY4" fmla="*/ 0 h 400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539" h="400110" extrusionOk="0">
                <a:moveTo>
                  <a:pt x="0" y="0"/>
                </a:moveTo>
                <a:cubicBezTo>
                  <a:pt x="207515" y="21075"/>
                  <a:pt x="290698" y="-10463"/>
                  <a:pt x="527539" y="0"/>
                </a:cubicBezTo>
                <a:cubicBezTo>
                  <a:pt x="558495" y="105924"/>
                  <a:pt x="501236" y="284877"/>
                  <a:pt x="527539" y="400110"/>
                </a:cubicBezTo>
                <a:cubicBezTo>
                  <a:pt x="451028" y="387723"/>
                  <a:pt x="159876" y="370499"/>
                  <a:pt x="0" y="400110"/>
                </a:cubicBezTo>
                <a:cubicBezTo>
                  <a:pt x="12845" y="208865"/>
                  <a:pt x="695" y="193910"/>
                  <a:pt x="0" y="0"/>
                </a:cubicBezTo>
                <a:close/>
              </a:path>
            </a:pathLst>
          </a:custGeom>
          <a:noFill/>
          <a:ln w="28575">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a:t>11</a:t>
            </a:r>
          </a:p>
        </p:txBody>
      </p:sp>
      <p:sp>
        <p:nvSpPr>
          <p:cNvPr id="20" name="TextBox 19">
            <a:extLst>
              <a:ext uri="{FF2B5EF4-FFF2-40B4-BE49-F238E27FC236}">
                <a16:creationId xmlns:a16="http://schemas.microsoft.com/office/drawing/2014/main" id="{25CB683B-51CF-BC23-4B92-8CE8E9C631DF}"/>
              </a:ext>
            </a:extLst>
          </p:cNvPr>
          <p:cNvSpPr txBox="1"/>
          <p:nvPr/>
        </p:nvSpPr>
        <p:spPr>
          <a:xfrm>
            <a:off x="3430998" y="2952777"/>
            <a:ext cx="527539" cy="400110"/>
          </a:xfrm>
          <a:custGeom>
            <a:avLst/>
            <a:gdLst>
              <a:gd name="connsiteX0" fmla="*/ 0 w 527539"/>
              <a:gd name="connsiteY0" fmla="*/ 0 h 400110"/>
              <a:gd name="connsiteX1" fmla="*/ 527539 w 527539"/>
              <a:gd name="connsiteY1" fmla="*/ 0 h 400110"/>
              <a:gd name="connsiteX2" fmla="*/ 527539 w 527539"/>
              <a:gd name="connsiteY2" fmla="*/ 400110 h 400110"/>
              <a:gd name="connsiteX3" fmla="*/ 0 w 527539"/>
              <a:gd name="connsiteY3" fmla="*/ 400110 h 400110"/>
              <a:gd name="connsiteX4" fmla="*/ 0 w 527539"/>
              <a:gd name="connsiteY4" fmla="*/ 0 h 400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539" h="400110" extrusionOk="0">
                <a:moveTo>
                  <a:pt x="0" y="0"/>
                </a:moveTo>
                <a:cubicBezTo>
                  <a:pt x="207515" y="21075"/>
                  <a:pt x="290698" y="-10463"/>
                  <a:pt x="527539" y="0"/>
                </a:cubicBezTo>
                <a:cubicBezTo>
                  <a:pt x="558495" y="105924"/>
                  <a:pt x="501236" y="284877"/>
                  <a:pt x="527539" y="400110"/>
                </a:cubicBezTo>
                <a:cubicBezTo>
                  <a:pt x="451028" y="387723"/>
                  <a:pt x="159876" y="370499"/>
                  <a:pt x="0" y="400110"/>
                </a:cubicBezTo>
                <a:cubicBezTo>
                  <a:pt x="12845" y="208865"/>
                  <a:pt x="695" y="193910"/>
                  <a:pt x="0" y="0"/>
                </a:cubicBezTo>
                <a:close/>
              </a:path>
            </a:pathLst>
          </a:custGeom>
          <a:noFill/>
          <a:ln w="28575">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a:t>35</a:t>
            </a:r>
          </a:p>
        </p:txBody>
      </p:sp>
      <p:sp>
        <p:nvSpPr>
          <p:cNvPr id="29" name="TextBox 28">
            <a:extLst>
              <a:ext uri="{FF2B5EF4-FFF2-40B4-BE49-F238E27FC236}">
                <a16:creationId xmlns:a16="http://schemas.microsoft.com/office/drawing/2014/main" id="{EE1525E8-C86B-2C1A-6E3F-52A80C623D9F}"/>
              </a:ext>
            </a:extLst>
          </p:cNvPr>
          <p:cNvSpPr txBox="1"/>
          <p:nvPr/>
        </p:nvSpPr>
        <p:spPr>
          <a:xfrm>
            <a:off x="538945" y="5957928"/>
            <a:ext cx="1943195"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t>CUDA Threads</a:t>
            </a:r>
          </a:p>
        </p:txBody>
      </p:sp>
      <p:sp>
        <p:nvSpPr>
          <p:cNvPr id="30" name="TextBox 29">
            <a:extLst>
              <a:ext uri="{FF2B5EF4-FFF2-40B4-BE49-F238E27FC236}">
                <a16:creationId xmlns:a16="http://schemas.microsoft.com/office/drawing/2014/main" id="{18C9009D-2C4D-8D53-1C3A-0AEC5DED9593}"/>
              </a:ext>
            </a:extLst>
          </p:cNvPr>
          <p:cNvSpPr txBox="1"/>
          <p:nvPr/>
        </p:nvSpPr>
        <p:spPr>
          <a:xfrm>
            <a:off x="3580480" y="3837541"/>
            <a:ext cx="743639" cy="480026"/>
          </a:xfrm>
          <a:prstGeom prst="rect">
            <a:avLst/>
          </a:prstGeom>
          <a:noFill/>
          <a:ln w="12700">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 . .</a:t>
            </a:r>
          </a:p>
        </p:txBody>
      </p:sp>
      <p:graphicFrame>
        <p:nvGraphicFramePr>
          <p:cNvPr id="57" name="Table 57">
            <a:extLst>
              <a:ext uri="{FF2B5EF4-FFF2-40B4-BE49-F238E27FC236}">
                <a16:creationId xmlns:a16="http://schemas.microsoft.com/office/drawing/2014/main" id="{FCD35B2F-C544-A88A-6FA7-E2DC05FF8D47}"/>
              </a:ext>
            </a:extLst>
          </p:cNvPr>
          <p:cNvGraphicFramePr>
            <a:graphicFrameLocks noGrp="1"/>
          </p:cNvGraphicFramePr>
          <p:nvPr/>
        </p:nvGraphicFramePr>
        <p:xfrm>
          <a:off x="1268413" y="2272937"/>
          <a:ext cx="612960" cy="1483360"/>
        </p:xfrm>
        <a:graphic>
          <a:graphicData uri="http://schemas.openxmlformats.org/drawingml/2006/table">
            <a:tbl>
              <a:tblPr>
                <a:tableStyleId>{5940675A-B579-460E-94D1-54222C63F5DA}</a:tableStyleId>
              </a:tblPr>
              <a:tblGrid>
                <a:gridCol w="612960">
                  <a:extLst>
                    <a:ext uri="{9D8B030D-6E8A-4147-A177-3AD203B41FA5}">
                      <a16:colId xmlns:a16="http://schemas.microsoft.com/office/drawing/2014/main" val="766965452"/>
                    </a:ext>
                  </a:extLst>
                </a:gridCol>
              </a:tblGrid>
              <a:tr h="370840">
                <a:tc>
                  <a:txBody>
                    <a:bodyPr/>
                    <a:lstStyle/>
                    <a:p>
                      <a:pPr algn="ctr"/>
                      <a:r>
                        <a:rPr lang="en-US" b="1">
                          <a:solidFill>
                            <a:schemeClr val="bg1"/>
                          </a:solidFill>
                        </a:rPr>
                        <a:t>0</a:t>
                      </a:r>
                    </a:p>
                  </a:txBody>
                  <a:tcPr marL="45720" marR="45720" anchor="ctr">
                    <a:lnL w="12700">
                      <a:solidFill>
                        <a:schemeClr val="tx1"/>
                      </a:solidFill>
                    </a:lnL>
                    <a:lnR w="12700">
                      <a:solidFill>
                        <a:schemeClr val="tx1"/>
                      </a:solidFill>
                    </a:lnR>
                    <a:lnT w="12700">
                      <a:solidFill>
                        <a:schemeClr val="tx1"/>
                      </a:solidFill>
                    </a:lnT>
                    <a:lnB w="12700">
                      <a:solidFill>
                        <a:schemeClr val="tx1"/>
                      </a:solidFill>
                    </a:lnB>
                    <a:solidFill>
                      <a:schemeClr val="tx2">
                        <a:lumMod val="50000"/>
                      </a:schemeClr>
                    </a:solidFill>
                  </a:tcPr>
                </a:tc>
                <a:extLst>
                  <a:ext uri="{0D108BD9-81ED-4DB2-BD59-A6C34878D82A}">
                    <a16:rowId xmlns:a16="http://schemas.microsoft.com/office/drawing/2014/main" val="4195282531"/>
                  </a:ext>
                </a:extLst>
              </a:tr>
              <a:tr h="370840">
                <a:tc>
                  <a:txBody>
                    <a:bodyPr/>
                    <a:lstStyle/>
                    <a:p>
                      <a:pPr algn="ctr"/>
                      <a:r>
                        <a:rPr lang="en-US" b="1">
                          <a:solidFill>
                            <a:schemeClr val="bg1"/>
                          </a:solidFill>
                        </a:rPr>
                        <a:t>1</a:t>
                      </a:r>
                    </a:p>
                  </a:txBody>
                  <a:tcPr marL="45720" marR="45720" anchor="ctr">
                    <a:lnL w="12700">
                      <a:solidFill>
                        <a:schemeClr val="tx1"/>
                      </a:solidFill>
                    </a:lnL>
                    <a:lnR w="12700">
                      <a:solidFill>
                        <a:schemeClr val="tx1"/>
                      </a:solidFill>
                    </a:lnR>
                    <a:lnT w="12700">
                      <a:solidFill>
                        <a:schemeClr val="tx1"/>
                      </a:solidFill>
                    </a:lnT>
                    <a:lnB w="12700">
                      <a:solidFill>
                        <a:schemeClr val="tx1"/>
                      </a:solidFill>
                    </a:lnB>
                    <a:solidFill>
                      <a:schemeClr val="tx2">
                        <a:lumMod val="50000"/>
                      </a:schemeClr>
                    </a:solidFill>
                  </a:tcPr>
                </a:tc>
                <a:extLst>
                  <a:ext uri="{0D108BD9-81ED-4DB2-BD59-A6C34878D82A}">
                    <a16:rowId xmlns:a16="http://schemas.microsoft.com/office/drawing/2014/main" val="3660790095"/>
                  </a:ext>
                </a:extLst>
              </a:tr>
              <a:tr h="370840">
                <a:tc>
                  <a:txBody>
                    <a:bodyPr/>
                    <a:lstStyle/>
                    <a:p>
                      <a:pPr algn="ctr"/>
                      <a:r>
                        <a:rPr lang="en-US" b="1">
                          <a:solidFill>
                            <a:schemeClr val="bg1"/>
                          </a:solidFill>
                        </a:rPr>
                        <a:t>...</a:t>
                      </a:r>
                    </a:p>
                  </a:txBody>
                  <a:tcPr marL="45720" marR="45720" anchor="ctr">
                    <a:lnL w="12700">
                      <a:solidFill>
                        <a:schemeClr val="tx1"/>
                      </a:solidFill>
                    </a:lnL>
                    <a:lnR w="12700">
                      <a:solidFill>
                        <a:schemeClr val="tx1"/>
                      </a:solidFill>
                    </a:lnR>
                    <a:lnT w="12700">
                      <a:solidFill>
                        <a:schemeClr val="tx1"/>
                      </a:solidFill>
                    </a:lnT>
                    <a:lnB w="12700">
                      <a:solidFill>
                        <a:schemeClr val="tx1"/>
                      </a:solidFill>
                    </a:lnB>
                    <a:solidFill>
                      <a:schemeClr val="tx2">
                        <a:lumMod val="50000"/>
                      </a:schemeClr>
                    </a:solidFill>
                  </a:tcPr>
                </a:tc>
                <a:extLst>
                  <a:ext uri="{0D108BD9-81ED-4DB2-BD59-A6C34878D82A}">
                    <a16:rowId xmlns:a16="http://schemas.microsoft.com/office/drawing/2014/main" val="1071559130"/>
                  </a:ext>
                </a:extLst>
              </a:tr>
              <a:tr h="370840">
                <a:tc>
                  <a:txBody>
                    <a:bodyPr/>
                    <a:lstStyle/>
                    <a:p>
                      <a:pPr algn="ctr"/>
                      <a:r>
                        <a:rPr lang="en-US" b="1">
                          <a:solidFill>
                            <a:schemeClr val="bg1"/>
                          </a:solidFill>
                        </a:rPr>
                        <a:t>511</a:t>
                      </a:r>
                    </a:p>
                  </a:txBody>
                  <a:tcPr marL="45720" marR="45720" anchor="ctr">
                    <a:lnL w="12700">
                      <a:solidFill>
                        <a:schemeClr val="tx1"/>
                      </a:solidFill>
                    </a:lnL>
                    <a:lnR w="12700">
                      <a:solidFill>
                        <a:schemeClr val="tx1"/>
                      </a:solidFill>
                    </a:lnR>
                    <a:lnT w="12700">
                      <a:solidFill>
                        <a:schemeClr val="tx1"/>
                      </a:solidFill>
                    </a:lnT>
                    <a:lnB w="12700">
                      <a:solidFill>
                        <a:schemeClr val="tx1"/>
                      </a:solidFill>
                    </a:lnB>
                    <a:solidFill>
                      <a:schemeClr val="tx2">
                        <a:lumMod val="50000"/>
                      </a:schemeClr>
                    </a:solidFill>
                  </a:tcPr>
                </a:tc>
                <a:extLst>
                  <a:ext uri="{0D108BD9-81ED-4DB2-BD59-A6C34878D82A}">
                    <a16:rowId xmlns:a16="http://schemas.microsoft.com/office/drawing/2014/main" val="2950206934"/>
                  </a:ext>
                </a:extLst>
              </a:tr>
            </a:tbl>
          </a:graphicData>
        </a:graphic>
      </p:graphicFrame>
      <p:sp>
        <p:nvSpPr>
          <p:cNvPr id="59" name="TextBox 58">
            <a:extLst>
              <a:ext uri="{FF2B5EF4-FFF2-40B4-BE49-F238E27FC236}">
                <a16:creationId xmlns:a16="http://schemas.microsoft.com/office/drawing/2014/main" id="{08B1A361-6B43-0D6B-4E2C-F2B791C5D9C9}"/>
              </a:ext>
            </a:extLst>
          </p:cNvPr>
          <p:cNvSpPr txBox="1"/>
          <p:nvPr/>
        </p:nvSpPr>
        <p:spPr>
          <a:xfrm rot="16200000">
            <a:off x="349450" y="2825185"/>
            <a:ext cx="1483566" cy="37906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t>Block 0</a:t>
            </a:r>
          </a:p>
        </p:txBody>
      </p:sp>
      <p:graphicFrame>
        <p:nvGraphicFramePr>
          <p:cNvPr id="60" name="Table 57">
            <a:extLst>
              <a:ext uri="{FF2B5EF4-FFF2-40B4-BE49-F238E27FC236}">
                <a16:creationId xmlns:a16="http://schemas.microsoft.com/office/drawing/2014/main" id="{893C4EFE-D421-75D7-0A25-062CA2CA479D}"/>
              </a:ext>
            </a:extLst>
          </p:cNvPr>
          <p:cNvGraphicFramePr>
            <a:graphicFrameLocks noGrp="1"/>
          </p:cNvGraphicFramePr>
          <p:nvPr/>
        </p:nvGraphicFramePr>
        <p:xfrm>
          <a:off x="1268412" y="4219250"/>
          <a:ext cx="612960" cy="1483360"/>
        </p:xfrm>
        <a:graphic>
          <a:graphicData uri="http://schemas.openxmlformats.org/drawingml/2006/table">
            <a:tbl>
              <a:tblPr>
                <a:tableStyleId>{5940675A-B579-460E-94D1-54222C63F5DA}</a:tableStyleId>
              </a:tblPr>
              <a:tblGrid>
                <a:gridCol w="612960">
                  <a:extLst>
                    <a:ext uri="{9D8B030D-6E8A-4147-A177-3AD203B41FA5}">
                      <a16:colId xmlns:a16="http://schemas.microsoft.com/office/drawing/2014/main" val="766965452"/>
                    </a:ext>
                  </a:extLst>
                </a:gridCol>
              </a:tblGrid>
              <a:tr h="370840">
                <a:tc>
                  <a:txBody>
                    <a:bodyPr/>
                    <a:lstStyle/>
                    <a:p>
                      <a:pPr algn="ctr"/>
                      <a:r>
                        <a:rPr lang="en-US" b="1">
                          <a:solidFill>
                            <a:schemeClr val="bg1"/>
                          </a:solidFill>
                        </a:rPr>
                        <a:t>0</a:t>
                      </a:r>
                    </a:p>
                  </a:txBody>
                  <a:tcPr marL="45720" marR="45720" anchor="ctr">
                    <a:lnL w="12700">
                      <a:solidFill>
                        <a:schemeClr val="tx1"/>
                      </a:solidFill>
                    </a:lnL>
                    <a:lnR w="12700">
                      <a:solidFill>
                        <a:schemeClr val="tx1"/>
                      </a:solidFill>
                    </a:lnR>
                    <a:lnT w="12700">
                      <a:solidFill>
                        <a:schemeClr val="tx1"/>
                      </a:solidFill>
                    </a:lnT>
                    <a:lnB w="12700">
                      <a:solidFill>
                        <a:schemeClr val="tx1"/>
                      </a:solidFill>
                    </a:lnB>
                    <a:solidFill>
                      <a:srgbClr val="00B0F0"/>
                    </a:solidFill>
                  </a:tcPr>
                </a:tc>
                <a:extLst>
                  <a:ext uri="{0D108BD9-81ED-4DB2-BD59-A6C34878D82A}">
                    <a16:rowId xmlns:a16="http://schemas.microsoft.com/office/drawing/2014/main" val="4195282531"/>
                  </a:ext>
                </a:extLst>
              </a:tr>
              <a:tr h="370840">
                <a:tc>
                  <a:txBody>
                    <a:bodyPr/>
                    <a:lstStyle/>
                    <a:p>
                      <a:pPr algn="ctr"/>
                      <a:r>
                        <a:rPr lang="en-US" b="1">
                          <a:solidFill>
                            <a:schemeClr val="bg1"/>
                          </a:solidFill>
                        </a:rPr>
                        <a:t>1</a:t>
                      </a:r>
                    </a:p>
                  </a:txBody>
                  <a:tcPr marL="45720" marR="45720" anchor="ctr">
                    <a:lnL w="12700">
                      <a:solidFill>
                        <a:schemeClr val="tx1"/>
                      </a:solidFill>
                    </a:lnL>
                    <a:lnR w="12700">
                      <a:solidFill>
                        <a:schemeClr val="tx1"/>
                      </a:solidFill>
                    </a:lnR>
                    <a:lnT w="12700">
                      <a:solidFill>
                        <a:schemeClr val="tx1"/>
                      </a:solidFill>
                    </a:lnT>
                    <a:lnB w="12700">
                      <a:solidFill>
                        <a:schemeClr val="tx1"/>
                      </a:solidFill>
                    </a:lnB>
                    <a:solidFill>
                      <a:srgbClr val="00B0F0"/>
                    </a:solidFill>
                  </a:tcPr>
                </a:tc>
                <a:extLst>
                  <a:ext uri="{0D108BD9-81ED-4DB2-BD59-A6C34878D82A}">
                    <a16:rowId xmlns:a16="http://schemas.microsoft.com/office/drawing/2014/main" val="3660790095"/>
                  </a:ext>
                </a:extLst>
              </a:tr>
              <a:tr h="370840">
                <a:tc>
                  <a:txBody>
                    <a:bodyPr/>
                    <a:lstStyle/>
                    <a:p>
                      <a:pPr algn="ctr"/>
                      <a:r>
                        <a:rPr lang="en-US" b="1">
                          <a:solidFill>
                            <a:schemeClr val="bg1"/>
                          </a:solidFill>
                        </a:rPr>
                        <a:t>...</a:t>
                      </a:r>
                    </a:p>
                  </a:txBody>
                  <a:tcPr marL="45720" marR="45720" anchor="ctr">
                    <a:lnL w="12700">
                      <a:solidFill>
                        <a:schemeClr val="tx1"/>
                      </a:solidFill>
                    </a:lnL>
                    <a:lnR w="12700">
                      <a:solidFill>
                        <a:schemeClr val="tx1"/>
                      </a:solidFill>
                    </a:lnR>
                    <a:lnT w="12700">
                      <a:solidFill>
                        <a:schemeClr val="tx1"/>
                      </a:solidFill>
                    </a:lnT>
                    <a:lnB w="12700">
                      <a:solidFill>
                        <a:schemeClr val="tx1"/>
                      </a:solidFill>
                    </a:lnB>
                    <a:solidFill>
                      <a:srgbClr val="00B0F0"/>
                    </a:solidFill>
                  </a:tcPr>
                </a:tc>
                <a:extLst>
                  <a:ext uri="{0D108BD9-81ED-4DB2-BD59-A6C34878D82A}">
                    <a16:rowId xmlns:a16="http://schemas.microsoft.com/office/drawing/2014/main" val="1071559130"/>
                  </a:ext>
                </a:extLst>
              </a:tr>
              <a:tr h="370840">
                <a:tc>
                  <a:txBody>
                    <a:bodyPr/>
                    <a:lstStyle/>
                    <a:p>
                      <a:pPr algn="ctr"/>
                      <a:r>
                        <a:rPr lang="en-US" b="1">
                          <a:solidFill>
                            <a:schemeClr val="bg1"/>
                          </a:solidFill>
                        </a:rPr>
                        <a:t>511</a:t>
                      </a:r>
                    </a:p>
                  </a:txBody>
                  <a:tcPr marL="45720" marR="45720" anchor="ctr">
                    <a:lnL w="12700">
                      <a:solidFill>
                        <a:schemeClr val="tx1"/>
                      </a:solidFill>
                    </a:lnL>
                    <a:lnR w="12700">
                      <a:solidFill>
                        <a:schemeClr val="tx1"/>
                      </a:solidFill>
                    </a:lnR>
                    <a:lnT w="12700">
                      <a:solidFill>
                        <a:schemeClr val="tx1"/>
                      </a:solidFill>
                    </a:lnT>
                    <a:lnB w="12700">
                      <a:solidFill>
                        <a:schemeClr val="tx1"/>
                      </a:solidFill>
                    </a:lnB>
                    <a:solidFill>
                      <a:srgbClr val="00B0F0"/>
                    </a:solidFill>
                  </a:tcPr>
                </a:tc>
                <a:extLst>
                  <a:ext uri="{0D108BD9-81ED-4DB2-BD59-A6C34878D82A}">
                    <a16:rowId xmlns:a16="http://schemas.microsoft.com/office/drawing/2014/main" val="2950206934"/>
                  </a:ext>
                </a:extLst>
              </a:tr>
            </a:tbl>
          </a:graphicData>
        </a:graphic>
      </p:graphicFrame>
      <p:sp>
        <p:nvSpPr>
          <p:cNvPr id="61" name="TextBox 60">
            <a:extLst>
              <a:ext uri="{FF2B5EF4-FFF2-40B4-BE49-F238E27FC236}">
                <a16:creationId xmlns:a16="http://schemas.microsoft.com/office/drawing/2014/main" id="{50183E29-F315-BC7C-48B1-61B5B11677C4}"/>
              </a:ext>
            </a:extLst>
          </p:cNvPr>
          <p:cNvSpPr txBox="1"/>
          <p:nvPr/>
        </p:nvSpPr>
        <p:spPr>
          <a:xfrm rot="16200000">
            <a:off x="349449" y="4771498"/>
            <a:ext cx="1483566" cy="37906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t>Block n</a:t>
            </a:r>
          </a:p>
        </p:txBody>
      </p:sp>
      <p:sp>
        <p:nvSpPr>
          <p:cNvPr id="62" name="TextBox 61">
            <a:extLst>
              <a:ext uri="{FF2B5EF4-FFF2-40B4-BE49-F238E27FC236}">
                <a16:creationId xmlns:a16="http://schemas.microsoft.com/office/drawing/2014/main" id="{A0BEDBA7-4DD1-EDD9-3848-EABC76F237E2}"/>
              </a:ext>
            </a:extLst>
          </p:cNvPr>
          <p:cNvSpPr txBox="1"/>
          <p:nvPr/>
        </p:nvSpPr>
        <p:spPr>
          <a:xfrm>
            <a:off x="1221034" y="3681468"/>
            <a:ext cx="743639" cy="480026"/>
          </a:xfrm>
          <a:prstGeom prst="rect">
            <a:avLst/>
          </a:prstGeom>
          <a:noFill/>
          <a:ln w="12700">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 . .</a:t>
            </a:r>
          </a:p>
        </p:txBody>
      </p:sp>
      <p:cxnSp>
        <p:nvCxnSpPr>
          <p:cNvPr id="65" name="Connector: Curved 64">
            <a:extLst>
              <a:ext uri="{FF2B5EF4-FFF2-40B4-BE49-F238E27FC236}">
                <a16:creationId xmlns:a16="http://schemas.microsoft.com/office/drawing/2014/main" id="{F1847862-EA3E-F4B1-6A6B-8325DA966BFB}"/>
              </a:ext>
            </a:extLst>
          </p:cNvPr>
          <p:cNvCxnSpPr/>
          <p:nvPr/>
        </p:nvCxnSpPr>
        <p:spPr>
          <a:xfrm>
            <a:off x="1893067" y="2466858"/>
            <a:ext cx="1538687" cy="703244"/>
          </a:xfrm>
          <a:prstGeom prst="curvedConnector3">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Connector: Curved 65">
            <a:extLst>
              <a:ext uri="{FF2B5EF4-FFF2-40B4-BE49-F238E27FC236}">
                <a16:creationId xmlns:a16="http://schemas.microsoft.com/office/drawing/2014/main" id="{EC8EFE07-CEC1-E1F5-6AD7-E52EBDB1F67E}"/>
              </a:ext>
            </a:extLst>
          </p:cNvPr>
          <p:cNvCxnSpPr>
            <a:cxnSpLocks/>
          </p:cNvCxnSpPr>
          <p:nvPr/>
        </p:nvCxnSpPr>
        <p:spPr>
          <a:xfrm>
            <a:off x="1865525" y="2852447"/>
            <a:ext cx="1566229" cy="684883"/>
          </a:xfrm>
          <a:prstGeom prst="curvedConnector3">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9" name="TextBox 68">
            <a:extLst>
              <a:ext uri="{FF2B5EF4-FFF2-40B4-BE49-F238E27FC236}">
                <a16:creationId xmlns:a16="http://schemas.microsoft.com/office/drawing/2014/main" id="{4D8722BA-48E6-762A-4547-4DE9D5D952BD}"/>
              </a:ext>
            </a:extLst>
          </p:cNvPr>
          <p:cNvSpPr txBox="1"/>
          <p:nvPr/>
        </p:nvSpPr>
        <p:spPr>
          <a:xfrm>
            <a:off x="4691346" y="4314938"/>
            <a:ext cx="2770742" cy="307777"/>
          </a:xfrm>
          <a:prstGeom prst="rect">
            <a:avLst/>
          </a:prstGeom>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err="1"/>
              <a:t>AtomicCAS</a:t>
            </a:r>
            <a:endParaRPr lang="en-US" err="1"/>
          </a:p>
        </p:txBody>
      </p:sp>
      <p:sp>
        <p:nvSpPr>
          <p:cNvPr id="70" name="TextBox 69">
            <a:extLst>
              <a:ext uri="{FF2B5EF4-FFF2-40B4-BE49-F238E27FC236}">
                <a16:creationId xmlns:a16="http://schemas.microsoft.com/office/drawing/2014/main" id="{9AC941C0-94C8-E505-96AD-D3FCB0B3C62E}"/>
              </a:ext>
            </a:extLst>
          </p:cNvPr>
          <p:cNvSpPr txBox="1"/>
          <p:nvPr/>
        </p:nvSpPr>
        <p:spPr>
          <a:xfrm>
            <a:off x="1927949" y="2010578"/>
            <a:ext cx="1476261" cy="307777"/>
          </a:xfrm>
          <a:prstGeom prst="rect">
            <a:avLst/>
          </a:prstGeom>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a:t>Grid Stride Loop</a:t>
            </a:r>
          </a:p>
        </p:txBody>
      </p:sp>
      <p:pic>
        <p:nvPicPr>
          <p:cNvPr id="5" name="Picture 4" descr="A blue sign with yellow letters&#10;&#10;Description automatically generated">
            <a:extLst>
              <a:ext uri="{FF2B5EF4-FFF2-40B4-BE49-F238E27FC236}">
                <a16:creationId xmlns:a16="http://schemas.microsoft.com/office/drawing/2014/main" id="{377F37DC-FB3F-6440-2D0E-E63B02DD35EE}"/>
              </a:ext>
            </a:extLst>
          </p:cNvPr>
          <p:cNvPicPr>
            <a:picLocks noChangeAspect="1"/>
          </p:cNvPicPr>
          <p:nvPr/>
        </p:nvPicPr>
        <p:blipFill>
          <a:blip r:embed="rId2"/>
          <a:stretch>
            <a:fillRect/>
          </a:stretch>
        </p:blipFill>
        <p:spPr>
          <a:xfrm>
            <a:off x="10965932" y="-4505"/>
            <a:ext cx="1229069" cy="798871"/>
          </a:xfrm>
          <a:prstGeom prst="rect">
            <a:avLst/>
          </a:prstGeom>
        </p:spPr>
      </p:pic>
    </p:spTree>
    <p:extLst>
      <p:ext uri="{BB962C8B-B14F-4D97-AF65-F5344CB8AC3E}">
        <p14:creationId xmlns:p14="http://schemas.microsoft.com/office/powerpoint/2010/main" val="35110612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8" name="Connector: Curved 67">
            <a:extLst>
              <a:ext uri="{FF2B5EF4-FFF2-40B4-BE49-F238E27FC236}">
                <a16:creationId xmlns:a16="http://schemas.microsoft.com/office/drawing/2014/main" id="{869DE98E-AA65-6DD5-AD5E-A5EE5B0B85EB}"/>
              </a:ext>
            </a:extLst>
          </p:cNvPr>
          <p:cNvCxnSpPr>
            <a:cxnSpLocks/>
          </p:cNvCxnSpPr>
          <p:nvPr/>
        </p:nvCxnSpPr>
        <p:spPr>
          <a:xfrm>
            <a:off x="1865523" y="2852449"/>
            <a:ext cx="1566228" cy="2254785"/>
          </a:xfrm>
          <a:prstGeom prst="curvedConnector3">
            <a:avLst/>
          </a:prstGeom>
          <a:ln w="28575">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7" name="Connector: Curved 66">
            <a:extLst>
              <a:ext uri="{FF2B5EF4-FFF2-40B4-BE49-F238E27FC236}">
                <a16:creationId xmlns:a16="http://schemas.microsoft.com/office/drawing/2014/main" id="{E1433595-E2BA-CB83-95E6-99C360B4F0C0}"/>
              </a:ext>
            </a:extLst>
          </p:cNvPr>
          <p:cNvCxnSpPr>
            <a:cxnSpLocks/>
          </p:cNvCxnSpPr>
          <p:nvPr/>
        </p:nvCxnSpPr>
        <p:spPr>
          <a:xfrm>
            <a:off x="1893066" y="2466859"/>
            <a:ext cx="1538687" cy="2208882"/>
          </a:xfrm>
          <a:prstGeom prst="curvedConnector3">
            <a:avLst/>
          </a:prstGeom>
          <a:ln w="28575">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 name="Title 2">
            <a:extLst>
              <a:ext uri="{FF2B5EF4-FFF2-40B4-BE49-F238E27FC236}">
                <a16:creationId xmlns:a16="http://schemas.microsoft.com/office/drawing/2014/main" id="{B29C1DC8-CF28-92D1-2237-99B65E577653}"/>
              </a:ext>
            </a:extLst>
          </p:cNvPr>
          <p:cNvSpPr>
            <a:spLocks noGrp="1"/>
          </p:cNvSpPr>
          <p:nvPr>
            <p:ph type="title"/>
          </p:nvPr>
        </p:nvSpPr>
        <p:spPr/>
        <p:txBody>
          <a:bodyPr/>
          <a:lstStyle/>
          <a:p>
            <a:r>
              <a:rPr lang="en-US">
                <a:latin typeface="Proxima Nova Rg"/>
              </a:rPr>
              <a:t>Hash Table (Open Addressing, Linear Probing)</a:t>
            </a:r>
            <a:endParaRPr lang="en-US"/>
          </a:p>
        </p:txBody>
      </p:sp>
      <p:sp>
        <p:nvSpPr>
          <p:cNvPr id="11" name="TextBox 10">
            <a:extLst>
              <a:ext uri="{FF2B5EF4-FFF2-40B4-BE49-F238E27FC236}">
                <a16:creationId xmlns:a16="http://schemas.microsoft.com/office/drawing/2014/main" id="{1A7BC46C-04C8-A720-AB67-1A87BE07D89C}"/>
              </a:ext>
            </a:extLst>
          </p:cNvPr>
          <p:cNvSpPr txBox="1"/>
          <p:nvPr/>
        </p:nvSpPr>
        <p:spPr>
          <a:xfrm>
            <a:off x="2990199" y="5957929"/>
            <a:ext cx="1943195"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t>Key - Value</a:t>
            </a:r>
          </a:p>
        </p:txBody>
      </p:sp>
      <p:sp>
        <p:nvSpPr>
          <p:cNvPr id="2" name="TextBox 1">
            <a:extLst>
              <a:ext uri="{FF2B5EF4-FFF2-40B4-BE49-F238E27FC236}">
                <a16:creationId xmlns:a16="http://schemas.microsoft.com/office/drawing/2014/main" id="{849069DF-5221-360D-5BA8-09C99EDB6FAE}"/>
              </a:ext>
            </a:extLst>
          </p:cNvPr>
          <p:cNvSpPr txBox="1"/>
          <p:nvPr/>
        </p:nvSpPr>
        <p:spPr>
          <a:xfrm>
            <a:off x="3958538" y="2960312"/>
            <a:ext cx="527539" cy="400110"/>
          </a:xfrm>
          <a:custGeom>
            <a:avLst/>
            <a:gdLst>
              <a:gd name="connsiteX0" fmla="*/ 0 w 527539"/>
              <a:gd name="connsiteY0" fmla="*/ 0 h 400110"/>
              <a:gd name="connsiteX1" fmla="*/ 527539 w 527539"/>
              <a:gd name="connsiteY1" fmla="*/ 0 h 400110"/>
              <a:gd name="connsiteX2" fmla="*/ 527539 w 527539"/>
              <a:gd name="connsiteY2" fmla="*/ 400110 h 400110"/>
              <a:gd name="connsiteX3" fmla="*/ 0 w 527539"/>
              <a:gd name="connsiteY3" fmla="*/ 400110 h 400110"/>
              <a:gd name="connsiteX4" fmla="*/ 0 w 527539"/>
              <a:gd name="connsiteY4" fmla="*/ 0 h 400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539" h="400110" extrusionOk="0">
                <a:moveTo>
                  <a:pt x="0" y="0"/>
                </a:moveTo>
                <a:cubicBezTo>
                  <a:pt x="207515" y="21075"/>
                  <a:pt x="290698" y="-10463"/>
                  <a:pt x="527539" y="0"/>
                </a:cubicBezTo>
                <a:cubicBezTo>
                  <a:pt x="558495" y="105924"/>
                  <a:pt x="501236" y="284877"/>
                  <a:pt x="527539" y="400110"/>
                </a:cubicBezTo>
                <a:cubicBezTo>
                  <a:pt x="451028" y="387723"/>
                  <a:pt x="159876" y="370499"/>
                  <a:pt x="0" y="400110"/>
                </a:cubicBezTo>
                <a:cubicBezTo>
                  <a:pt x="12845" y="208865"/>
                  <a:pt x="695" y="193910"/>
                  <a:pt x="0" y="0"/>
                </a:cubicBezTo>
                <a:close/>
              </a:path>
            </a:pathLst>
          </a:custGeom>
          <a:noFill/>
          <a:ln w="12700">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a:t>44</a:t>
            </a:r>
          </a:p>
        </p:txBody>
      </p:sp>
      <p:sp>
        <p:nvSpPr>
          <p:cNvPr id="6" name="TextBox 5">
            <a:extLst>
              <a:ext uri="{FF2B5EF4-FFF2-40B4-BE49-F238E27FC236}">
                <a16:creationId xmlns:a16="http://schemas.microsoft.com/office/drawing/2014/main" id="{27871C58-E95E-201A-9C49-D909771B38EB}"/>
              </a:ext>
            </a:extLst>
          </p:cNvPr>
          <p:cNvSpPr txBox="1"/>
          <p:nvPr/>
        </p:nvSpPr>
        <p:spPr>
          <a:xfrm>
            <a:off x="7676730" y="1748456"/>
            <a:ext cx="527539" cy="400110"/>
          </a:xfrm>
          <a:custGeom>
            <a:avLst/>
            <a:gdLst>
              <a:gd name="connsiteX0" fmla="*/ 0 w 527539"/>
              <a:gd name="connsiteY0" fmla="*/ 0 h 400110"/>
              <a:gd name="connsiteX1" fmla="*/ 527539 w 527539"/>
              <a:gd name="connsiteY1" fmla="*/ 0 h 400110"/>
              <a:gd name="connsiteX2" fmla="*/ 527539 w 527539"/>
              <a:gd name="connsiteY2" fmla="*/ 400110 h 400110"/>
              <a:gd name="connsiteX3" fmla="*/ 0 w 527539"/>
              <a:gd name="connsiteY3" fmla="*/ 400110 h 400110"/>
              <a:gd name="connsiteX4" fmla="*/ 0 w 527539"/>
              <a:gd name="connsiteY4" fmla="*/ 0 h 400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539" h="400110" extrusionOk="0">
                <a:moveTo>
                  <a:pt x="0" y="0"/>
                </a:moveTo>
                <a:cubicBezTo>
                  <a:pt x="207515" y="21075"/>
                  <a:pt x="290698" y="-10463"/>
                  <a:pt x="527539" y="0"/>
                </a:cubicBezTo>
                <a:cubicBezTo>
                  <a:pt x="558495" y="105924"/>
                  <a:pt x="501236" y="284877"/>
                  <a:pt x="527539" y="400110"/>
                </a:cubicBezTo>
                <a:cubicBezTo>
                  <a:pt x="451028" y="387723"/>
                  <a:pt x="159876" y="370499"/>
                  <a:pt x="0" y="400110"/>
                </a:cubicBezTo>
                <a:cubicBezTo>
                  <a:pt x="12845" y="208865"/>
                  <a:pt x="695" y="193910"/>
                  <a:pt x="0" y="0"/>
                </a:cubicBezTo>
                <a:close/>
              </a:path>
            </a:pathLst>
          </a:custGeom>
          <a:noFill/>
          <a:ln w="12700">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endParaRPr lang="en-US" sz="2000"/>
          </a:p>
        </p:txBody>
      </p:sp>
      <p:sp>
        <p:nvSpPr>
          <p:cNvPr id="7" name="TextBox 6">
            <a:extLst>
              <a:ext uri="{FF2B5EF4-FFF2-40B4-BE49-F238E27FC236}">
                <a16:creationId xmlns:a16="http://schemas.microsoft.com/office/drawing/2014/main" id="{DF4FCDEE-A569-4EE5-1490-B0C38B26A1B3}"/>
              </a:ext>
            </a:extLst>
          </p:cNvPr>
          <p:cNvSpPr txBox="1"/>
          <p:nvPr/>
        </p:nvSpPr>
        <p:spPr>
          <a:xfrm>
            <a:off x="6919430" y="5960283"/>
            <a:ext cx="2310423"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t>Hash Table</a:t>
            </a:r>
          </a:p>
        </p:txBody>
      </p:sp>
      <p:sp>
        <p:nvSpPr>
          <p:cNvPr id="9" name="TextBox 8">
            <a:extLst>
              <a:ext uri="{FF2B5EF4-FFF2-40B4-BE49-F238E27FC236}">
                <a16:creationId xmlns:a16="http://schemas.microsoft.com/office/drawing/2014/main" id="{6D2E39CF-1FF1-9496-92AC-9105952B5BB2}"/>
              </a:ext>
            </a:extLst>
          </p:cNvPr>
          <p:cNvSpPr txBox="1"/>
          <p:nvPr/>
        </p:nvSpPr>
        <p:spPr>
          <a:xfrm>
            <a:off x="7676729" y="2179949"/>
            <a:ext cx="527539" cy="400110"/>
          </a:xfrm>
          <a:custGeom>
            <a:avLst/>
            <a:gdLst>
              <a:gd name="connsiteX0" fmla="*/ 0 w 527539"/>
              <a:gd name="connsiteY0" fmla="*/ 0 h 400110"/>
              <a:gd name="connsiteX1" fmla="*/ 527539 w 527539"/>
              <a:gd name="connsiteY1" fmla="*/ 0 h 400110"/>
              <a:gd name="connsiteX2" fmla="*/ 527539 w 527539"/>
              <a:gd name="connsiteY2" fmla="*/ 400110 h 400110"/>
              <a:gd name="connsiteX3" fmla="*/ 0 w 527539"/>
              <a:gd name="connsiteY3" fmla="*/ 400110 h 400110"/>
              <a:gd name="connsiteX4" fmla="*/ 0 w 527539"/>
              <a:gd name="connsiteY4" fmla="*/ 0 h 400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539" h="400110" extrusionOk="0">
                <a:moveTo>
                  <a:pt x="0" y="0"/>
                </a:moveTo>
                <a:cubicBezTo>
                  <a:pt x="207515" y="21075"/>
                  <a:pt x="290698" y="-10463"/>
                  <a:pt x="527539" y="0"/>
                </a:cubicBezTo>
                <a:cubicBezTo>
                  <a:pt x="558495" y="105924"/>
                  <a:pt x="501236" y="284877"/>
                  <a:pt x="527539" y="400110"/>
                </a:cubicBezTo>
                <a:cubicBezTo>
                  <a:pt x="451028" y="387723"/>
                  <a:pt x="159876" y="370499"/>
                  <a:pt x="0" y="400110"/>
                </a:cubicBezTo>
                <a:cubicBezTo>
                  <a:pt x="12845" y="208865"/>
                  <a:pt x="695" y="193910"/>
                  <a:pt x="0" y="0"/>
                </a:cubicBezTo>
                <a:close/>
              </a:path>
            </a:pathLst>
          </a:custGeom>
          <a:noFill/>
          <a:ln w="12700">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endParaRPr lang="en-US" sz="2000"/>
          </a:p>
        </p:txBody>
      </p:sp>
      <p:sp>
        <p:nvSpPr>
          <p:cNvPr id="10" name="TextBox 9">
            <a:extLst>
              <a:ext uri="{FF2B5EF4-FFF2-40B4-BE49-F238E27FC236}">
                <a16:creationId xmlns:a16="http://schemas.microsoft.com/office/drawing/2014/main" id="{BB8BDCE3-DC93-7B0E-DFAC-C242855E313F}"/>
              </a:ext>
            </a:extLst>
          </p:cNvPr>
          <p:cNvSpPr txBox="1"/>
          <p:nvPr/>
        </p:nvSpPr>
        <p:spPr>
          <a:xfrm>
            <a:off x="7676730" y="2850142"/>
            <a:ext cx="527539" cy="400110"/>
          </a:xfrm>
          <a:custGeom>
            <a:avLst/>
            <a:gdLst>
              <a:gd name="connsiteX0" fmla="*/ 0 w 527539"/>
              <a:gd name="connsiteY0" fmla="*/ 0 h 400110"/>
              <a:gd name="connsiteX1" fmla="*/ 527539 w 527539"/>
              <a:gd name="connsiteY1" fmla="*/ 0 h 400110"/>
              <a:gd name="connsiteX2" fmla="*/ 527539 w 527539"/>
              <a:gd name="connsiteY2" fmla="*/ 400110 h 400110"/>
              <a:gd name="connsiteX3" fmla="*/ 0 w 527539"/>
              <a:gd name="connsiteY3" fmla="*/ 400110 h 400110"/>
              <a:gd name="connsiteX4" fmla="*/ 0 w 527539"/>
              <a:gd name="connsiteY4" fmla="*/ 0 h 400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539" h="400110" extrusionOk="0">
                <a:moveTo>
                  <a:pt x="0" y="0"/>
                </a:moveTo>
                <a:cubicBezTo>
                  <a:pt x="207515" y="21075"/>
                  <a:pt x="290698" y="-10463"/>
                  <a:pt x="527539" y="0"/>
                </a:cubicBezTo>
                <a:cubicBezTo>
                  <a:pt x="558495" y="105924"/>
                  <a:pt x="501236" y="284877"/>
                  <a:pt x="527539" y="400110"/>
                </a:cubicBezTo>
                <a:cubicBezTo>
                  <a:pt x="451028" y="387723"/>
                  <a:pt x="159876" y="370499"/>
                  <a:pt x="0" y="400110"/>
                </a:cubicBezTo>
                <a:cubicBezTo>
                  <a:pt x="12845" y="208865"/>
                  <a:pt x="695" y="193910"/>
                  <a:pt x="0" y="0"/>
                </a:cubicBezTo>
                <a:close/>
              </a:path>
            </a:pathLst>
          </a:custGeom>
          <a:noFill/>
          <a:ln w="12700">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endParaRPr lang="en-US" sz="2000"/>
          </a:p>
        </p:txBody>
      </p:sp>
      <p:sp>
        <p:nvSpPr>
          <p:cNvPr id="12" name="TextBox 11">
            <a:extLst>
              <a:ext uri="{FF2B5EF4-FFF2-40B4-BE49-F238E27FC236}">
                <a16:creationId xmlns:a16="http://schemas.microsoft.com/office/drawing/2014/main" id="{56963449-806D-7E94-9780-F5FA2BC6378F}"/>
              </a:ext>
            </a:extLst>
          </p:cNvPr>
          <p:cNvSpPr txBox="1"/>
          <p:nvPr/>
        </p:nvSpPr>
        <p:spPr>
          <a:xfrm>
            <a:off x="7676730" y="3281636"/>
            <a:ext cx="527539" cy="400110"/>
          </a:xfrm>
          <a:custGeom>
            <a:avLst/>
            <a:gdLst>
              <a:gd name="connsiteX0" fmla="*/ 0 w 527539"/>
              <a:gd name="connsiteY0" fmla="*/ 0 h 400110"/>
              <a:gd name="connsiteX1" fmla="*/ 527539 w 527539"/>
              <a:gd name="connsiteY1" fmla="*/ 0 h 400110"/>
              <a:gd name="connsiteX2" fmla="*/ 527539 w 527539"/>
              <a:gd name="connsiteY2" fmla="*/ 400110 h 400110"/>
              <a:gd name="connsiteX3" fmla="*/ 0 w 527539"/>
              <a:gd name="connsiteY3" fmla="*/ 400110 h 400110"/>
              <a:gd name="connsiteX4" fmla="*/ 0 w 527539"/>
              <a:gd name="connsiteY4" fmla="*/ 0 h 400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539" h="400110" extrusionOk="0">
                <a:moveTo>
                  <a:pt x="0" y="0"/>
                </a:moveTo>
                <a:cubicBezTo>
                  <a:pt x="207515" y="21075"/>
                  <a:pt x="290698" y="-10463"/>
                  <a:pt x="527539" y="0"/>
                </a:cubicBezTo>
                <a:cubicBezTo>
                  <a:pt x="558495" y="105924"/>
                  <a:pt x="501236" y="284877"/>
                  <a:pt x="527539" y="400110"/>
                </a:cubicBezTo>
                <a:cubicBezTo>
                  <a:pt x="451028" y="387723"/>
                  <a:pt x="159876" y="370499"/>
                  <a:pt x="0" y="400110"/>
                </a:cubicBezTo>
                <a:cubicBezTo>
                  <a:pt x="12845" y="208865"/>
                  <a:pt x="695" y="193910"/>
                  <a:pt x="0" y="0"/>
                </a:cubicBezTo>
                <a:close/>
              </a:path>
            </a:pathLst>
          </a:custGeom>
          <a:noFill/>
          <a:ln w="12700">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endParaRPr lang="en-US" sz="2000"/>
          </a:p>
        </p:txBody>
      </p:sp>
      <p:sp>
        <p:nvSpPr>
          <p:cNvPr id="13" name="TextBox 12">
            <a:extLst>
              <a:ext uri="{FF2B5EF4-FFF2-40B4-BE49-F238E27FC236}">
                <a16:creationId xmlns:a16="http://schemas.microsoft.com/office/drawing/2014/main" id="{E7C063FE-B216-995D-F6F3-CE00229FA16B}"/>
              </a:ext>
            </a:extLst>
          </p:cNvPr>
          <p:cNvSpPr txBox="1"/>
          <p:nvPr/>
        </p:nvSpPr>
        <p:spPr>
          <a:xfrm>
            <a:off x="7676729" y="3713130"/>
            <a:ext cx="527539" cy="400110"/>
          </a:xfrm>
          <a:custGeom>
            <a:avLst/>
            <a:gdLst>
              <a:gd name="connsiteX0" fmla="*/ 0 w 527539"/>
              <a:gd name="connsiteY0" fmla="*/ 0 h 400110"/>
              <a:gd name="connsiteX1" fmla="*/ 527539 w 527539"/>
              <a:gd name="connsiteY1" fmla="*/ 0 h 400110"/>
              <a:gd name="connsiteX2" fmla="*/ 527539 w 527539"/>
              <a:gd name="connsiteY2" fmla="*/ 400110 h 400110"/>
              <a:gd name="connsiteX3" fmla="*/ 0 w 527539"/>
              <a:gd name="connsiteY3" fmla="*/ 400110 h 400110"/>
              <a:gd name="connsiteX4" fmla="*/ 0 w 527539"/>
              <a:gd name="connsiteY4" fmla="*/ 0 h 400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539" h="400110" extrusionOk="0">
                <a:moveTo>
                  <a:pt x="0" y="0"/>
                </a:moveTo>
                <a:cubicBezTo>
                  <a:pt x="207515" y="21075"/>
                  <a:pt x="290698" y="-10463"/>
                  <a:pt x="527539" y="0"/>
                </a:cubicBezTo>
                <a:cubicBezTo>
                  <a:pt x="558495" y="105924"/>
                  <a:pt x="501236" y="284877"/>
                  <a:pt x="527539" y="400110"/>
                </a:cubicBezTo>
                <a:cubicBezTo>
                  <a:pt x="451028" y="387723"/>
                  <a:pt x="159876" y="370499"/>
                  <a:pt x="0" y="400110"/>
                </a:cubicBezTo>
                <a:cubicBezTo>
                  <a:pt x="12845" y="208865"/>
                  <a:pt x="695" y="193910"/>
                  <a:pt x="0" y="0"/>
                </a:cubicBezTo>
                <a:close/>
              </a:path>
            </a:pathLst>
          </a:custGeom>
          <a:noFill/>
          <a:ln w="12700">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endParaRPr lang="en-US" sz="2000"/>
          </a:p>
        </p:txBody>
      </p:sp>
      <p:sp>
        <p:nvSpPr>
          <p:cNvPr id="14" name="TextBox 13">
            <a:extLst>
              <a:ext uri="{FF2B5EF4-FFF2-40B4-BE49-F238E27FC236}">
                <a16:creationId xmlns:a16="http://schemas.microsoft.com/office/drawing/2014/main" id="{EE8FEC2D-0F20-1F8E-6BA9-1C7239A0B268}"/>
              </a:ext>
            </a:extLst>
          </p:cNvPr>
          <p:cNvSpPr txBox="1"/>
          <p:nvPr/>
        </p:nvSpPr>
        <p:spPr>
          <a:xfrm>
            <a:off x="7676730" y="4144625"/>
            <a:ext cx="527539" cy="400110"/>
          </a:xfrm>
          <a:custGeom>
            <a:avLst/>
            <a:gdLst>
              <a:gd name="connsiteX0" fmla="*/ 0 w 527539"/>
              <a:gd name="connsiteY0" fmla="*/ 0 h 400110"/>
              <a:gd name="connsiteX1" fmla="*/ 527539 w 527539"/>
              <a:gd name="connsiteY1" fmla="*/ 0 h 400110"/>
              <a:gd name="connsiteX2" fmla="*/ 527539 w 527539"/>
              <a:gd name="connsiteY2" fmla="*/ 400110 h 400110"/>
              <a:gd name="connsiteX3" fmla="*/ 0 w 527539"/>
              <a:gd name="connsiteY3" fmla="*/ 400110 h 400110"/>
              <a:gd name="connsiteX4" fmla="*/ 0 w 527539"/>
              <a:gd name="connsiteY4" fmla="*/ 0 h 400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539" h="400110" extrusionOk="0">
                <a:moveTo>
                  <a:pt x="0" y="0"/>
                </a:moveTo>
                <a:cubicBezTo>
                  <a:pt x="207515" y="21075"/>
                  <a:pt x="290698" y="-10463"/>
                  <a:pt x="527539" y="0"/>
                </a:cubicBezTo>
                <a:cubicBezTo>
                  <a:pt x="558495" y="105924"/>
                  <a:pt x="501236" y="284877"/>
                  <a:pt x="527539" y="400110"/>
                </a:cubicBezTo>
                <a:cubicBezTo>
                  <a:pt x="451028" y="387723"/>
                  <a:pt x="159876" y="370499"/>
                  <a:pt x="0" y="400110"/>
                </a:cubicBezTo>
                <a:cubicBezTo>
                  <a:pt x="12845" y="208865"/>
                  <a:pt x="695" y="193910"/>
                  <a:pt x="0" y="0"/>
                </a:cubicBezTo>
                <a:close/>
              </a:path>
            </a:pathLst>
          </a:custGeom>
          <a:noFill/>
          <a:ln w="12700">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endParaRPr lang="en-US" sz="2000"/>
          </a:p>
        </p:txBody>
      </p:sp>
      <p:sp>
        <p:nvSpPr>
          <p:cNvPr id="15" name="TextBox 14">
            <a:extLst>
              <a:ext uri="{FF2B5EF4-FFF2-40B4-BE49-F238E27FC236}">
                <a16:creationId xmlns:a16="http://schemas.microsoft.com/office/drawing/2014/main" id="{508D3442-7083-E7C8-8A43-EF76886D5C6F}"/>
              </a:ext>
            </a:extLst>
          </p:cNvPr>
          <p:cNvSpPr txBox="1"/>
          <p:nvPr/>
        </p:nvSpPr>
        <p:spPr>
          <a:xfrm>
            <a:off x="7676729" y="4851539"/>
            <a:ext cx="527539" cy="400110"/>
          </a:xfrm>
          <a:custGeom>
            <a:avLst/>
            <a:gdLst>
              <a:gd name="connsiteX0" fmla="*/ 0 w 527539"/>
              <a:gd name="connsiteY0" fmla="*/ 0 h 400110"/>
              <a:gd name="connsiteX1" fmla="*/ 527539 w 527539"/>
              <a:gd name="connsiteY1" fmla="*/ 0 h 400110"/>
              <a:gd name="connsiteX2" fmla="*/ 527539 w 527539"/>
              <a:gd name="connsiteY2" fmla="*/ 400110 h 400110"/>
              <a:gd name="connsiteX3" fmla="*/ 0 w 527539"/>
              <a:gd name="connsiteY3" fmla="*/ 400110 h 400110"/>
              <a:gd name="connsiteX4" fmla="*/ 0 w 527539"/>
              <a:gd name="connsiteY4" fmla="*/ 0 h 400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539" h="400110" extrusionOk="0">
                <a:moveTo>
                  <a:pt x="0" y="0"/>
                </a:moveTo>
                <a:cubicBezTo>
                  <a:pt x="207515" y="21075"/>
                  <a:pt x="290698" y="-10463"/>
                  <a:pt x="527539" y="0"/>
                </a:cubicBezTo>
                <a:cubicBezTo>
                  <a:pt x="558495" y="105924"/>
                  <a:pt x="501236" y="284877"/>
                  <a:pt x="527539" y="400110"/>
                </a:cubicBezTo>
                <a:cubicBezTo>
                  <a:pt x="451028" y="387723"/>
                  <a:pt x="159876" y="370499"/>
                  <a:pt x="0" y="400110"/>
                </a:cubicBezTo>
                <a:cubicBezTo>
                  <a:pt x="12845" y="208865"/>
                  <a:pt x="695" y="193910"/>
                  <a:pt x="0" y="0"/>
                </a:cubicBezTo>
                <a:close/>
              </a:path>
            </a:pathLst>
          </a:custGeom>
          <a:noFill/>
          <a:ln w="12700">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endParaRPr lang="en-US" sz="2000"/>
          </a:p>
        </p:txBody>
      </p:sp>
      <p:sp>
        <p:nvSpPr>
          <p:cNvPr id="16" name="TextBox 15">
            <a:extLst>
              <a:ext uri="{FF2B5EF4-FFF2-40B4-BE49-F238E27FC236}">
                <a16:creationId xmlns:a16="http://schemas.microsoft.com/office/drawing/2014/main" id="{262EDDE6-A541-219B-9D5F-61655C687A74}"/>
              </a:ext>
            </a:extLst>
          </p:cNvPr>
          <p:cNvSpPr txBox="1"/>
          <p:nvPr/>
        </p:nvSpPr>
        <p:spPr>
          <a:xfrm>
            <a:off x="7676728" y="5283032"/>
            <a:ext cx="527539" cy="400110"/>
          </a:xfrm>
          <a:custGeom>
            <a:avLst/>
            <a:gdLst>
              <a:gd name="connsiteX0" fmla="*/ 0 w 527539"/>
              <a:gd name="connsiteY0" fmla="*/ 0 h 400110"/>
              <a:gd name="connsiteX1" fmla="*/ 527539 w 527539"/>
              <a:gd name="connsiteY1" fmla="*/ 0 h 400110"/>
              <a:gd name="connsiteX2" fmla="*/ 527539 w 527539"/>
              <a:gd name="connsiteY2" fmla="*/ 400110 h 400110"/>
              <a:gd name="connsiteX3" fmla="*/ 0 w 527539"/>
              <a:gd name="connsiteY3" fmla="*/ 400110 h 400110"/>
              <a:gd name="connsiteX4" fmla="*/ 0 w 527539"/>
              <a:gd name="connsiteY4" fmla="*/ 0 h 400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539" h="400110" extrusionOk="0">
                <a:moveTo>
                  <a:pt x="0" y="0"/>
                </a:moveTo>
                <a:cubicBezTo>
                  <a:pt x="207515" y="21075"/>
                  <a:pt x="290698" y="-10463"/>
                  <a:pt x="527539" y="0"/>
                </a:cubicBezTo>
                <a:cubicBezTo>
                  <a:pt x="558495" y="105924"/>
                  <a:pt x="501236" y="284877"/>
                  <a:pt x="527539" y="400110"/>
                </a:cubicBezTo>
                <a:cubicBezTo>
                  <a:pt x="451028" y="387723"/>
                  <a:pt x="159876" y="370499"/>
                  <a:pt x="0" y="400110"/>
                </a:cubicBezTo>
                <a:cubicBezTo>
                  <a:pt x="12845" y="208865"/>
                  <a:pt x="695" y="193910"/>
                  <a:pt x="0" y="0"/>
                </a:cubicBezTo>
                <a:close/>
              </a:path>
            </a:pathLst>
          </a:custGeom>
          <a:noFill/>
          <a:ln w="12700">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endParaRPr lang="en-US" sz="2000"/>
          </a:p>
        </p:txBody>
      </p:sp>
      <p:sp>
        <p:nvSpPr>
          <p:cNvPr id="17" name="TextBox 16">
            <a:extLst>
              <a:ext uri="{FF2B5EF4-FFF2-40B4-BE49-F238E27FC236}">
                <a16:creationId xmlns:a16="http://schemas.microsoft.com/office/drawing/2014/main" id="{FE1F7A56-FAAB-AA8B-029E-0C222F11ADD6}"/>
              </a:ext>
            </a:extLst>
          </p:cNvPr>
          <p:cNvSpPr txBox="1"/>
          <p:nvPr/>
        </p:nvSpPr>
        <p:spPr>
          <a:xfrm>
            <a:off x="7574095" y="2423710"/>
            <a:ext cx="743639" cy="480026"/>
          </a:xfrm>
          <a:prstGeom prst="rect">
            <a:avLst/>
          </a:prstGeom>
          <a:noFill/>
          <a:ln w="12700">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 . .</a:t>
            </a:r>
          </a:p>
        </p:txBody>
      </p:sp>
      <p:sp>
        <p:nvSpPr>
          <p:cNvPr id="21" name="TextBox 20">
            <a:extLst>
              <a:ext uri="{FF2B5EF4-FFF2-40B4-BE49-F238E27FC236}">
                <a16:creationId xmlns:a16="http://schemas.microsoft.com/office/drawing/2014/main" id="{091BFA03-6111-0C42-B448-6087123A1AC7}"/>
              </a:ext>
            </a:extLst>
          </p:cNvPr>
          <p:cNvSpPr txBox="1"/>
          <p:nvPr/>
        </p:nvSpPr>
        <p:spPr>
          <a:xfrm>
            <a:off x="7574095" y="4406746"/>
            <a:ext cx="743639" cy="480026"/>
          </a:xfrm>
          <a:prstGeom prst="rect">
            <a:avLst/>
          </a:prstGeom>
          <a:noFill/>
          <a:ln w="12700">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 . .</a:t>
            </a:r>
          </a:p>
        </p:txBody>
      </p:sp>
      <p:sp>
        <p:nvSpPr>
          <p:cNvPr id="22" name="TextBox 21">
            <a:extLst>
              <a:ext uri="{FF2B5EF4-FFF2-40B4-BE49-F238E27FC236}">
                <a16:creationId xmlns:a16="http://schemas.microsoft.com/office/drawing/2014/main" id="{F4C0D15A-7F77-B93D-35FC-549578173231}"/>
              </a:ext>
            </a:extLst>
          </p:cNvPr>
          <p:cNvSpPr txBox="1"/>
          <p:nvPr/>
        </p:nvSpPr>
        <p:spPr>
          <a:xfrm>
            <a:off x="3958537" y="3391805"/>
            <a:ext cx="527539" cy="400110"/>
          </a:xfrm>
          <a:custGeom>
            <a:avLst/>
            <a:gdLst>
              <a:gd name="connsiteX0" fmla="*/ 0 w 527539"/>
              <a:gd name="connsiteY0" fmla="*/ 0 h 400110"/>
              <a:gd name="connsiteX1" fmla="*/ 527539 w 527539"/>
              <a:gd name="connsiteY1" fmla="*/ 0 h 400110"/>
              <a:gd name="connsiteX2" fmla="*/ 527539 w 527539"/>
              <a:gd name="connsiteY2" fmla="*/ 400110 h 400110"/>
              <a:gd name="connsiteX3" fmla="*/ 0 w 527539"/>
              <a:gd name="connsiteY3" fmla="*/ 400110 h 400110"/>
              <a:gd name="connsiteX4" fmla="*/ 0 w 527539"/>
              <a:gd name="connsiteY4" fmla="*/ 0 h 400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539" h="400110" extrusionOk="0">
                <a:moveTo>
                  <a:pt x="0" y="0"/>
                </a:moveTo>
                <a:cubicBezTo>
                  <a:pt x="207515" y="21075"/>
                  <a:pt x="290698" y="-10463"/>
                  <a:pt x="527539" y="0"/>
                </a:cubicBezTo>
                <a:cubicBezTo>
                  <a:pt x="558495" y="105924"/>
                  <a:pt x="501236" y="284877"/>
                  <a:pt x="527539" y="400110"/>
                </a:cubicBezTo>
                <a:cubicBezTo>
                  <a:pt x="451028" y="387723"/>
                  <a:pt x="159876" y="370499"/>
                  <a:pt x="0" y="400110"/>
                </a:cubicBezTo>
                <a:cubicBezTo>
                  <a:pt x="12845" y="208865"/>
                  <a:pt x="695" y="193910"/>
                  <a:pt x="0" y="0"/>
                </a:cubicBezTo>
                <a:close/>
              </a:path>
            </a:pathLst>
          </a:custGeom>
          <a:noFill/>
          <a:ln w="12700">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a:t>23</a:t>
            </a:r>
          </a:p>
        </p:txBody>
      </p:sp>
      <p:sp>
        <p:nvSpPr>
          <p:cNvPr id="23" name="TextBox 22">
            <a:extLst>
              <a:ext uri="{FF2B5EF4-FFF2-40B4-BE49-F238E27FC236}">
                <a16:creationId xmlns:a16="http://schemas.microsoft.com/office/drawing/2014/main" id="{33EB75AB-2EA5-7924-38F9-8698843B6AD5}"/>
              </a:ext>
            </a:extLst>
          </p:cNvPr>
          <p:cNvSpPr txBox="1"/>
          <p:nvPr/>
        </p:nvSpPr>
        <p:spPr>
          <a:xfrm>
            <a:off x="3958538" y="4475132"/>
            <a:ext cx="527539" cy="400110"/>
          </a:xfrm>
          <a:custGeom>
            <a:avLst/>
            <a:gdLst>
              <a:gd name="connsiteX0" fmla="*/ 0 w 527539"/>
              <a:gd name="connsiteY0" fmla="*/ 0 h 400110"/>
              <a:gd name="connsiteX1" fmla="*/ 527539 w 527539"/>
              <a:gd name="connsiteY1" fmla="*/ 0 h 400110"/>
              <a:gd name="connsiteX2" fmla="*/ 527539 w 527539"/>
              <a:gd name="connsiteY2" fmla="*/ 400110 h 400110"/>
              <a:gd name="connsiteX3" fmla="*/ 0 w 527539"/>
              <a:gd name="connsiteY3" fmla="*/ 400110 h 400110"/>
              <a:gd name="connsiteX4" fmla="*/ 0 w 527539"/>
              <a:gd name="connsiteY4" fmla="*/ 0 h 400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539" h="400110" extrusionOk="0">
                <a:moveTo>
                  <a:pt x="0" y="0"/>
                </a:moveTo>
                <a:cubicBezTo>
                  <a:pt x="207515" y="21075"/>
                  <a:pt x="290698" y="-10463"/>
                  <a:pt x="527539" y="0"/>
                </a:cubicBezTo>
                <a:cubicBezTo>
                  <a:pt x="558495" y="105924"/>
                  <a:pt x="501236" y="284877"/>
                  <a:pt x="527539" y="400110"/>
                </a:cubicBezTo>
                <a:cubicBezTo>
                  <a:pt x="451028" y="387723"/>
                  <a:pt x="159876" y="370499"/>
                  <a:pt x="0" y="400110"/>
                </a:cubicBezTo>
                <a:cubicBezTo>
                  <a:pt x="12845" y="208865"/>
                  <a:pt x="695" y="193910"/>
                  <a:pt x="0" y="0"/>
                </a:cubicBezTo>
                <a:close/>
              </a:path>
            </a:pathLst>
          </a:custGeom>
          <a:noFill/>
          <a:ln w="12700">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a:t>31</a:t>
            </a:r>
          </a:p>
        </p:txBody>
      </p:sp>
      <p:sp>
        <p:nvSpPr>
          <p:cNvPr id="24" name="TextBox 23">
            <a:extLst>
              <a:ext uri="{FF2B5EF4-FFF2-40B4-BE49-F238E27FC236}">
                <a16:creationId xmlns:a16="http://schemas.microsoft.com/office/drawing/2014/main" id="{3ED665B5-72BC-F76E-CE16-D2B4730C06D1}"/>
              </a:ext>
            </a:extLst>
          </p:cNvPr>
          <p:cNvSpPr txBox="1"/>
          <p:nvPr/>
        </p:nvSpPr>
        <p:spPr>
          <a:xfrm>
            <a:off x="3958537" y="4915805"/>
            <a:ext cx="527539" cy="400110"/>
          </a:xfrm>
          <a:custGeom>
            <a:avLst/>
            <a:gdLst>
              <a:gd name="connsiteX0" fmla="*/ 0 w 527539"/>
              <a:gd name="connsiteY0" fmla="*/ 0 h 400110"/>
              <a:gd name="connsiteX1" fmla="*/ 527539 w 527539"/>
              <a:gd name="connsiteY1" fmla="*/ 0 h 400110"/>
              <a:gd name="connsiteX2" fmla="*/ 527539 w 527539"/>
              <a:gd name="connsiteY2" fmla="*/ 400110 h 400110"/>
              <a:gd name="connsiteX3" fmla="*/ 0 w 527539"/>
              <a:gd name="connsiteY3" fmla="*/ 400110 h 400110"/>
              <a:gd name="connsiteX4" fmla="*/ 0 w 527539"/>
              <a:gd name="connsiteY4" fmla="*/ 0 h 400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539" h="400110" extrusionOk="0">
                <a:moveTo>
                  <a:pt x="0" y="0"/>
                </a:moveTo>
                <a:cubicBezTo>
                  <a:pt x="207515" y="21075"/>
                  <a:pt x="290698" y="-10463"/>
                  <a:pt x="527539" y="0"/>
                </a:cubicBezTo>
                <a:cubicBezTo>
                  <a:pt x="558495" y="105924"/>
                  <a:pt x="501236" y="284877"/>
                  <a:pt x="527539" y="400110"/>
                </a:cubicBezTo>
                <a:cubicBezTo>
                  <a:pt x="451028" y="387723"/>
                  <a:pt x="159876" y="370499"/>
                  <a:pt x="0" y="400110"/>
                </a:cubicBezTo>
                <a:cubicBezTo>
                  <a:pt x="12845" y="208865"/>
                  <a:pt x="695" y="193910"/>
                  <a:pt x="0" y="0"/>
                </a:cubicBezTo>
                <a:close/>
              </a:path>
            </a:pathLst>
          </a:custGeom>
          <a:noFill/>
          <a:ln w="12700">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a:t>32</a:t>
            </a:r>
          </a:p>
        </p:txBody>
      </p:sp>
      <p:cxnSp>
        <p:nvCxnSpPr>
          <p:cNvPr id="27" name="Connector: Elbow 26">
            <a:extLst>
              <a:ext uri="{FF2B5EF4-FFF2-40B4-BE49-F238E27FC236}">
                <a16:creationId xmlns:a16="http://schemas.microsoft.com/office/drawing/2014/main" id="{4CBC7959-8417-F0FA-48B8-A1EF4D508292}"/>
              </a:ext>
            </a:extLst>
          </p:cNvPr>
          <p:cNvCxnSpPr/>
          <p:nvPr/>
        </p:nvCxnSpPr>
        <p:spPr>
          <a:xfrm flipV="1">
            <a:off x="4488340" y="2377692"/>
            <a:ext cx="3191218" cy="829935"/>
          </a:xfrm>
          <a:prstGeom prst="bentConnector3">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9212DA9B-F9D2-32E8-3C19-036E3307C31D}"/>
              </a:ext>
            </a:extLst>
          </p:cNvPr>
          <p:cNvCxnSpPr>
            <a:cxnSpLocks/>
          </p:cNvCxnSpPr>
          <p:nvPr/>
        </p:nvCxnSpPr>
        <p:spPr>
          <a:xfrm>
            <a:off x="4488340" y="4713265"/>
            <a:ext cx="3191218" cy="271751"/>
          </a:xfrm>
          <a:prstGeom prst="bentConnector3">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6D62B339-F911-3F58-A68B-EDF28660F42A}"/>
              </a:ext>
            </a:extLst>
          </p:cNvPr>
          <p:cNvCxnSpPr>
            <a:cxnSpLocks/>
          </p:cNvCxnSpPr>
          <p:nvPr/>
        </p:nvCxnSpPr>
        <p:spPr>
          <a:xfrm flipV="1">
            <a:off x="4488339" y="3488559"/>
            <a:ext cx="3191219" cy="86299"/>
          </a:xfrm>
          <a:prstGeom prst="bentConnector3">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0A032495-25FB-A3D8-3760-FEE626A39EDD}"/>
              </a:ext>
            </a:extLst>
          </p:cNvPr>
          <p:cNvCxnSpPr>
            <a:cxnSpLocks/>
          </p:cNvCxnSpPr>
          <p:nvPr/>
        </p:nvCxnSpPr>
        <p:spPr>
          <a:xfrm flipV="1">
            <a:off x="4488340" y="5076824"/>
            <a:ext cx="3191218" cy="58754"/>
          </a:xfrm>
          <a:prstGeom prst="bentConnector3">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7EFE727A-7090-54E7-A1C8-DBE29EA6D8BA}"/>
              </a:ext>
            </a:extLst>
          </p:cNvPr>
          <p:cNvSpPr txBox="1"/>
          <p:nvPr/>
        </p:nvSpPr>
        <p:spPr>
          <a:xfrm>
            <a:off x="10963426" y="2179948"/>
            <a:ext cx="527539" cy="400110"/>
          </a:xfrm>
          <a:custGeom>
            <a:avLst/>
            <a:gdLst>
              <a:gd name="connsiteX0" fmla="*/ 0 w 527539"/>
              <a:gd name="connsiteY0" fmla="*/ 0 h 400110"/>
              <a:gd name="connsiteX1" fmla="*/ 527539 w 527539"/>
              <a:gd name="connsiteY1" fmla="*/ 0 h 400110"/>
              <a:gd name="connsiteX2" fmla="*/ 527539 w 527539"/>
              <a:gd name="connsiteY2" fmla="*/ 400110 h 400110"/>
              <a:gd name="connsiteX3" fmla="*/ 0 w 527539"/>
              <a:gd name="connsiteY3" fmla="*/ 400110 h 400110"/>
              <a:gd name="connsiteX4" fmla="*/ 0 w 527539"/>
              <a:gd name="connsiteY4" fmla="*/ 0 h 400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539" h="400110" extrusionOk="0">
                <a:moveTo>
                  <a:pt x="0" y="0"/>
                </a:moveTo>
                <a:cubicBezTo>
                  <a:pt x="207515" y="21075"/>
                  <a:pt x="290698" y="-10463"/>
                  <a:pt x="527539" y="0"/>
                </a:cubicBezTo>
                <a:cubicBezTo>
                  <a:pt x="558495" y="105924"/>
                  <a:pt x="501236" y="284877"/>
                  <a:pt x="527539" y="400110"/>
                </a:cubicBezTo>
                <a:cubicBezTo>
                  <a:pt x="451028" y="387723"/>
                  <a:pt x="159876" y="370499"/>
                  <a:pt x="0" y="400110"/>
                </a:cubicBezTo>
                <a:cubicBezTo>
                  <a:pt x="12845" y="208865"/>
                  <a:pt x="695" y="193910"/>
                  <a:pt x="0" y="0"/>
                </a:cubicBezTo>
                <a:close/>
              </a:path>
            </a:pathLst>
          </a:custGeom>
          <a:noFill/>
          <a:ln w="12700">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a:t>35</a:t>
            </a:r>
          </a:p>
        </p:txBody>
      </p:sp>
      <p:sp>
        <p:nvSpPr>
          <p:cNvPr id="34" name="TextBox 33">
            <a:extLst>
              <a:ext uri="{FF2B5EF4-FFF2-40B4-BE49-F238E27FC236}">
                <a16:creationId xmlns:a16="http://schemas.microsoft.com/office/drawing/2014/main" id="{B6843474-B79D-6A85-7D97-3DE143D4C215}"/>
              </a:ext>
            </a:extLst>
          </p:cNvPr>
          <p:cNvSpPr txBox="1"/>
          <p:nvPr/>
        </p:nvSpPr>
        <p:spPr>
          <a:xfrm>
            <a:off x="11495910" y="2179949"/>
            <a:ext cx="527539" cy="400110"/>
          </a:xfrm>
          <a:custGeom>
            <a:avLst/>
            <a:gdLst>
              <a:gd name="connsiteX0" fmla="*/ 0 w 527539"/>
              <a:gd name="connsiteY0" fmla="*/ 0 h 400110"/>
              <a:gd name="connsiteX1" fmla="*/ 527539 w 527539"/>
              <a:gd name="connsiteY1" fmla="*/ 0 h 400110"/>
              <a:gd name="connsiteX2" fmla="*/ 527539 w 527539"/>
              <a:gd name="connsiteY2" fmla="*/ 400110 h 400110"/>
              <a:gd name="connsiteX3" fmla="*/ 0 w 527539"/>
              <a:gd name="connsiteY3" fmla="*/ 400110 h 400110"/>
              <a:gd name="connsiteX4" fmla="*/ 0 w 527539"/>
              <a:gd name="connsiteY4" fmla="*/ 0 h 400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539" h="400110" extrusionOk="0">
                <a:moveTo>
                  <a:pt x="0" y="0"/>
                </a:moveTo>
                <a:cubicBezTo>
                  <a:pt x="207515" y="21075"/>
                  <a:pt x="290698" y="-10463"/>
                  <a:pt x="527539" y="0"/>
                </a:cubicBezTo>
                <a:cubicBezTo>
                  <a:pt x="558495" y="105924"/>
                  <a:pt x="501236" y="284877"/>
                  <a:pt x="527539" y="400110"/>
                </a:cubicBezTo>
                <a:cubicBezTo>
                  <a:pt x="451028" y="387723"/>
                  <a:pt x="159876" y="370499"/>
                  <a:pt x="0" y="400110"/>
                </a:cubicBezTo>
                <a:cubicBezTo>
                  <a:pt x="12845" y="208865"/>
                  <a:pt x="695" y="193910"/>
                  <a:pt x="0" y="0"/>
                </a:cubicBezTo>
                <a:close/>
              </a:path>
            </a:pathLst>
          </a:custGeom>
          <a:noFill/>
          <a:ln w="12700">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a:t>44</a:t>
            </a:r>
          </a:p>
        </p:txBody>
      </p:sp>
      <p:sp>
        <p:nvSpPr>
          <p:cNvPr id="35" name="TextBox 34">
            <a:extLst>
              <a:ext uri="{FF2B5EF4-FFF2-40B4-BE49-F238E27FC236}">
                <a16:creationId xmlns:a16="http://schemas.microsoft.com/office/drawing/2014/main" id="{5C621895-38FA-9C12-96C7-963DA13D73CF}"/>
              </a:ext>
            </a:extLst>
          </p:cNvPr>
          <p:cNvSpPr txBox="1"/>
          <p:nvPr/>
        </p:nvSpPr>
        <p:spPr>
          <a:xfrm>
            <a:off x="10954246" y="3244911"/>
            <a:ext cx="527539" cy="400110"/>
          </a:xfrm>
          <a:custGeom>
            <a:avLst/>
            <a:gdLst>
              <a:gd name="connsiteX0" fmla="*/ 0 w 527539"/>
              <a:gd name="connsiteY0" fmla="*/ 0 h 400110"/>
              <a:gd name="connsiteX1" fmla="*/ 527539 w 527539"/>
              <a:gd name="connsiteY1" fmla="*/ 0 h 400110"/>
              <a:gd name="connsiteX2" fmla="*/ 527539 w 527539"/>
              <a:gd name="connsiteY2" fmla="*/ 400110 h 400110"/>
              <a:gd name="connsiteX3" fmla="*/ 0 w 527539"/>
              <a:gd name="connsiteY3" fmla="*/ 400110 h 400110"/>
              <a:gd name="connsiteX4" fmla="*/ 0 w 527539"/>
              <a:gd name="connsiteY4" fmla="*/ 0 h 400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539" h="400110" extrusionOk="0">
                <a:moveTo>
                  <a:pt x="0" y="0"/>
                </a:moveTo>
                <a:cubicBezTo>
                  <a:pt x="207515" y="21075"/>
                  <a:pt x="290698" y="-10463"/>
                  <a:pt x="527539" y="0"/>
                </a:cubicBezTo>
                <a:cubicBezTo>
                  <a:pt x="558495" y="105924"/>
                  <a:pt x="501236" y="284877"/>
                  <a:pt x="527539" y="400110"/>
                </a:cubicBezTo>
                <a:cubicBezTo>
                  <a:pt x="451028" y="387723"/>
                  <a:pt x="159876" y="370499"/>
                  <a:pt x="0" y="400110"/>
                </a:cubicBezTo>
                <a:cubicBezTo>
                  <a:pt x="12845" y="208865"/>
                  <a:pt x="695" y="193910"/>
                  <a:pt x="0" y="0"/>
                </a:cubicBezTo>
                <a:close/>
              </a:path>
            </a:pathLst>
          </a:custGeom>
          <a:noFill/>
          <a:ln w="12700">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a:t>11</a:t>
            </a:r>
          </a:p>
        </p:txBody>
      </p:sp>
      <p:sp>
        <p:nvSpPr>
          <p:cNvPr id="36" name="TextBox 35">
            <a:extLst>
              <a:ext uri="{FF2B5EF4-FFF2-40B4-BE49-F238E27FC236}">
                <a16:creationId xmlns:a16="http://schemas.microsoft.com/office/drawing/2014/main" id="{7DE56300-0FCA-B700-C7D2-2EA023428746}"/>
              </a:ext>
            </a:extLst>
          </p:cNvPr>
          <p:cNvSpPr txBox="1"/>
          <p:nvPr/>
        </p:nvSpPr>
        <p:spPr>
          <a:xfrm>
            <a:off x="11486729" y="3244912"/>
            <a:ext cx="527539" cy="400110"/>
          </a:xfrm>
          <a:custGeom>
            <a:avLst/>
            <a:gdLst>
              <a:gd name="connsiteX0" fmla="*/ 0 w 527539"/>
              <a:gd name="connsiteY0" fmla="*/ 0 h 400110"/>
              <a:gd name="connsiteX1" fmla="*/ 527539 w 527539"/>
              <a:gd name="connsiteY1" fmla="*/ 0 h 400110"/>
              <a:gd name="connsiteX2" fmla="*/ 527539 w 527539"/>
              <a:gd name="connsiteY2" fmla="*/ 400110 h 400110"/>
              <a:gd name="connsiteX3" fmla="*/ 0 w 527539"/>
              <a:gd name="connsiteY3" fmla="*/ 400110 h 400110"/>
              <a:gd name="connsiteX4" fmla="*/ 0 w 527539"/>
              <a:gd name="connsiteY4" fmla="*/ 0 h 400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539" h="400110" extrusionOk="0">
                <a:moveTo>
                  <a:pt x="0" y="0"/>
                </a:moveTo>
                <a:cubicBezTo>
                  <a:pt x="207515" y="21075"/>
                  <a:pt x="290698" y="-10463"/>
                  <a:pt x="527539" y="0"/>
                </a:cubicBezTo>
                <a:cubicBezTo>
                  <a:pt x="558495" y="105924"/>
                  <a:pt x="501236" y="284877"/>
                  <a:pt x="527539" y="400110"/>
                </a:cubicBezTo>
                <a:cubicBezTo>
                  <a:pt x="451028" y="387723"/>
                  <a:pt x="159876" y="370499"/>
                  <a:pt x="0" y="400110"/>
                </a:cubicBezTo>
                <a:cubicBezTo>
                  <a:pt x="12845" y="208865"/>
                  <a:pt x="695" y="193910"/>
                  <a:pt x="0" y="0"/>
                </a:cubicBezTo>
                <a:close/>
              </a:path>
            </a:pathLst>
          </a:custGeom>
          <a:noFill/>
          <a:ln w="12700">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a:t>23</a:t>
            </a:r>
          </a:p>
        </p:txBody>
      </p:sp>
      <p:sp>
        <p:nvSpPr>
          <p:cNvPr id="37" name="TextBox 36">
            <a:extLst>
              <a:ext uri="{FF2B5EF4-FFF2-40B4-BE49-F238E27FC236}">
                <a16:creationId xmlns:a16="http://schemas.microsoft.com/office/drawing/2014/main" id="{73BE4479-D01B-487C-1F7E-28BB5E101F45}"/>
              </a:ext>
            </a:extLst>
          </p:cNvPr>
          <p:cNvSpPr txBox="1"/>
          <p:nvPr/>
        </p:nvSpPr>
        <p:spPr>
          <a:xfrm>
            <a:off x="10935885" y="4851538"/>
            <a:ext cx="527539" cy="400110"/>
          </a:xfrm>
          <a:custGeom>
            <a:avLst/>
            <a:gdLst>
              <a:gd name="connsiteX0" fmla="*/ 0 w 527539"/>
              <a:gd name="connsiteY0" fmla="*/ 0 h 400110"/>
              <a:gd name="connsiteX1" fmla="*/ 527539 w 527539"/>
              <a:gd name="connsiteY1" fmla="*/ 0 h 400110"/>
              <a:gd name="connsiteX2" fmla="*/ 527539 w 527539"/>
              <a:gd name="connsiteY2" fmla="*/ 400110 h 400110"/>
              <a:gd name="connsiteX3" fmla="*/ 0 w 527539"/>
              <a:gd name="connsiteY3" fmla="*/ 400110 h 400110"/>
              <a:gd name="connsiteX4" fmla="*/ 0 w 527539"/>
              <a:gd name="connsiteY4" fmla="*/ 0 h 400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539" h="400110" extrusionOk="0">
                <a:moveTo>
                  <a:pt x="0" y="0"/>
                </a:moveTo>
                <a:cubicBezTo>
                  <a:pt x="207515" y="21075"/>
                  <a:pt x="290698" y="-10463"/>
                  <a:pt x="527539" y="0"/>
                </a:cubicBezTo>
                <a:cubicBezTo>
                  <a:pt x="558495" y="105924"/>
                  <a:pt x="501236" y="284877"/>
                  <a:pt x="527539" y="400110"/>
                </a:cubicBezTo>
                <a:cubicBezTo>
                  <a:pt x="451028" y="387723"/>
                  <a:pt x="159876" y="370499"/>
                  <a:pt x="0" y="400110"/>
                </a:cubicBezTo>
                <a:cubicBezTo>
                  <a:pt x="12845" y="208865"/>
                  <a:pt x="695" y="193910"/>
                  <a:pt x="0" y="0"/>
                </a:cubicBezTo>
                <a:close/>
              </a:path>
            </a:pathLst>
          </a:custGeom>
          <a:noFill/>
          <a:ln w="12700">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a:t>46</a:t>
            </a:r>
          </a:p>
        </p:txBody>
      </p:sp>
      <p:sp>
        <p:nvSpPr>
          <p:cNvPr id="38" name="TextBox 37">
            <a:extLst>
              <a:ext uri="{FF2B5EF4-FFF2-40B4-BE49-F238E27FC236}">
                <a16:creationId xmlns:a16="http://schemas.microsoft.com/office/drawing/2014/main" id="{41B1D86C-E4BA-3991-8F38-78745D13A72B}"/>
              </a:ext>
            </a:extLst>
          </p:cNvPr>
          <p:cNvSpPr txBox="1"/>
          <p:nvPr/>
        </p:nvSpPr>
        <p:spPr>
          <a:xfrm>
            <a:off x="11468368" y="4851539"/>
            <a:ext cx="527539" cy="400110"/>
          </a:xfrm>
          <a:custGeom>
            <a:avLst/>
            <a:gdLst>
              <a:gd name="connsiteX0" fmla="*/ 0 w 527539"/>
              <a:gd name="connsiteY0" fmla="*/ 0 h 400110"/>
              <a:gd name="connsiteX1" fmla="*/ 527539 w 527539"/>
              <a:gd name="connsiteY1" fmla="*/ 0 h 400110"/>
              <a:gd name="connsiteX2" fmla="*/ 527539 w 527539"/>
              <a:gd name="connsiteY2" fmla="*/ 400110 h 400110"/>
              <a:gd name="connsiteX3" fmla="*/ 0 w 527539"/>
              <a:gd name="connsiteY3" fmla="*/ 400110 h 400110"/>
              <a:gd name="connsiteX4" fmla="*/ 0 w 527539"/>
              <a:gd name="connsiteY4" fmla="*/ 0 h 400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539" h="400110" extrusionOk="0">
                <a:moveTo>
                  <a:pt x="0" y="0"/>
                </a:moveTo>
                <a:cubicBezTo>
                  <a:pt x="207515" y="21075"/>
                  <a:pt x="290698" y="-10463"/>
                  <a:pt x="527539" y="0"/>
                </a:cubicBezTo>
                <a:cubicBezTo>
                  <a:pt x="558495" y="105924"/>
                  <a:pt x="501236" y="284877"/>
                  <a:pt x="527539" y="400110"/>
                </a:cubicBezTo>
                <a:cubicBezTo>
                  <a:pt x="451028" y="387723"/>
                  <a:pt x="159876" y="370499"/>
                  <a:pt x="0" y="400110"/>
                </a:cubicBezTo>
                <a:cubicBezTo>
                  <a:pt x="12845" y="208865"/>
                  <a:pt x="695" y="193910"/>
                  <a:pt x="0" y="0"/>
                </a:cubicBezTo>
                <a:close/>
              </a:path>
            </a:pathLst>
          </a:custGeom>
          <a:noFill/>
          <a:ln w="12700">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a:t>31</a:t>
            </a:r>
          </a:p>
        </p:txBody>
      </p:sp>
      <p:sp>
        <p:nvSpPr>
          <p:cNvPr id="39" name="TextBox 38">
            <a:extLst>
              <a:ext uri="{FF2B5EF4-FFF2-40B4-BE49-F238E27FC236}">
                <a16:creationId xmlns:a16="http://schemas.microsoft.com/office/drawing/2014/main" id="{20709207-F372-AE2A-D0C4-F7AA7E6D5EC9}"/>
              </a:ext>
            </a:extLst>
          </p:cNvPr>
          <p:cNvSpPr txBox="1"/>
          <p:nvPr/>
        </p:nvSpPr>
        <p:spPr>
          <a:xfrm>
            <a:off x="10935884" y="5283032"/>
            <a:ext cx="527539" cy="400110"/>
          </a:xfrm>
          <a:custGeom>
            <a:avLst/>
            <a:gdLst>
              <a:gd name="connsiteX0" fmla="*/ 0 w 527539"/>
              <a:gd name="connsiteY0" fmla="*/ 0 h 400110"/>
              <a:gd name="connsiteX1" fmla="*/ 527539 w 527539"/>
              <a:gd name="connsiteY1" fmla="*/ 0 h 400110"/>
              <a:gd name="connsiteX2" fmla="*/ 527539 w 527539"/>
              <a:gd name="connsiteY2" fmla="*/ 400110 h 400110"/>
              <a:gd name="connsiteX3" fmla="*/ 0 w 527539"/>
              <a:gd name="connsiteY3" fmla="*/ 400110 h 400110"/>
              <a:gd name="connsiteX4" fmla="*/ 0 w 527539"/>
              <a:gd name="connsiteY4" fmla="*/ 0 h 400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539" h="400110" extrusionOk="0">
                <a:moveTo>
                  <a:pt x="0" y="0"/>
                </a:moveTo>
                <a:cubicBezTo>
                  <a:pt x="207515" y="21075"/>
                  <a:pt x="290698" y="-10463"/>
                  <a:pt x="527539" y="0"/>
                </a:cubicBezTo>
                <a:cubicBezTo>
                  <a:pt x="558495" y="105924"/>
                  <a:pt x="501236" y="284877"/>
                  <a:pt x="527539" y="400110"/>
                </a:cubicBezTo>
                <a:cubicBezTo>
                  <a:pt x="451028" y="387723"/>
                  <a:pt x="159876" y="370499"/>
                  <a:pt x="0" y="400110"/>
                </a:cubicBezTo>
                <a:cubicBezTo>
                  <a:pt x="12845" y="208865"/>
                  <a:pt x="695" y="193910"/>
                  <a:pt x="0" y="0"/>
                </a:cubicBezTo>
                <a:close/>
              </a:path>
            </a:pathLst>
          </a:custGeom>
          <a:noFill/>
          <a:ln w="12700">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a:t>97</a:t>
            </a:r>
          </a:p>
        </p:txBody>
      </p:sp>
      <p:sp>
        <p:nvSpPr>
          <p:cNvPr id="40" name="TextBox 39">
            <a:extLst>
              <a:ext uri="{FF2B5EF4-FFF2-40B4-BE49-F238E27FC236}">
                <a16:creationId xmlns:a16="http://schemas.microsoft.com/office/drawing/2014/main" id="{BEB0468C-BEF7-A27E-138A-A4399D6DB989}"/>
              </a:ext>
            </a:extLst>
          </p:cNvPr>
          <p:cNvSpPr txBox="1"/>
          <p:nvPr/>
        </p:nvSpPr>
        <p:spPr>
          <a:xfrm>
            <a:off x="11468367" y="5283033"/>
            <a:ext cx="527539" cy="400110"/>
          </a:xfrm>
          <a:custGeom>
            <a:avLst/>
            <a:gdLst>
              <a:gd name="connsiteX0" fmla="*/ 0 w 527539"/>
              <a:gd name="connsiteY0" fmla="*/ 0 h 400110"/>
              <a:gd name="connsiteX1" fmla="*/ 527539 w 527539"/>
              <a:gd name="connsiteY1" fmla="*/ 0 h 400110"/>
              <a:gd name="connsiteX2" fmla="*/ 527539 w 527539"/>
              <a:gd name="connsiteY2" fmla="*/ 400110 h 400110"/>
              <a:gd name="connsiteX3" fmla="*/ 0 w 527539"/>
              <a:gd name="connsiteY3" fmla="*/ 400110 h 400110"/>
              <a:gd name="connsiteX4" fmla="*/ 0 w 527539"/>
              <a:gd name="connsiteY4" fmla="*/ 0 h 400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539" h="400110" extrusionOk="0">
                <a:moveTo>
                  <a:pt x="0" y="0"/>
                </a:moveTo>
                <a:cubicBezTo>
                  <a:pt x="207515" y="21075"/>
                  <a:pt x="290698" y="-10463"/>
                  <a:pt x="527539" y="0"/>
                </a:cubicBezTo>
                <a:cubicBezTo>
                  <a:pt x="558495" y="105924"/>
                  <a:pt x="501236" y="284877"/>
                  <a:pt x="527539" y="400110"/>
                </a:cubicBezTo>
                <a:cubicBezTo>
                  <a:pt x="451028" y="387723"/>
                  <a:pt x="159876" y="370499"/>
                  <a:pt x="0" y="400110"/>
                </a:cubicBezTo>
                <a:cubicBezTo>
                  <a:pt x="12845" y="208865"/>
                  <a:pt x="695" y="193910"/>
                  <a:pt x="0" y="0"/>
                </a:cubicBezTo>
                <a:close/>
              </a:path>
            </a:pathLst>
          </a:custGeom>
          <a:noFill/>
          <a:ln w="12700">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a:t>32</a:t>
            </a:r>
          </a:p>
        </p:txBody>
      </p:sp>
      <p:sp>
        <p:nvSpPr>
          <p:cNvPr id="42" name="TextBox 41">
            <a:extLst>
              <a:ext uri="{FF2B5EF4-FFF2-40B4-BE49-F238E27FC236}">
                <a16:creationId xmlns:a16="http://schemas.microsoft.com/office/drawing/2014/main" id="{6F73B898-2526-2AE4-998D-2CA5CB3C94D3}"/>
              </a:ext>
            </a:extLst>
          </p:cNvPr>
          <p:cNvSpPr txBox="1"/>
          <p:nvPr/>
        </p:nvSpPr>
        <p:spPr>
          <a:xfrm>
            <a:off x="9857261" y="5960282"/>
            <a:ext cx="2751097"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t>Key-Value Pair</a:t>
            </a:r>
            <a:endParaRPr lang="en-US" sz="2000"/>
          </a:p>
        </p:txBody>
      </p:sp>
      <p:cxnSp>
        <p:nvCxnSpPr>
          <p:cNvPr id="44" name="Straight Arrow Connector 43">
            <a:extLst>
              <a:ext uri="{FF2B5EF4-FFF2-40B4-BE49-F238E27FC236}">
                <a16:creationId xmlns:a16="http://schemas.microsoft.com/office/drawing/2014/main" id="{516276C7-2279-509D-96E1-AB6A49E6E55B}"/>
              </a:ext>
            </a:extLst>
          </p:cNvPr>
          <p:cNvCxnSpPr/>
          <p:nvPr/>
        </p:nvCxnSpPr>
        <p:spPr>
          <a:xfrm>
            <a:off x="7939144" y="2371036"/>
            <a:ext cx="3025966" cy="550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5F6FF57C-164F-1018-6C36-144F3C7E511A}"/>
              </a:ext>
            </a:extLst>
          </p:cNvPr>
          <p:cNvCxnSpPr>
            <a:cxnSpLocks/>
          </p:cNvCxnSpPr>
          <p:nvPr/>
        </p:nvCxnSpPr>
        <p:spPr>
          <a:xfrm flipV="1">
            <a:off x="7939143" y="3441505"/>
            <a:ext cx="2998424" cy="2203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3B7A3C7C-0B4F-C36A-5237-7B5F9C87006F}"/>
              </a:ext>
            </a:extLst>
          </p:cNvPr>
          <p:cNvCxnSpPr>
            <a:cxnSpLocks/>
          </p:cNvCxnSpPr>
          <p:nvPr/>
        </p:nvCxnSpPr>
        <p:spPr>
          <a:xfrm>
            <a:off x="7939144" y="5033446"/>
            <a:ext cx="2998424" cy="1468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B36FF001-4F1F-0B5D-9751-D2C157A5AB8B}"/>
              </a:ext>
            </a:extLst>
          </p:cNvPr>
          <p:cNvSpPr txBox="1"/>
          <p:nvPr/>
        </p:nvSpPr>
        <p:spPr>
          <a:xfrm>
            <a:off x="4691348" y="5223832"/>
            <a:ext cx="2770742" cy="523220"/>
          </a:xfrm>
          <a:prstGeom prst="rect">
            <a:avLst/>
          </a:prstGeom>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a:t>Collision -&gt; Linear probing</a:t>
            </a:r>
            <a:br>
              <a:rPr lang="en-US" sz="1400"/>
            </a:br>
            <a:r>
              <a:rPr lang="en-US" sz="1400"/>
              <a:t>(Position + 1) &amp; hash table size</a:t>
            </a:r>
          </a:p>
        </p:txBody>
      </p:sp>
      <p:cxnSp>
        <p:nvCxnSpPr>
          <p:cNvPr id="49" name="Straight Arrow Connector 48">
            <a:extLst>
              <a:ext uri="{FF2B5EF4-FFF2-40B4-BE49-F238E27FC236}">
                <a16:creationId xmlns:a16="http://schemas.microsoft.com/office/drawing/2014/main" id="{198D88DE-539E-9645-D164-A3D1F9CB421F}"/>
              </a:ext>
            </a:extLst>
          </p:cNvPr>
          <p:cNvCxnSpPr>
            <a:cxnSpLocks/>
          </p:cNvCxnSpPr>
          <p:nvPr/>
        </p:nvCxnSpPr>
        <p:spPr>
          <a:xfrm>
            <a:off x="7939143" y="5474120"/>
            <a:ext cx="2998424" cy="14686"/>
          </a:xfrm>
          <a:prstGeom prst="straightConnector1">
            <a:avLst/>
          </a:prstGeom>
          <a:ln w="28575">
            <a:solidFill>
              <a:srgbClr val="006241"/>
            </a:solidFill>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A63D0CDE-7C98-59C4-6F47-705F6263C012}"/>
              </a:ext>
            </a:extLst>
          </p:cNvPr>
          <p:cNvSpPr txBox="1"/>
          <p:nvPr/>
        </p:nvSpPr>
        <p:spPr>
          <a:xfrm>
            <a:off x="4691347" y="2019759"/>
            <a:ext cx="2770742" cy="307777"/>
          </a:xfrm>
          <a:prstGeom prst="rect">
            <a:avLst/>
          </a:prstGeom>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a:t>Murmur 3 hashing</a:t>
            </a:r>
            <a:endParaRPr lang="en-US"/>
          </a:p>
        </p:txBody>
      </p:sp>
      <p:sp>
        <p:nvSpPr>
          <p:cNvPr id="8" name="TextBox 7">
            <a:extLst>
              <a:ext uri="{FF2B5EF4-FFF2-40B4-BE49-F238E27FC236}">
                <a16:creationId xmlns:a16="http://schemas.microsoft.com/office/drawing/2014/main" id="{EB419767-6CA9-918A-2505-CE4140C27420}"/>
              </a:ext>
            </a:extLst>
          </p:cNvPr>
          <p:cNvSpPr txBox="1"/>
          <p:nvPr/>
        </p:nvSpPr>
        <p:spPr>
          <a:xfrm>
            <a:off x="3430998" y="4915805"/>
            <a:ext cx="527539" cy="400110"/>
          </a:xfrm>
          <a:custGeom>
            <a:avLst/>
            <a:gdLst>
              <a:gd name="connsiteX0" fmla="*/ 0 w 527539"/>
              <a:gd name="connsiteY0" fmla="*/ 0 h 400110"/>
              <a:gd name="connsiteX1" fmla="*/ 527539 w 527539"/>
              <a:gd name="connsiteY1" fmla="*/ 0 h 400110"/>
              <a:gd name="connsiteX2" fmla="*/ 527539 w 527539"/>
              <a:gd name="connsiteY2" fmla="*/ 400110 h 400110"/>
              <a:gd name="connsiteX3" fmla="*/ 0 w 527539"/>
              <a:gd name="connsiteY3" fmla="*/ 400110 h 400110"/>
              <a:gd name="connsiteX4" fmla="*/ 0 w 527539"/>
              <a:gd name="connsiteY4" fmla="*/ 0 h 400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539" h="400110" extrusionOk="0">
                <a:moveTo>
                  <a:pt x="0" y="0"/>
                </a:moveTo>
                <a:cubicBezTo>
                  <a:pt x="207515" y="21075"/>
                  <a:pt x="290698" y="-10463"/>
                  <a:pt x="527539" y="0"/>
                </a:cubicBezTo>
                <a:cubicBezTo>
                  <a:pt x="558495" y="105924"/>
                  <a:pt x="501236" y="284877"/>
                  <a:pt x="527539" y="400110"/>
                </a:cubicBezTo>
                <a:cubicBezTo>
                  <a:pt x="451028" y="387723"/>
                  <a:pt x="159876" y="370499"/>
                  <a:pt x="0" y="400110"/>
                </a:cubicBezTo>
                <a:cubicBezTo>
                  <a:pt x="12845" y="208865"/>
                  <a:pt x="695" y="193910"/>
                  <a:pt x="0" y="0"/>
                </a:cubicBezTo>
                <a:close/>
              </a:path>
            </a:pathLst>
          </a:custGeom>
          <a:noFill/>
          <a:ln w="28575">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a:t>97</a:t>
            </a:r>
          </a:p>
        </p:txBody>
      </p:sp>
      <p:sp>
        <p:nvSpPr>
          <p:cNvPr id="18" name="TextBox 17">
            <a:extLst>
              <a:ext uri="{FF2B5EF4-FFF2-40B4-BE49-F238E27FC236}">
                <a16:creationId xmlns:a16="http://schemas.microsoft.com/office/drawing/2014/main" id="{AE80564C-220D-C248-B835-835EA261E99E}"/>
              </a:ext>
            </a:extLst>
          </p:cNvPr>
          <p:cNvSpPr txBox="1"/>
          <p:nvPr/>
        </p:nvSpPr>
        <p:spPr>
          <a:xfrm>
            <a:off x="3430999" y="4471833"/>
            <a:ext cx="527539" cy="400110"/>
          </a:xfrm>
          <a:custGeom>
            <a:avLst/>
            <a:gdLst>
              <a:gd name="connsiteX0" fmla="*/ 0 w 527539"/>
              <a:gd name="connsiteY0" fmla="*/ 0 h 400110"/>
              <a:gd name="connsiteX1" fmla="*/ 527539 w 527539"/>
              <a:gd name="connsiteY1" fmla="*/ 0 h 400110"/>
              <a:gd name="connsiteX2" fmla="*/ 527539 w 527539"/>
              <a:gd name="connsiteY2" fmla="*/ 400110 h 400110"/>
              <a:gd name="connsiteX3" fmla="*/ 0 w 527539"/>
              <a:gd name="connsiteY3" fmla="*/ 400110 h 400110"/>
              <a:gd name="connsiteX4" fmla="*/ 0 w 527539"/>
              <a:gd name="connsiteY4" fmla="*/ 0 h 400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539" h="400110" extrusionOk="0">
                <a:moveTo>
                  <a:pt x="0" y="0"/>
                </a:moveTo>
                <a:cubicBezTo>
                  <a:pt x="207515" y="21075"/>
                  <a:pt x="290698" y="-10463"/>
                  <a:pt x="527539" y="0"/>
                </a:cubicBezTo>
                <a:cubicBezTo>
                  <a:pt x="558495" y="105924"/>
                  <a:pt x="501236" y="284877"/>
                  <a:pt x="527539" y="400110"/>
                </a:cubicBezTo>
                <a:cubicBezTo>
                  <a:pt x="451028" y="387723"/>
                  <a:pt x="159876" y="370499"/>
                  <a:pt x="0" y="400110"/>
                </a:cubicBezTo>
                <a:cubicBezTo>
                  <a:pt x="12845" y="208865"/>
                  <a:pt x="695" y="193910"/>
                  <a:pt x="0" y="0"/>
                </a:cubicBezTo>
                <a:close/>
              </a:path>
            </a:pathLst>
          </a:custGeom>
          <a:noFill/>
          <a:ln w="28575">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a:t>46</a:t>
            </a:r>
          </a:p>
        </p:txBody>
      </p:sp>
      <p:sp>
        <p:nvSpPr>
          <p:cNvPr id="19" name="TextBox 18">
            <a:extLst>
              <a:ext uri="{FF2B5EF4-FFF2-40B4-BE49-F238E27FC236}">
                <a16:creationId xmlns:a16="http://schemas.microsoft.com/office/drawing/2014/main" id="{F3605469-1251-C602-07FE-28E6A71F7172}"/>
              </a:ext>
            </a:extLst>
          </p:cNvPr>
          <p:cNvSpPr txBox="1"/>
          <p:nvPr/>
        </p:nvSpPr>
        <p:spPr>
          <a:xfrm>
            <a:off x="3430998" y="3386390"/>
            <a:ext cx="527539" cy="400110"/>
          </a:xfrm>
          <a:custGeom>
            <a:avLst/>
            <a:gdLst>
              <a:gd name="connsiteX0" fmla="*/ 0 w 527539"/>
              <a:gd name="connsiteY0" fmla="*/ 0 h 400110"/>
              <a:gd name="connsiteX1" fmla="*/ 527539 w 527539"/>
              <a:gd name="connsiteY1" fmla="*/ 0 h 400110"/>
              <a:gd name="connsiteX2" fmla="*/ 527539 w 527539"/>
              <a:gd name="connsiteY2" fmla="*/ 400110 h 400110"/>
              <a:gd name="connsiteX3" fmla="*/ 0 w 527539"/>
              <a:gd name="connsiteY3" fmla="*/ 400110 h 400110"/>
              <a:gd name="connsiteX4" fmla="*/ 0 w 527539"/>
              <a:gd name="connsiteY4" fmla="*/ 0 h 400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539" h="400110" extrusionOk="0">
                <a:moveTo>
                  <a:pt x="0" y="0"/>
                </a:moveTo>
                <a:cubicBezTo>
                  <a:pt x="207515" y="21075"/>
                  <a:pt x="290698" y="-10463"/>
                  <a:pt x="527539" y="0"/>
                </a:cubicBezTo>
                <a:cubicBezTo>
                  <a:pt x="558495" y="105924"/>
                  <a:pt x="501236" y="284877"/>
                  <a:pt x="527539" y="400110"/>
                </a:cubicBezTo>
                <a:cubicBezTo>
                  <a:pt x="451028" y="387723"/>
                  <a:pt x="159876" y="370499"/>
                  <a:pt x="0" y="400110"/>
                </a:cubicBezTo>
                <a:cubicBezTo>
                  <a:pt x="12845" y="208865"/>
                  <a:pt x="695" y="193910"/>
                  <a:pt x="0" y="0"/>
                </a:cubicBezTo>
                <a:close/>
              </a:path>
            </a:pathLst>
          </a:custGeom>
          <a:noFill/>
          <a:ln w="28575">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a:t>11</a:t>
            </a:r>
          </a:p>
        </p:txBody>
      </p:sp>
      <p:sp>
        <p:nvSpPr>
          <p:cNvPr id="20" name="TextBox 19">
            <a:extLst>
              <a:ext uri="{FF2B5EF4-FFF2-40B4-BE49-F238E27FC236}">
                <a16:creationId xmlns:a16="http://schemas.microsoft.com/office/drawing/2014/main" id="{25CB683B-51CF-BC23-4B92-8CE8E9C631DF}"/>
              </a:ext>
            </a:extLst>
          </p:cNvPr>
          <p:cNvSpPr txBox="1"/>
          <p:nvPr/>
        </p:nvSpPr>
        <p:spPr>
          <a:xfrm>
            <a:off x="3430998" y="2952777"/>
            <a:ext cx="527539" cy="400110"/>
          </a:xfrm>
          <a:custGeom>
            <a:avLst/>
            <a:gdLst>
              <a:gd name="connsiteX0" fmla="*/ 0 w 527539"/>
              <a:gd name="connsiteY0" fmla="*/ 0 h 400110"/>
              <a:gd name="connsiteX1" fmla="*/ 527539 w 527539"/>
              <a:gd name="connsiteY1" fmla="*/ 0 h 400110"/>
              <a:gd name="connsiteX2" fmla="*/ 527539 w 527539"/>
              <a:gd name="connsiteY2" fmla="*/ 400110 h 400110"/>
              <a:gd name="connsiteX3" fmla="*/ 0 w 527539"/>
              <a:gd name="connsiteY3" fmla="*/ 400110 h 400110"/>
              <a:gd name="connsiteX4" fmla="*/ 0 w 527539"/>
              <a:gd name="connsiteY4" fmla="*/ 0 h 400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539" h="400110" extrusionOk="0">
                <a:moveTo>
                  <a:pt x="0" y="0"/>
                </a:moveTo>
                <a:cubicBezTo>
                  <a:pt x="207515" y="21075"/>
                  <a:pt x="290698" y="-10463"/>
                  <a:pt x="527539" y="0"/>
                </a:cubicBezTo>
                <a:cubicBezTo>
                  <a:pt x="558495" y="105924"/>
                  <a:pt x="501236" y="284877"/>
                  <a:pt x="527539" y="400110"/>
                </a:cubicBezTo>
                <a:cubicBezTo>
                  <a:pt x="451028" y="387723"/>
                  <a:pt x="159876" y="370499"/>
                  <a:pt x="0" y="400110"/>
                </a:cubicBezTo>
                <a:cubicBezTo>
                  <a:pt x="12845" y="208865"/>
                  <a:pt x="695" y="193910"/>
                  <a:pt x="0" y="0"/>
                </a:cubicBezTo>
                <a:close/>
              </a:path>
            </a:pathLst>
          </a:custGeom>
          <a:noFill/>
          <a:ln w="28575">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a:t>35</a:t>
            </a:r>
          </a:p>
        </p:txBody>
      </p:sp>
      <p:sp>
        <p:nvSpPr>
          <p:cNvPr id="29" name="TextBox 28">
            <a:extLst>
              <a:ext uri="{FF2B5EF4-FFF2-40B4-BE49-F238E27FC236}">
                <a16:creationId xmlns:a16="http://schemas.microsoft.com/office/drawing/2014/main" id="{EE1525E8-C86B-2C1A-6E3F-52A80C623D9F}"/>
              </a:ext>
            </a:extLst>
          </p:cNvPr>
          <p:cNvSpPr txBox="1"/>
          <p:nvPr/>
        </p:nvSpPr>
        <p:spPr>
          <a:xfrm>
            <a:off x="538945" y="5957928"/>
            <a:ext cx="1943195"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t>CUDA Threads</a:t>
            </a:r>
          </a:p>
        </p:txBody>
      </p:sp>
      <p:sp>
        <p:nvSpPr>
          <p:cNvPr id="30" name="TextBox 29">
            <a:extLst>
              <a:ext uri="{FF2B5EF4-FFF2-40B4-BE49-F238E27FC236}">
                <a16:creationId xmlns:a16="http://schemas.microsoft.com/office/drawing/2014/main" id="{18C9009D-2C4D-8D53-1C3A-0AEC5DED9593}"/>
              </a:ext>
            </a:extLst>
          </p:cNvPr>
          <p:cNvSpPr txBox="1"/>
          <p:nvPr/>
        </p:nvSpPr>
        <p:spPr>
          <a:xfrm>
            <a:off x="3580480" y="3837541"/>
            <a:ext cx="743639" cy="480026"/>
          </a:xfrm>
          <a:prstGeom prst="rect">
            <a:avLst/>
          </a:prstGeom>
          <a:noFill/>
          <a:ln w="12700">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 . .</a:t>
            </a:r>
          </a:p>
        </p:txBody>
      </p:sp>
      <p:graphicFrame>
        <p:nvGraphicFramePr>
          <p:cNvPr id="57" name="Table 57">
            <a:extLst>
              <a:ext uri="{FF2B5EF4-FFF2-40B4-BE49-F238E27FC236}">
                <a16:creationId xmlns:a16="http://schemas.microsoft.com/office/drawing/2014/main" id="{FCD35B2F-C544-A88A-6FA7-E2DC05FF8D47}"/>
              </a:ext>
            </a:extLst>
          </p:cNvPr>
          <p:cNvGraphicFramePr>
            <a:graphicFrameLocks noGrp="1"/>
          </p:cNvGraphicFramePr>
          <p:nvPr/>
        </p:nvGraphicFramePr>
        <p:xfrm>
          <a:off x="1268413" y="2272937"/>
          <a:ext cx="612960" cy="1483360"/>
        </p:xfrm>
        <a:graphic>
          <a:graphicData uri="http://schemas.openxmlformats.org/drawingml/2006/table">
            <a:tbl>
              <a:tblPr>
                <a:tableStyleId>{5940675A-B579-460E-94D1-54222C63F5DA}</a:tableStyleId>
              </a:tblPr>
              <a:tblGrid>
                <a:gridCol w="612960">
                  <a:extLst>
                    <a:ext uri="{9D8B030D-6E8A-4147-A177-3AD203B41FA5}">
                      <a16:colId xmlns:a16="http://schemas.microsoft.com/office/drawing/2014/main" val="766965452"/>
                    </a:ext>
                  </a:extLst>
                </a:gridCol>
              </a:tblGrid>
              <a:tr h="370840">
                <a:tc>
                  <a:txBody>
                    <a:bodyPr/>
                    <a:lstStyle/>
                    <a:p>
                      <a:pPr algn="ctr"/>
                      <a:r>
                        <a:rPr lang="en-US" b="1">
                          <a:solidFill>
                            <a:schemeClr val="bg1"/>
                          </a:solidFill>
                        </a:rPr>
                        <a:t>0</a:t>
                      </a:r>
                    </a:p>
                  </a:txBody>
                  <a:tcPr marL="45720" marR="45720" anchor="ctr">
                    <a:lnL w="12700">
                      <a:solidFill>
                        <a:schemeClr val="tx1"/>
                      </a:solidFill>
                    </a:lnL>
                    <a:lnR w="12700">
                      <a:solidFill>
                        <a:schemeClr val="tx1"/>
                      </a:solidFill>
                    </a:lnR>
                    <a:lnT w="12700">
                      <a:solidFill>
                        <a:schemeClr val="tx1"/>
                      </a:solidFill>
                    </a:lnT>
                    <a:lnB w="12700">
                      <a:solidFill>
                        <a:schemeClr val="tx1"/>
                      </a:solidFill>
                    </a:lnB>
                    <a:solidFill>
                      <a:schemeClr val="tx2">
                        <a:lumMod val="50000"/>
                      </a:schemeClr>
                    </a:solidFill>
                  </a:tcPr>
                </a:tc>
                <a:extLst>
                  <a:ext uri="{0D108BD9-81ED-4DB2-BD59-A6C34878D82A}">
                    <a16:rowId xmlns:a16="http://schemas.microsoft.com/office/drawing/2014/main" val="4195282531"/>
                  </a:ext>
                </a:extLst>
              </a:tr>
              <a:tr h="370840">
                <a:tc>
                  <a:txBody>
                    <a:bodyPr/>
                    <a:lstStyle/>
                    <a:p>
                      <a:pPr algn="ctr"/>
                      <a:r>
                        <a:rPr lang="en-US" b="1">
                          <a:solidFill>
                            <a:schemeClr val="bg1"/>
                          </a:solidFill>
                        </a:rPr>
                        <a:t>1</a:t>
                      </a:r>
                    </a:p>
                  </a:txBody>
                  <a:tcPr marL="45720" marR="45720" anchor="ctr">
                    <a:lnL w="12700">
                      <a:solidFill>
                        <a:schemeClr val="tx1"/>
                      </a:solidFill>
                    </a:lnL>
                    <a:lnR w="12700">
                      <a:solidFill>
                        <a:schemeClr val="tx1"/>
                      </a:solidFill>
                    </a:lnR>
                    <a:lnT w="12700">
                      <a:solidFill>
                        <a:schemeClr val="tx1"/>
                      </a:solidFill>
                    </a:lnT>
                    <a:lnB w="12700">
                      <a:solidFill>
                        <a:schemeClr val="tx1"/>
                      </a:solidFill>
                    </a:lnB>
                    <a:solidFill>
                      <a:schemeClr val="tx2">
                        <a:lumMod val="50000"/>
                      </a:schemeClr>
                    </a:solidFill>
                  </a:tcPr>
                </a:tc>
                <a:extLst>
                  <a:ext uri="{0D108BD9-81ED-4DB2-BD59-A6C34878D82A}">
                    <a16:rowId xmlns:a16="http://schemas.microsoft.com/office/drawing/2014/main" val="3660790095"/>
                  </a:ext>
                </a:extLst>
              </a:tr>
              <a:tr h="370840">
                <a:tc>
                  <a:txBody>
                    <a:bodyPr/>
                    <a:lstStyle/>
                    <a:p>
                      <a:pPr algn="ctr"/>
                      <a:r>
                        <a:rPr lang="en-US" b="1">
                          <a:solidFill>
                            <a:schemeClr val="bg1"/>
                          </a:solidFill>
                        </a:rPr>
                        <a:t>...</a:t>
                      </a:r>
                    </a:p>
                  </a:txBody>
                  <a:tcPr marL="45720" marR="45720" anchor="ctr">
                    <a:lnL w="12700">
                      <a:solidFill>
                        <a:schemeClr val="tx1"/>
                      </a:solidFill>
                    </a:lnL>
                    <a:lnR w="12700">
                      <a:solidFill>
                        <a:schemeClr val="tx1"/>
                      </a:solidFill>
                    </a:lnR>
                    <a:lnT w="12700">
                      <a:solidFill>
                        <a:schemeClr val="tx1"/>
                      </a:solidFill>
                    </a:lnT>
                    <a:lnB w="12700">
                      <a:solidFill>
                        <a:schemeClr val="tx1"/>
                      </a:solidFill>
                    </a:lnB>
                    <a:solidFill>
                      <a:schemeClr val="tx2">
                        <a:lumMod val="50000"/>
                      </a:schemeClr>
                    </a:solidFill>
                  </a:tcPr>
                </a:tc>
                <a:extLst>
                  <a:ext uri="{0D108BD9-81ED-4DB2-BD59-A6C34878D82A}">
                    <a16:rowId xmlns:a16="http://schemas.microsoft.com/office/drawing/2014/main" val="1071559130"/>
                  </a:ext>
                </a:extLst>
              </a:tr>
              <a:tr h="370840">
                <a:tc>
                  <a:txBody>
                    <a:bodyPr/>
                    <a:lstStyle/>
                    <a:p>
                      <a:pPr algn="ctr"/>
                      <a:r>
                        <a:rPr lang="en-US" b="1">
                          <a:solidFill>
                            <a:schemeClr val="bg1"/>
                          </a:solidFill>
                        </a:rPr>
                        <a:t>511</a:t>
                      </a:r>
                    </a:p>
                  </a:txBody>
                  <a:tcPr marL="45720" marR="45720" anchor="ctr">
                    <a:lnL w="12700">
                      <a:solidFill>
                        <a:schemeClr val="tx1"/>
                      </a:solidFill>
                    </a:lnL>
                    <a:lnR w="12700">
                      <a:solidFill>
                        <a:schemeClr val="tx1"/>
                      </a:solidFill>
                    </a:lnR>
                    <a:lnT w="12700">
                      <a:solidFill>
                        <a:schemeClr val="tx1"/>
                      </a:solidFill>
                    </a:lnT>
                    <a:lnB w="12700">
                      <a:solidFill>
                        <a:schemeClr val="tx1"/>
                      </a:solidFill>
                    </a:lnB>
                    <a:solidFill>
                      <a:schemeClr val="tx2">
                        <a:lumMod val="50000"/>
                      </a:schemeClr>
                    </a:solidFill>
                  </a:tcPr>
                </a:tc>
                <a:extLst>
                  <a:ext uri="{0D108BD9-81ED-4DB2-BD59-A6C34878D82A}">
                    <a16:rowId xmlns:a16="http://schemas.microsoft.com/office/drawing/2014/main" val="2950206934"/>
                  </a:ext>
                </a:extLst>
              </a:tr>
            </a:tbl>
          </a:graphicData>
        </a:graphic>
      </p:graphicFrame>
      <p:sp>
        <p:nvSpPr>
          <p:cNvPr id="59" name="TextBox 58">
            <a:extLst>
              <a:ext uri="{FF2B5EF4-FFF2-40B4-BE49-F238E27FC236}">
                <a16:creationId xmlns:a16="http://schemas.microsoft.com/office/drawing/2014/main" id="{08B1A361-6B43-0D6B-4E2C-F2B791C5D9C9}"/>
              </a:ext>
            </a:extLst>
          </p:cNvPr>
          <p:cNvSpPr txBox="1"/>
          <p:nvPr/>
        </p:nvSpPr>
        <p:spPr>
          <a:xfrm rot="16200000">
            <a:off x="349450" y="2825185"/>
            <a:ext cx="1483566" cy="37906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t>Block 0</a:t>
            </a:r>
          </a:p>
        </p:txBody>
      </p:sp>
      <p:graphicFrame>
        <p:nvGraphicFramePr>
          <p:cNvPr id="60" name="Table 57">
            <a:extLst>
              <a:ext uri="{FF2B5EF4-FFF2-40B4-BE49-F238E27FC236}">
                <a16:creationId xmlns:a16="http://schemas.microsoft.com/office/drawing/2014/main" id="{893C4EFE-D421-75D7-0A25-062CA2CA479D}"/>
              </a:ext>
            </a:extLst>
          </p:cNvPr>
          <p:cNvGraphicFramePr>
            <a:graphicFrameLocks noGrp="1"/>
          </p:cNvGraphicFramePr>
          <p:nvPr/>
        </p:nvGraphicFramePr>
        <p:xfrm>
          <a:off x="1268412" y="4219250"/>
          <a:ext cx="612960" cy="1483360"/>
        </p:xfrm>
        <a:graphic>
          <a:graphicData uri="http://schemas.openxmlformats.org/drawingml/2006/table">
            <a:tbl>
              <a:tblPr>
                <a:tableStyleId>{5940675A-B579-460E-94D1-54222C63F5DA}</a:tableStyleId>
              </a:tblPr>
              <a:tblGrid>
                <a:gridCol w="612960">
                  <a:extLst>
                    <a:ext uri="{9D8B030D-6E8A-4147-A177-3AD203B41FA5}">
                      <a16:colId xmlns:a16="http://schemas.microsoft.com/office/drawing/2014/main" val="766965452"/>
                    </a:ext>
                  </a:extLst>
                </a:gridCol>
              </a:tblGrid>
              <a:tr h="370840">
                <a:tc>
                  <a:txBody>
                    <a:bodyPr/>
                    <a:lstStyle/>
                    <a:p>
                      <a:pPr algn="ctr"/>
                      <a:r>
                        <a:rPr lang="en-US" b="1">
                          <a:solidFill>
                            <a:schemeClr val="bg1"/>
                          </a:solidFill>
                        </a:rPr>
                        <a:t>0</a:t>
                      </a:r>
                    </a:p>
                  </a:txBody>
                  <a:tcPr marL="45720" marR="45720" anchor="ctr">
                    <a:lnL w="12700">
                      <a:solidFill>
                        <a:schemeClr val="tx1"/>
                      </a:solidFill>
                    </a:lnL>
                    <a:lnR w="12700">
                      <a:solidFill>
                        <a:schemeClr val="tx1"/>
                      </a:solidFill>
                    </a:lnR>
                    <a:lnT w="12700">
                      <a:solidFill>
                        <a:schemeClr val="tx1"/>
                      </a:solidFill>
                    </a:lnT>
                    <a:lnB w="12700">
                      <a:solidFill>
                        <a:schemeClr val="tx1"/>
                      </a:solidFill>
                    </a:lnB>
                    <a:solidFill>
                      <a:srgbClr val="00B0F0"/>
                    </a:solidFill>
                  </a:tcPr>
                </a:tc>
                <a:extLst>
                  <a:ext uri="{0D108BD9-81ED-4DB2-BD59-A6C34878D82A}">
                    <a16:rowId xmlns:a16="http://schemas.microsoft.com/office/drawing/2014/main" val="4195282531"/>
                  </a:ext>
                </a:extLst>
              </a:tr>
              <a:tr h="370840">
                <a:tc>
                  <a:txBody>
                    <a:bodyPr/>
                    <a:lstStyle/>
                    <a:p>
                      <a:pPr algn="ctr"/>
                      <a:r>
                        <a:rPr lang="en-US" b="1">
                          <a:solidFill>
                            <a:schemeClr val="bg1"/>
                          </a:solidFill>
                        </a:rPr>
                        <a:t>1</a:t>
                      </a:r>
                    </a:p>
                  </a:txBody>
                  <a:tcPr marL="45720" marR="45720" anchor="ctr">
                    <a:lnL w="12700">
                      <a:solidFill>
                        <a:schemeClr val="tx1"/>
                      </a:solidFill>
                    </a:lnL>
                    <a:lnR w="12700">
                      <a:solidFill>
                        <a:schemeClr val="tx1"/>
                      </a:solidFill>
                    </a:lnR>
                    <a:lnT w="12700">
                      <a:solidFill>
                        <a:schemeClr val="tx1"/>
                      </a:solidFill>
                    </a:lnT>
                    <a:lnB w="12700">
                      <a:solidFill>
                        <a:schemeClr val="tx1"/>
                      </a:solidFill>
                    </a:lnB>
                    <a:solidFill>
                      <a:srgbClr val="00B0F0"/>
                    </a:solidFill>
                  </a:tcPr>
                </a:tc>
                <a:extLst>
                  <a:ext uri="{0D108BD9-81ED-4DB2-BD59-A6C34878D82A}">
                    <a16:rowId xmlns:a16="http://schemas.microsoft.com/office/drawing/2014/main" val="3660790095"/>
                  </a:ext>
                </a:extLst>
              </a:tr>
              <a:tr h="370840">
                <a:tc>
                  <a:txBody>
                    <a:bodyPr/>
                    <a:lstStyle/>
                    <a:p>
                      <a:pPr algn="ctr"/>
                      <a:r>
                        <a:rPr lang="en-US" b="1">
                          <a:solidFill>
                            <a:schemeClr val="bg1"/>
                          </a:solidFill>
                        </a:rPr>
                        <a:t>...</a:t>
                      </a:r>
                    </a:p>
                  </a:txBody>
                  <a:tcPr marL="45720" marR="45720" anchor="ctr">
                    <a:lnL w="12700">
                      <a:solidFill>
                        <a:schemeClr val="tx1"/>
                      </a:solidFill>
                    </a:lnL>
                    <a:lnR w="12700">
                      <a:solidFill>
                        <a:schemeClr val="tx1"/>
                      </a:solidFill>
                    </a:lnR>
                    <a:lnT w="12700">
                      <a:solidFill>
                        <a:schemeClr val="tx1"/>
                      </a:solidFill>
                    </a:lnT>
                    <a:lnB w="12700">
                      <a:solidFill>
                        <a:schemeClr val="tx1"/>
                      </a:solidFill>
                    </a:lnB>
                    <a:solidFill>
                      <a:srgbClr val="00B0F0"/>
                    </a:solidFill>
                  </a:tcPr>
                </a:tc>
                <a:extLst>
                  <a:ext uri="{0D108BD9-81ED-4DB2-BD59-A6C34878D82A}">
                    <a16:rowId xmlns:a16="http://schemas.microsoft.com/office/drawing/2014/main" val="1071559130"/>
                  </a:ext>
                </a:extLst>
              </a:tr>
              <a:tr h="370840">
                <a:tc>
                  <a:txBody>
                    <a:bodyPr/>
                    <a:lstStyle/>
                    <a:p>
                      <a:pPr algn="ctr"/>
                      <a:r>
                        <a:rPr lang="en-US" b="1">
                          <a:solidFill>
                            <a:schemeClr val="bg1"/>
                          </a:solidFill>
                        </a:rPr>
                        <a:t>511</a:t>
                      </a:r>
                    </a:p>
                  </a:txBody>
                  <a:tcPr marL="45720" marR="45720" anchor="ctr">
                    <a:lnL w="12700">
                      <a:solidFill>
                        <a:schemeClr val="tx1"/>
                      </a:solidFill>
                    </a:lnL>
                    <a:lnR w="12700">
                      <a:solidFill>
                        <a:schemeClr val="tx1"/>
                      </a:solidFill>
                    </a:lnR>
                    <a:lnT w="12700">
                      <a:solidFill>
                        <a:schemeClr val="tx1"/>
                      </a:solidFill>
                    </a:lnT>
                    <a:lnB w="12700">
                      <a:solidFill>
                        <a:schemeClr val="tx1"/>
                      </a:solidFill>
                    </a:lnB>
                    <a:solidFill>
                      <a:srgbClr val="00B0F0"/>
                    </a:solidFill>
                  </a:tcPr>
                </a:tc>
                <a:extLst>
                  <a:ext uri="{0D108BD9-81ED-4DB2-BD59-A6C34878D82A}">
                    <a16:rowId xmlns:a16="http://schemas.microsoft.com/office/drawing/2014/main" val="2950206934"/>
                  </a:ext>
                </a:extLst>
              </a:tr>
            </a:tbl>
          </a:graphicData>
        </a:graphic>
      </p:graphicFrame>
      <p:sp>
        <p:nvSpPr>
          <p:cNvPr id="61" name="TextBox 60">
            <a:extLst>
              <a:ext uri="{FF2B5EF4-FFF2-40B4-BE49-F238E27FC236}">
                <a16:creationId xmlns:a16="http://schemas.microsoft.com/office/drawing/2014/main" id="{50183E29-F315-BC7C-48B1-61B5B11677C4}"/>
              </a:ext>
            </a:extLst>
          </p:cNvPr>
          <p:cNvSpPr txBox="1"/>
          <p:nvPr/>
        </p:nvSpPr>
        <p:spPr>
          <a:xfrm rot="16200000">
            <a:off x="349449" y="4771498"/>
            <a:ext cx="1483566" cy="37906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t>Block n</a:t>
            </a:r>
          </a:p>
        </p:txBody>
      </p:sp>
      <p:sp>
        <p:nvSpPr>
          <p:cNvPr id="62" name="TextBox 61">
            <a:extLst>
              <a:ext uri="{FF2B5EF4-FFF2-40B4-BE49-F238E27FC236}">
                <a16:creationId xmlns:a16="http://schemas.microsoft.com/office/drawing/2014/main" id="{A0BEDBA7-4DD1-EDD9-3848-EABC76F237E2}"/>
              </a:ext>
            </a:extLst>
          </p:cNvPr>
          <p:cNvSpPr txBox="1"/>
          <p:nvPr/>
        </p:nvSpPr>
        <p:spPr>
          <a:xfrm>
            <a:off x="1221034" y="3681468"/>
            <a:ext cx="743639" cy="480026"/>
          </a:xfrm>
          <a:prstGeom prst="rect">
            <a:avLst/>
          </a:prstGeom>
          <a:noFill/>
          <a:ln w="12700">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 . .</a:t>
            </a:r>
          </a:p>
        </p:txBody>
      </p:sp>
      <p:cxnSp>
        <p:nvCxnSpPr>
          <p:cNvPr id="65" name="Connector: Curved 64">
            <a:extLst>
              <a:ext uri="{FF2B5EF4-FFF2-40B4-BE49-F238E27FC236}">
                <a16:creationId xmlns:a16="http://schemas.microsoft.com/office/drawing/2014/main" id="{F1847862-EA3E-F4B1-6A6B-8325DA966BFB}"/>
              </a:ext>
            </a:extLst>
          </p:cNvPr>
          <p:cNvCxnSpPr/>
          <p:nvPr/>
        </p:nvCxnSpPr>
        <p:spPr>
          <a:xfrm>
            <a:off x="1893067" y="2466858"/>
            <a:ext cx="1538687" cy="703244"/>
          </a:xfrm>
          <a:prstGeom prst="curvedConnector3">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Connector: Curved 65">
            <a:extLst>
              <a:ext uri="{FF2B5EF4-FFF2-40B4-BE49-F238E27FC236}">
                <a16:creationId xmlns:a16="http://schemas.microsoft.com/office/drawing/2014/main" id="{EC8EFE07-CEC1-E1F5-6AD7-E52EBDB1F67E}"/>
              </a:ext>
            </a:extLst>
          </p:cNvPr>
          <p:cNvCxnSpPr>
            <a:cxnSpLocks/>
          </p:cNvCxnSpPr>
          <p:nvPr/>
        </p:nvCxnSpPr>
        <p:spPr>
          <a:xfrm>
            <a:off x="1865525" y="2852447"/>
            <a:ext cx="1566229" cy="684883"/>
          </a:xfrm>
          <a:prstGeom prst="curvedConnector3">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9" name="TextBox 68">
            <a:extLst>
              <a:ext uri="{FF2B5EF4-FFF2-40B4-BE49-F238E27FC236}">
                <a16:creationId xmlns:a16="http://schemas.microsoft.com/office/drawing/2014/main" id="{4D8722BA-48E6-762A-4547-4DE9D5D952BD}"/>
              </a:ext>
            </a:extLst>
          </p:cNvPr>
          <p:cNvSpPr txBox="1"/>
          <p:nvPr/>
        </p:nvSpPr>
        <p:spPr>
          <a:xfrm>
            <a:off x="4691346" y="4314938"/>
            <a:ext cx="2770742" cy="307777"/>
          </a:xfrm>
          <a:prstGeom prst="rect">
            <a:avLst/>
          </a:prstGeom>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err="1"/>
              <a:t>AtomicCAS</a:t>
            </a:r>
            <a:endParaRPr lang="en-US" err="1"/>
          </a:p>
        </p:txBody>
      </p:sp>
      <p:sp>
        <p:nvSpPr>
          <p:cNvPr id="70" name="TextBox 69">
            <a:extLst>
              <a:ext uri="{FF2B5EF4-FFF2-40B4-BE49-F238E27FC236}">
                <a16:creationId xmlns:a16="http://schemas.microsoft.com/office/drawing/2014/main" id="{9AC941C0-94C8-E505-96AD-D3FCB0B3C62E}"/>
              </a:ext>
            </a:extLst>
          </p:cNvPr>
          <p:cNvSpPr txBox="1"/>
          <p:nvPr/>
        </p:nvSpPr>
        <p:spPr>
          <a:xfrm>
            <a:off x="1927949" y="2010578"/>
            <a:ext cx="1476261" cy="307777"/>
          </a:xfrm>
          <a:prstGeom prst="rect">
            <a:avLst/>
          </a:prstGeom>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a:t>Grid Stride Loop</a:t>
            </a:r>
          </a:p>
        </p:txBody>
      </p:sp>
      <p:pic>
        <p:nvPicPr>
          <p:cNvPr id="5" name="Picture 4" descr="A blue sign with yellow letters&#10;&#10;Description automatically generated">
            <a:extLst>
              <a:ext uri="{FF2B5EF4-FFF2-40B4-BE49-F238E27FC236}">
                <a16:creationId xmlns:a16="http://schemas.microsoft.com/office/drawing/2014/main" id="{E3154DAD-4E60-881C-994A-D53616878F79}"/>
              </a:ext>
            </a:extLst>
          </p:cNvPr>
          <p:cNvPicPr>
            <a:picLocks noChangeAspect="1"/>
          </p:cNvPicPr>
          <p:nvPr/>
        </p:nvPicPr>
        <p:blipFill>
          <a:blip r:embed="rId2"/>
          <a:stretch>
            <a:fillRect/>
          </a:stretch>
        </p:blipFill>
        <p:spPr>
          <a:xfrm>
            <a:off x="10965932" y="-4505"/>
            <a:ext cx="1229069" cy="798871"/>
          </a:xfrm>
          <a:prstGeom prst="rect">
            <a:avLst/>
          </a:prstGeom>
        </p:spPr>
      </p:pic>
    </p:spTree>
    <p:extLst>
      <p:ext uri="{BB962C8B-B14F-4D97-AF65-F5344CB8AC3E}">
        <p14:creationId xmlns:p14="http://schemas.microsoft.com/office/powerpoint/2010/main" val="342116377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61DDBF-DEF0-B5B9-2685-AAA3317499C2}"/>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CFF1880A-AA78-E0DB-8FA5-B1BF33B4B400}"/>
              </a:ext>
            </a:extLst>
          </p:cNvPr>
          <p:cNvSpPr/>
          <p:nvPr/>
        </p:nvSpPr>
        <p:spPr>
          <a:xfrm>
            <a:off x="7296050" y="1606350"/>
            <a:ext cx="4895950" cy="5251649"/>
          </a:xfrm>
          <a:prstGeom prst="rect">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cxnSp>
        <p:nvCxnSpPr>
          <p:cNvPr id="68" name="Connector: Curved 67">
            <a:extLst>
              <a:ext uri="{FF2B5EF4-FFF2-40B4-BE49-F238E27FC236}">
                <a16:creationId xmlns:a16="http://schemas.microsoft.com/office/drawing/2014/main" id="{DCF092F5-33B5-DD9B-F9D3-94240D8B6079}"/>
              </a:ext>
            </a:extLst>
          </p:cNvPr>
          <p:cNvCxnSpPr>
            <a:cxnSpLocks/>
          </p:cNvCxnSpPr>
          <p:nvPr/>
        </p:nvCxnSpPr>
        <p:spPr>
          <a:xfrm>
            <a:off x="1865523" y="2852449"/>
            <a:ext cx="1566228" cy="2254785"/>
          </a:xfrm>
          <a:prstGeom prst="curvedConnector3">
            <a:avLst/>
          </a:prstGeom>
          <a:ln w="28575">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7" name="Connector: Curved 66">
            <a:extLst>
              <a:ext uri="{FF2B5EF4-FFF2-40B4-BE49-F238E27FC236}">
                <a16:creationId xmlns:a16="http://schemas.microsoft.com/office/drawing/2014/main" id="{45AEE101-8E03-359D-8A61-BBB008866FE0}"/>
              </a:ext>
            </a:extLst>
          </p:cNvPr>
          <p:cNvCxnSpPr>
            <a:cxnSpLocks/>
          </p:cNvCxnSpPr>
          <p:nvPr/>
        </p:nvCxnSpPr>
        <p:spPr>
          <a:xfrm>
            <a:off x="1893066" y="2466859"/>
            <a:ext cx="1538687" cy="2208882"/>
          </a:xfrm>
          <a:prstGeom prst="curvedConnector3">
            <a:avLst/>
          </a:prstGeom>
          <a:ln w="28575">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 name="Title 2">
            <a:extLst>
              <a:ext uri="{FF2B5EF4-FFF2-40B4-BE49-F238E27FC236}">
                <a16:creationId xmlns:a16="http://schemas.microsoft.com/office/drawing/2014/main" id="{26FD0EEE-C1C1-FBCF-143E-5CBE63CF7D90}"/>
              </a:ext>
            </a:extLst>
          </p:cNvPr>
          <p:cNvSpPr>
            <a:spLocks noGrp="1"/>
          </p:cNvSpPr>
          <p:nvPr>
            <p:ph type="title"/>
          </p:nvPr>
        </p:nvSpPr>
        <p:spPr/>
        <p:txBody>
          <a:bodyPr/>
          <a:lstStyle/>
          <a:p>
            <a:r>
              <a:rPr lang="en-US">
                <a:latin typeface="Proxima Nova Rg"/>
              </a:rPr>
              <a:t>Hash Table (Open Addressing, Linear Probing)</a:t>
            </a:r>
            <a:endParaRPr lang="en-US"/>
          </a:p>
        </p:txBody>
      </p:sp>
      <p:sp>
        <p:nvSpPr>
          <p:cNvPr id="11" name="TextBox 10">
            <a:extLst>
              <a:ext uri="{FF2B5EF4-FFF2-40B4-BE49-F238E27FC236}">
                <a16:creationId xmlns:a16="http://schemas.microsoft.com/office/drawing/2014/main" id="{BDC6FEF2-AF6E-8A25-B90F-6789BBA0A94B}"/>
              </a:ext>
            </a:extLst>
          </p:cNvPr>
          <p:cNvSpPr txBox="1"/>
          <p:nvPr/>
        </p:nvSpPr>
        <p:spPr>
          <a:xfrm>
            <a:off x="2990199" y="5957929"/>
            <a:ext cx="1943195"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t>Key - Value</a:t>
            </a:r>
          </a:p>
        </p:txBody>
      </p:sp>
      <p:sp>
        <p:nvSpPr>
          <p:cNvPr id="2" name="TextBox 1">
            <a:extLst>
              <a:ext uri="{FF2B5EF4-FFF2-40B4-BE49-F238E27FC236}">
                <a16:creationId xmlns:a16="http://schemas.microsoft.com/office/drawing/2014/main" id="{4219500A-5E60-618D-3C89-AB7158560AA7}"/>
              </a:ext>
            </a:extLst>
          </p:cNvPr>
          <p:cNvSpPr txBox="1"/>
          <p:nvPr/>
        </p:nvSpPr>
        <p:spPr>
          <a:xfrm>
            <a:off x="3958538" y="2960312"/>
            <a:ext cx="527539" cy="400110"/>
          </a:xfrm>
          <a:custGeom>
            <a:avLst/>
            <a:gdLst>
              <a:gd name="connsiteX0" fmla="*/ 0 w 527539"/>
              <a:gd name="connsiteY0" fmla="*/ 0 h 400110"/>
              <a:gd name="connsiteX1" fmla="*/ 527539 w 527539"/>
              <a:gd name="connsiteY1" fmla="*/ 0 h 400110"/>
              <a:gd name="connsiteX2" fmla="*/ 527539 w 527539"/>
              <a:gd name="connsiteY2" fmla="*/ 400110 h 400110"/>
              <a:gd name="connsiteX3" fmla="*/ 0 w 527539"/>
              <a:gd name="connsiteY3" fmla="*/ 400110 h 400110"/>
              <a:gd name="connsiteX4" fmla="*/ 0 w 527539"/>
              <a:gd name="connsiteY4" fmla="*/ 0 h 400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539" h="400110" extrusionOk="0">
                <a:moveTo>
                  <a:pt x="0" y="0"/>
                </a:moveTo>
                <a:cubicBezTo>
                  <a:pt x="207515" y="21075"/>
                  <a:pt x="290698" y="-10463"/>
                  <a:pt x="527539" y="0"/>
                </a:cubicBezTo>
                <a:cubicBezTo>
                  <a:pt x="558495" y="105924"/>
                  <a:pt x="501236" y="284877"/>
                  <a:pt x="527539" y="400110"/>
                </a:cubicBezTo>
                <a:cubicBezTo>
                  <a:pt x="451028" y="387723"/>
                  <a:pt x="159876" y="370499"/>
                  <a:pt x="0" y="400110"/>
                </a:cubicBezTo>
                <a:cubicBezTo>
                  <a:pt x="12845" y="208865"/>
                  <a:pt x="695" y="193910"/>
                  <a:pt x="0" y="0"/>
                </a:cubicBezTo>
                <a:close/>
              </a:path>
            </a:pathLst>
          </a:custGeom>
          <a:noFill/>
          <a:ln w="12700">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a:t>44</a:t>
            </a:r>
          </a:p>
        </p:txBody>
      </p:sp>
      <p:sp>
        <p:nvSpPr>
          <p:cNvPr id="6" name="TextBox 5">
            <a:extLst>
              <a:ext uri="{FF2B5EF4-FFF2-40B4-BE49-F238E27FC236}">
                <a16:creationId xmlns:a16="http://schemas.microsoft.com/office/drawing/2014/main" id="{E050186E-8826-5540-1C54-AC9F9C70ABBF}"/>
              </a:ext>
            </a:extLst>
          </p:cNvPr>
          <p:cNvSpPr txBox="1"/>
          <p:nvPr/>
        </p:nvSpPr>
        <p:spPr>
          <a:xfrm>
            <a:off x="7676730" y="1748456"/>
            <a:ext cx="527539" cy="400110"/>
          </a:xfrm>
          <a:custGeom>
            <a:avLst/>
            <a:gdLst>
              <a:gd name="connsiteX0" fmla="*/ 0 w 527539"/>
              <a:gd name="connsiteY0" fmla="*/ 0 h 400110"/>
              <a:gd name="connsiteX1" fmla="*/ 527539 w 527539"/>
              <a:gd name="connsiteY1" fmla="*/ 0 h 400110"/>
              <a:gd name="connsiteX2" fmla="*/ 527539 w 527539"/>
              <a:gd name="connsiteY2" fmla="*/ 400110 h 400110"/>
              <a:gd name="connsiteX3" fmla="*/ 0 w 527539"/>
              <a:gd name="connsiteY3" fmla="*/ 400110 h 400110"/>
              <a:gd name="connsiteX4" fmla="*/ 0 w 527539"/>
              <a:gd name="connsiteY4" fmla="*/ 0 h 400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539" h="400110" extrusionOk="0">
                <a:moveTo>
                  <a:pt x="0" y="0"/>
                </a:moveTo>
                <a:cubicBezTo>
                  <a:pt x="207515" y="21075"/>
                  <a:pt x="290698" y="-10463"/>
                  <a:pt x="527539" y="0"/>
                </a:cubicBezTo>
                <a:cubicBezTo>
                  <a:pt x="558495" y="105924"/>
                  <a:pt x="501236" y="284877"/>
                  <a:pt x="527539" y="400110"/>
                </a:cubicBezTo>
                <a:cubicBezTo>
                  <a:pt x="451028" y="387723"/>
                  <a:pt x="159876" y="370499"/>
                  <a:pt x="0" y="400110"/>
                </a:cubicBezTo>
                <a:cubicBezTo>
                  <a:pt x="12845" y="208865"/>
                  <a:pt x="695" y="193910"/>
                  <a:pt x="0" y="0"/>
                </a:cubicBezTo>
                <a:close/>
              </a:path>
            </a:pathLst>
          </a:custGeom>
          <a:noFill/>
          <a:ln w="12700">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endParaRPr lang="en-US" sz="2000"/>
          </a:p>
        </p:txBody>
      </p:sp>
      <p:sp>
        <p:nvSpPr>
          <p:cNvPr id="7" name="TextBox 6">
            <a:extLst>
              <a:ext uri="{FF2B5EF4-FFF2-40B4-BE49-F238E27FC236}">
                <a16:creationId xmlns:a16="http://schemas.microsoft.com/office/drawing/2014/main" id="{F5C8A1DD-F6EC-14EC-82EE-A5DDAE04CC96}"/>
              </a:ext>
            </a:extLst>
          </p:cNvPr>
          <p:cNvSpPr txBox="1"/>
          <p:nvPr/>
        </p:nvSpPr>
        <p:spPr>
          <a:xfrm>
            <a:off x="6919430" y="5960283"/>
            <a:ext cx="2310423"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t>Hash Table</a:t>
            </a:r>
          </a:p>
        </p:txBody>
      </p:sp>
      <p:sp>
        <p:nvSpPr>
          <p:cNvPr id="9" name="TextBox 8">
            <a:extLst>
              <a:ext uri="{FF2B5EF4-FFF2-40B4-BE49-F238E27FC236}">
                <a16:creationId xmlns:a16="http://schemas.microsoft.com/office/drawing/2014/main" id="{561E6AA1-38D7-3E30-28E0-F7BCD7F227E3}"/>
              </a:ext>
            </a:extLst>
          </p:cNvPr>
          <p:cNvSpPr txBox="1"/>
          <p:nvPr/>
        </p:nvSpPr>
        <p:spPr>
          <a:xfrm>
            <a:off x="7676729" y="2179949"/>
            <a:ext cx="527539" cy="400110"/>
          </a:xfrm>
          <a:custGeom>
            <a:avLst/>
            <a:gdLst>
              <a:gd name="connsiteX0" fmla="*/ 0 w 527539"/>
              <a:gd name="connsiteY0" fmla="*/ 0 h 400110"/>
              <a:gd name="connsiteX1" fmla="*/ 527539 w 527539"/>
              <a:gd name="connsiteY1" fmla="*/ 0 h 400110"/>
              <a:gd name="connsiteX2" fmla="*/ 527539 w 527539"/>
              <a:gd name="connsiteY2" fmla="*/ 400110 h 400110"/>
              <a:gd name="connsiteX3" fmla="*/ 0 w 527539"/>
              <a:gd name="connsiteY3" fmla="*/ 400110 h 400110"/>
              <a:gd name="connsiteX4" fmla="*/ 0 w 527539"/>
              <a:gd name="connsiteY4" fmla="*/ 0 h 400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539" h="400110" extrusionOk="0">
                <a:moveTo>
                  <a:pt x="0" y="0"/>
                </a:moveTo>
                <a:cubicBezTo>
                  <a:pt x="207515" y="21075"/>
                  <a:pt x="290698" y="-10463"/>
                  <a:pt x="527539" y="0"/>
                </a:cubicBezTo>
                <a:cubicBezTo>
                  <a:pt x="558495" y="105924"/>
                  <a:pt x="501236" y="284877"/>
                  <a:pt x="527539" y="400110"/>
                </a:cubicBezTo>
                <a:cubicBezTo>
                  <a:pt x="451028" y="387723"/>
                  <a:pt x="159876" y="370499"/>
                  <a:pt x="0" y="400110"/>
                </a:cubicBezTo>
                <a:cubicBezTo>
                  <a:pt x="12845" y="208865"/>
                  <a:pt x="695" y="193910"/>
                  <a:pt x="0" y="0"/>
                </a:cubicBezTo>
                <a:close/>
              </a:path>
            </a:pathLst>
          </a:custGeom>
          <a:noFill/>
          <a:ln w="12700">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endParaRPr lang="en-US" sz="2000"/>
          </a:p>
        </p:txBody>
      </p:sp>
      <p:sp>
        <p:nvSpPr>
          <p:cNvPr id="10" name="TextBox 9">
            <a:extLst>
              <a:ext uri="{FF2B5EF4-FFF2-40B4-BE49-F238E27FC236}">
                <a16:creationId xmlns:a16="http://schemas.microsoft.com/office/drawing/2014/main" id="{FE17E8B6-DC1E-1146-46A2-DD4050F1C298}"/>
              </a:ext>
            </a:extLst>
          </p:cNvPr>
          <p:cNvSpPr txBox="1"/>
          <p:nvPr/>
        </p:nvSpPr>
        <p:spPr>
          <a:xfrm>
            <a:off x="7676730" y="2850142"/>
            <a:ext cx="527539" cy="400110"/>
          </a:xfrm>
          <a:custGeom>
            <a:avLst/>
            <a:gdLst>
              <a:gd name="connsiteX0" fmla="*/ 0 w 527539"/>
              <a:gd name="connsiteY0" fmla="*/ 0 h 400110"/>
              <a:gd name="connsiteX1" fmla="*/ 527539 w 527539"/>
              <a:gd name="connsiteY1" fmla="*/ 0 h 400110"/>
              <a:gd name="connsiteX2" fmla="*/ 527539 w 527539"/>
              <a:gd name="connsiteY2" fmla="*/ 400110 h 400110"/>
              <a:gd name="connsiteX3" fmla="*/ 0 w 527539"/>
              <a:gd name="connsiteY3" fmla="*/ 400110 h 400110"/>
              <a:gd name="connsiteX4" fmla="*/ 0 w 527539"/>
              <a:gd name="connsiteY4" fmla="*/ 0 h 400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539" h="400110" extrusionOk="0">
                <a:moveTo>
                  <a:pt x="0" y="0"/>
                </a:moveTo>
                <a:cubicBezTo>
                  <a:pt x="207515" y="21075"/>
                  <a:pt x="290698" y="-10463"/>
                  <a:pt x="527539" y="0"/>
                </a:cubicBezTo>
                <a:cubicBezTo>
                  <a:pt x="558495" y="105924"/>
                  <a:pt x="501236" y="284877"/>
                  <a:pt x="527539" y="400110"/>
                </a:cubicBezTo>
                <a:cubicBezTo>
                  <a:pt x="451028" y="387723"/>
                  <a:pt x="159876" y="370499"/>
                  <a:pt x="0" y="400110"/>
                </a:cubicBezTo>
                <a:cubicBezTo>
                  <a:pt x="12845" y="208865"/>
                  <a:pt x="695" y="193910"/>
                  <a:pt x="0" y="0"/>
                </a:cubicBezTo>
                <a:close/>
              </a:path>
            </a:pathLst>
          </a:custGeom>
          <a:noFill/>
          <a:ln w="12700">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endParaRPr lang="en-US" sz="2000"/>
          </a:p>
        </p:txBody>
      </p:sp>
      <p:sp>
        <p:nvSpPr>
          <p:cNvPr id="12" name="TextBox 11">
            <a:extLst>
              <a:ext uri="{FF2B5EF4-FFF2-40B4-BE49-F238E27FC236}">
                <a16:creationId xmlns:a16="http://schemas.microsoft.com/office/drawing/2014/main" id="{443CAA81-D801-1A30-B6ED-98E96734CCA7}"/>
              </a:ext>
            </a:extLst>
          </p:cNvPr>
          <p:cNvSpPr txBox="1"/>
          <p:nvPr/>
        </p:nvSpPr>
        <p:spPr>
          <a:xfrm>
            <a:off x="7676730" y="3281636"/>
            <a:ext cx="527539" cy="400110"/>
          </a:xfrm>
          <a:custGeom>
            <a:avLst/>
            <a:gdLst>
              <a:gd name="connsiteX0" fmla="*/ 0 w 527539"/>
              <a:gd name="connsiteY0" fmla="*/ 0 h 400110"/>
              <a:gd name="connsiteX1" fmla="*/ 527539 w 527539"/>
              <a:gd name="connsiteY1" fmla="*/ 0 h 400110"/>
              <a:gd name="connsiteX2" fmla="*/ 527539 w 527539"/>
              <a:gd name="connsiteY2" fmla="*/ 400110 h 400110"/>
              <a:gd name="connsiteX3" fmla="*/ 0 w 527539"/>
              <a:gd name="connsiteY3" fmla="*/ 400110 h 400110"/>
              <a:gd name="connsiteX4" fmla="*/ 0 w 527539"/>
              <a:gd name="connsiteY4" fmla="*/ 0 h 400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539" h="400110" extrusionOk="0">
                <a:moveTo>
                  <a:pt x="0" y="0"/>
                </a:moveTo>
                <a:cubicBezTo>
                  <a:pt x="207515" y="21075"/>
                  <a:pt x="290698" y="-10463"/>
                  <a:pt x="527539" y="0"/>
                </a:cubicBezTo>
                <a:cubicBezTo>
                  <a:pt x="558495" y="105924"/>
                  <a:pt x="501236" y="284877"/>
                  <a:pt x="527539" y="400110"/>
                </a:cubicBezTo>
                <a:cubicBezTo>
                  <a:pt x="451028" y="387723"/>
                  <a:pt x="159876" y="370499"/>
                  <a:pt x="0" y="400110"/>
                </a:cubicBezTo>
                <a:cubicBezTo>
                  <a:pt x="12845" y="208865"/>
                  <a:pt x="695" y="193910"/>
                  <a:pt x="0" y="0"/>
                </a:cubicBezTo>
                <a:close/>
              </a:path>
            </a:pathLst>
          </a:custGeom>
          <a:noFill/>
          <a:ln w="12700">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endParaRPr lang="en-US" sz="2000"/>
          </a:p>
        </p:txBody>
      </p:sp>
      <p:sp>
        <p:nvSpPr>
          <p:cNvPr id="13" name="TextBox 12">
            <a:extLst>
              <a:ext uri="{FF2B5EF4-FFF2-40B4-BE49-F238E27FC236}">
                <a16:creationId xmlns:a16="http://schemas.microsoft.com/office/drawing/2014/main" id="{500956E0-58F2-6C77-8B68-4E1708CB4141}"/>
              </a:ext>
            </a:extLst>
          </p:cNvPr>
          <p:cNvSpPr txBox="1"/>
          <p:nvPr/>
        </p:nvSpPr>
        <p:spPr>
          <a:xfrm>
            <a:off x="7676729" y="3713130"/>
            <a:ext cx="527539" cy="400110"/>
          </a:xfrm>
          <a:custGeom>
            <a:avLst/>
            <a:gdLst>
              <a:gd name="connsiteX0" fmla="*/ 0 w 527539"/>
              <a:gd name="connsiteY0" fmla="*/ 0 h 400110"/>
              <a:gd name="connsiteX1" fmla="*/ 527539 w 527539"/>
              <a:gd name="connsiteY1" fmla="*/ 0 h 400110"/>
              <a:gd name="connsiteX2" fmla="*/ 527539 w 527539"/>
              <a:gd name="connsiteY2" fmla="*/ 400110 h 400110"/>
              <a:gd name="connsiteX3" fmla="*/ 0 w 527539"/>
              <a:gd name="connsiteY3" fmla="*/ 400110 h 400110"/>
              <a:gd name="connsiteX4" fmla="*/ 0 w 527539"/>
              <a:gd name="connsiteY4" fmla="*/ 0 h 400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539" h="400110" extrusionOk="0">
                <a:moveTo>
                  <a:pt x="0" y="0"/>
                </a:moveTo>
                <a:cubicBezTo>
                  <a:pt x="207515" y="21075"/>
                  <a:pt x="290698" y="-10463"/>
                  <a:pt x="527539" y="0"/>
                </a:cubicBezTo>
                <a:cubicBezTo>
                  <a:pt x="558495" y="105924"/>
                  <a:pt x="501236" y="284877"/>
                  <a:pt x="527539" y="400110"/>
                </a:cubicBezTo>
                <a:cubicBezTo>
                  <a:pt x="451028" y="387723"/>
                  <a:pt x="159876" y="370499"/>
                  <a:pt x="0" y="400110"/>
                </a:cubicBezTo>
                <a:cubicBezTo>
                  <a:pt x="12845" y="208865"/>
                  <a:pt x="695" y="193910"/>
                  <a:pt x="0" y="0"/>
                </a:cubicBezTo>
                <a:close/>
              </a:path>
            </a:pathLst>
          </a:custGeom>
          <a:noFill/>
          <a:ln w="12700">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endParaRPr lang="en-US" sz="2000"/>
          </a:p>
        </p:txBody>
      </p:sp>
      <p:sp>
        <p:nvSpPr>
          <p:cNvPr id="14" name="TextBox 13">
            <a:extLst>
              <a:ext uri="{FF2B5EF4-FFF2-40B4-BE49-F238E27FC236}">
                <a16:creationId xmlns:a16="http://schemas.microsoft.com/office/drawing/2014/main" id="{140BC11C-346D-B3D7-3FC2-25ECFA676880}"/>
              </a:ext>
            </a:extLst>
          </p:cNvPr>
          <p:cNvSpPr txBox="1"/>
          <p:nvPr/>
        </p:nvSpPr>
        <p:spPr>
          <a:xfrm>
            <a:off x="7676730" y="4144625"/>
            <a:ext cx="527539" cy="400110"/>
          </a:xfrm>
          <a:custGeom>
            <a:avLst/>
            <a:gdLst>
              <a:gd name="connsiteX0" fmla="*/ 0 w 527539"/>
              <a:gd name="connsiteY0" fmla="*/ 0 h 400110"/>
              <a:gd name="connsiteX1" fmla="*/ 527539 w 527539"/>
              <a:gd name="connsiteY1" fmla="*/ 0 h 400110"/>
              <a:gd name="connsiteX2" fmla="*/ 527539 w 527539"/>
              <a:gd name="connsiteY2" fmla="*/ 400110 h 400110"/>
              <a:gd name="connsiteX3" fmla="*/ 0 w 527539"/>
              <a:gd name="connsiteY3" fmla="*/ 400110 h 400110"/>
              <a:gd name="connsiteX4" fmla="*/ 0 w 527539"/>
              <a:gd name="connsiteY4" fmla="*/ 0 h 400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539" h="400110" extrusionOk="0">
                <a:moveTo>
                  <a:pt x="0" y="0"/>
                </a:moveTo>
                <a:cubicBezTo>
                  <a:pt x="207515" y="21075"/>
                  <a:pt x="290698" y="-10463"/>
                  <a:pt x="527539" y="0"/>
                </a:cubicBezTo>
                <a:cubicBezTo>
                  <a:pt x="558495" y="105924"/>
                  <a:pt x="501236" y="284877"/>
                  <a:pt x="527539" y="400110"/>
                </a:cubicBezTo>
                <a:cubicBezTo>
                  <a:pt x="451028" y="387723"/>
                  <a:pt x="159876" y="370499"/>
                  <a:pt x="0" y="400110"/>
                </a:cubicBezTo>
                <a:cubicBezTo>
                  <a:pt x="12845" y="208865"/>
                  <a:pt x="695" y="193910"/>
                  <a:pt x="0" y="0"/>
                </a:cubicBezTo>
                <a:close/>
              </a:path>
            </a:pathLst>
          </a:custGeom>
          <a:noFill/>
          <a:ln w="12700">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endParaRPr lang="en-US" sz="2000"/>
          </a:p>
        </p:txBody>
      </p:sp>
      <p:sp>
        <p:nvSpPr>
          <p:cNvPr id="15" name="TextBox 14">
            <a:extLst>
              <a:ext uri="{FF2B5EF4-FFF2-40B4-BE49-F238E27FC236}">
                <a16:creationId xmlns:a16="http://schemas.microsoft.com/office/drawing/2014/main" id="{552D661D-DB62-6C6B-FABD-7B5EA4E14FC0}"/>
              </a:ext>
            </a:extLst>
          </p:cNvPr>
          <p:cNvSpPr txBox="1"/>
          <p:nvPr/>
        </p:nvSpPr>
        <p:spPr>
          <a:xfrm>
            <a:off x="7676729" y="4851539"/>
            <a:ext cx="527539" cy="400110"/>
          </a:xfrm>
          <a:custGeom>
            <a:avLst/>
            <a:gdLst>
              <a:gd name="connsiteX0" fmla="*/ 0 w 527539"/>
              <a:gd name="connsiteY0" fmla="*/ 0 h 400110"/>
              <a:gd name="connsiteX1" fmla="*/ 527539 w 527539"/>
              <a:gd name="connsiteY1" fmla="*/ 0 h 400110"/>
              <a:gd name="connsiteX2" fmla="*/ 527539 w 527539"/>
              <a:gd name="connsiteY2" fmla="*/ 400110 h 400110"/>
              <a:gd name="connsiteX3" fmla="*/ 0 w 527539"/>
              <a:gd name="connsiteY3" fmla="*/ 400110 h 400110"/>
              <a:gd name="connsiteX4" fmla="*/ 0 w 527539"/>
              <a:gd name="connsiteY4" fmla="*/ 0 h 400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539" h="400110" extrusionOk="0">
                <a:moveTo>
                  <a:pt x="0" y="0"/>
                </a:moveTo>
                <a:cubicBezTo>
                  <a:pt x="207515" y="21075"/>
                  <a:pt x="290698" y="-10463"/>
                  <a:pt x="527539" y="0"/>
                </a:cubicBezTo>
                <a:cubicBezTo>
                  <a:pt x="558495" y="105924"/>
                  <a:pt x="501236" y="284877"/>
                  <a:pt x="527539" y="400110"/>
                </a:cubicBezTo>
                <a:cubicBezTo>
                  <a:pt x="451028" y="387723"/>
                  <a:pt x="159876" y="370499"/>
                  <a:pt x="0" y="400110"/>
                </a:cubicBezTo>
                <a:cubicBezTo>
                  <a:pt x="12845" y="208865"/>
                  <a:pt x="695" y="193910"/>
                  <a:pt x="0" y="0"/>
                </a:cubicBezTo>
                <a:close/>
              </a:path>
            </a:pathLst>
          </a:custGeom>
          <a:noFill/>
          <a:ln w="12700">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endParaRPr lang="en-US" sz="2000"/>
          </a:p>
        </p:txBody>
      </p:sp>
      <p:sp>
        <p:nvSpPr>
          <p:cNvPr id="16" name="TextBox 15">
            <a:extLst>
              <a:ext uri="{FF2B5EF4-FFF2-40B4-BE49-F238E27FC236}">
                <a16:creationId xmlns:a16="http://schemas.microsoft.com/office/drawing/2014/main" id="{EDF639E7-5716-4A8D-2BB3-0061AC0E513D}"/>
              </a:ext>
            </a:extLst>
          </p:cNvPr>
          <p:cNvSpPr txBox="1"/>
          <p:nvPr/>
        </p:nvSpPr>
        <p:spPr>
          <a:xfrm>
            <a:off x="7676728" y="5283032"/>
            <a:ext cx="527539" cy="400110"/>
          </a:xfrm>
          <a:custGeom>
            <a:avLst/>
            <a:gdLst>
              <a:gd name="connsiteX0" fmla="*/ 0 w 527539"/>
              <a:gd name="connsiteY0" fmla="*/ 0 h 400110"/>
              <a:gd name="connsiteX1" fmla="*/ 527539 w 527539"/>
              <a:gd name="connsiteY1" fmla="*/ 0 h 400110"/>
              <a:gd name="connsiteX2" fmla="*/ 527539 w 527539"/>
              <a:gd name="connsiteY2" fmla="*/ 400110 h 400110"/>
              <a:gd name="connsiteX3" fmla="*/ 0 w 527539"/>
              <a:gd name="connsiteY3" fmla="*/ 400110 h 400110"/>
              <a:gd name="connsiteX4" fmla="*/ 0 w 527539"/>
              <a:gd name="connsiteY4" fmla="*/ 0 h 400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539" h="400110" extrusionOk="0">
                <a:moveTo>
                  <a:pt x="0" y="0"/>
                </a:moveTo>
                <a:cubicBezTo>
                  <a:pt x="207515" y="21075"/>
                  <a:pt x="290698" y="-10463"/>
                  <a:pt x="527539" y="0"/>
                </a:cubicBezTo>
                <a:cubicBezTo>
                  <a:pt x="558495" y="105924"/>
                  <a:pt x="501236" y="284877"/>
                  <a:pt x="527539" y="400110"/>
                </a:cubicBezTo>
                <a:cubicBezTo>
                  <a:pt x="451028" y="387723"/>
                  <a:pt x="159876" y="370499"/>
                  <a:pt x="0" y="400110"/>
                </a:cubicBezTo>
                <a:cubicBezTo>
                  <a:pt x="12845" y="208865"/>
                  <a:pt x="695" y="193910"/>
                  <a:pt x="0" y="0"/>
                </a:cubicBezTo>
                <a:close/>
              </a:path>
            </a:pathLst>
          </a:custGeom>
          <a:noFill/>
          <a:ln w="12700">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endParaRPr lang="en-US" sz="2000"/>
          </a:p>
        </p:txBody>
      </p:sp>
      <p:sp>
        <p:nvSpPr>
          <p:cNvPr id="17" name="TextBox 16">
            <a:extLst>
              <a:ext uri="{FF2B5EF4-FFF2-40B4-BE49-F238E27FC236}">
                <a16:creationId xmlns:a16="http://schemas.microsoft.com/office/drawing/2014/main" id="{345E59F5-47EE-CD90-A8E8-9D3228452300}"/>
              </a:ext>
            </a:extLst>
          </p:cNvPr>
          <p:cNvSpPr txBox="1"/>
          <p:nvPr/>
        </p:nvSpPr>
        <p:spPr>
          <a:xfrm>
            <a:off x="7574095" y="2423710"/>
            <a:ext cx="743639" cy="480026"/>
          </a:xfrm>
          <a:prstGeom prst="rect">
            <a:avLst/>
          </a:prstGeom>
          <a:noFill/>
          <a:ln w="12700">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 . .</a:t>
            </a:r>
          </a:p>
        </p:txBody>
      </p:sp>
      <p:sp>
        <p:nvSpPr>
          <p:cNvPr id="21" name="TextBox 20">
            <a:extLst>
              <a:ext uri="{FF2B5EF4-FFF2-40B4-BE49-F238E27FC236}">
                <a16:creationId xmlns:a16="http://schemas.microsoft.com/office/drawing/2014/main" id="{B98D5025-9FEA-7DD5-5D0F-29FA214073DE}"/>
              </a:ext>
            </a:extLst>
          </p:cNvPr>
          <p:cNvSpPr txBox="1"/>
          <p:nvPr/>
        </p:nvSpPr>
        <p:spPr>
          <a:xfrm>
            <a:off x="7574095" y="4406746"/>
            <a:ext cx="743639" cy="480026"/>
          </a:xfrm>
          <a:prstGeom prst="rect">
            <a:avLst/>
          </a:prstGeom>
          <a:noFill/>
          <a:ln w="12700">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 . .</a:t>
            </a:r>
          </a:p>
        </p:txBody>
      </p:sp>
      <p:sp>
        <p:nvSpPr>
          <p:cNvPr id="22" name="TextBox 21">
            <a:extLst>
              <a:ext uri="{FF2B5EF4-FFF2-40B4-BE49-F238E27FC236}">
                <a16:creationId xmlns:a16="http://schemas.microsoft.com/office/drawing/2014/main" id="{A9F530DE-4B18-68CF-494E-7DC1D8FB4928}"/>
              </a:ext>
            </a:extLst>
          </p:cNvPr>
          <p:cNvSpPr txBox="1"/>
          <p:nvPr/>
        </p:nvSpPr>
        <p:spPr>
          <a:xfrm>
            <a:off x="3958537" y="3391805"/>
            <a:ext cx="527539" cy="400110"/>
          </a:xfrm>
          <a:custGeom>
            <a:avLst/>
            <a:gdLst>
              <a:gd name="connsiteX0" fmla="*/ 0 w 527539"/>
              <a:gd name="connsiteY0" fmla="*/ 0 h 400110"/>
              <a:gd name="connsiteX1" fmla="*/ 527539 w 527539"/>
              <a:gd name="connsiteY1" fmla="*/ 0 h 400110"/>
              <a:gd name="connsiteX2" fmla="*/ 527539 w 527539"/>
              <a:gd name="connsiteY2" fmla="*/ 400110 h 400110"/>
              <a:gd name="connsiteX3" fmla="*/ 0 w 527539"/>
              <a:gd name="connsiteY3" fmla="*/ 400110 h 400110"/>
              <a:gd name="connsiteX4" fmla="*/ 0 w 527539"/>
              <a:gd name="connsiteY4" fmla="*/ 0 h 400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539" h="400110" extrusionOk="0">
                <a:moveTo>
                  <a:pt x="0" y="0"/>
                </a:moveTo>
                <a:cubicBezTo>
                  <a:pt x="207515" y="21075"/>
                  <a:pt x="290698" y="-10463"/>
                  <a:pt x="527539" y="0"/>
                </a:cubicBezTo>
                <a:cubicBezTo>
                  <a:pt x="558495" y="105924"/>
                  <a:pt x="501236" y="284877"/>
                  <a:pt x="527539" y="400110"/>
                </a:cubicBezTo>
                <a:cubicBezTo>
                  <a:pt x="451028" y="387723"/>
                  <a:pt x="159876" y="370499"/>
                  <a:pt x="0" y="400110"/>
                </a:cubicBezTo>
                <a:cubicBezTo>
                  <a:pt x="12845" y="208865"/>
                  <a:pt x="695" y="193910"/>
                  <a:pt x="0" y="0"/>
                </a:cubicBezTo>
                <a:close/>
              </a:path>
            </a:pathLst>
          </a:custGeom>
          <a:noFill/>
          <a:ln w="12700">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a:t>23</a:t>
            </a:r>
          </a:p>
        </p:txBody>
      </p:sp>
      <p:sp>
        <p:nvSpPr>
          <p:cNvPr id="23" name="TextBox 22">
            <a:extLst>
              <a:ext uri="{FF2B5EF4-FFF2-40B4-BE49-F238E27FC236}">
                <a16:creationId xmlns:a16="http://schemas.microsoft.com/office/drawing/2014/main" id="{B865F01D-465A-8306-4B9F-B54218967AC5}"/>
              </a:ext>
            </a:extLst>
          </p:cNvPr>
          <p:cNvSpPr txBox="1"/>
          <p:nvPr/>
        </p:nvSpPr>
        <p:spPr>
          <a:xfrm>
            <a:off x="3958538" y="4475132"/>
            <a:ext cx="527539" cy="400110"/>
          </a:xfrm>
          <a:custGeom>
            <a:avLst/>
            <a:gdLst>
              <a:gd name="connsiteX0" fmla="*/ 0 w 527539"/>
              <a:gd name="connsiteY0" fmla="*/ 0 h 400110"/>
              <a:gd name="connsiteX1" fmla="*/ 527539 w 527539"/>
              <a:gd name="connsiteY1" fmla="*/ 0 h 400110"/>
              <a:gd name="connsiteX2" fmla="*/ 527539 w 527539"/>
              <a:gd name="connsiteY2" fmla="*/ 400110 h 400110"/>
              <a:gd name="connsiteX3" fmla="*/ 0 w 527539"/>
              <a:gd name="connsiteY3" fmla="*/ 400110 h 400110"/>
              <a:gd name="connsiteX4" fmla="*/ 0 w 527539"/>
              <a:gd name="connsiteY4" fmla="*/ 0 h 400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539" h="400110" extrusionOk="0">
                <a:moveTo>
                  <a:pt x="0" y="0"/>
                </a:moveTo>
                <a:cubicBezTo>
                  <a:pt x="207515" y="21075"/>
                  <a:pt x="290698" y="-10463"/>
                  <a:pt x="527539" y="0"/>
                </a:cubicBezTo>
                <a:cubicBezTo>
                  <a:pt x="558495" y="105924"/>
                  <a:pt x="501236" y="284877"/>
                  <a:pt x="527539" y="400110"/>
                </a:cubicBezTo>
                <a:cubicBezTo>
                  <a:pt x="451028" y="387723"/>
                  <a:pt x="159876" y="370499"/>
                  <a:pt x="0" y="400110"/>
                </a:cubicBezTo>
                <a:cubicBezTo>
                  <a:pt x="12845" y="208865"/>
                  <a:pt x="695" y="193910"/>
                  <a:pt x="0" y="0"/>
                </a:cubicBezTo>
                <a:close/>
              </a:path>
            </a:pathLst>
          </a:custGeom>
          <a:noFill/>
          <a:ln w="12700">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a:t>31</a:t>
            </a:r>
          </a:p>
        </p:txBody>
      </p:sp>
      <p:sp>
        <p:nvSpPr>
          <p:cNvPr id="24" name="TextBox 23">
            <a:extLst>
              <a:ext uri="{FF2B5EF4-FFF2-40B4-BE49-F238E27FC236}">
                <a16:creationId xmlns:a16="http://schemas.microsoft.com/office/drawing/2014/main" id="{7F4AFDB2-9DAE-8459-2F52-BFD26FDFD1FB}"/>
              </a:ext>
            </a:extLst>
          </p:cNvPr>
          <p:cNvSpPr txBox="1"/>
          <p:nvPr/>
        </p:nvSpPr>
        <p:spPr>
          <a:xfrm>
            <a:off x="3958537" y="4915805"/>
            <a:ext cx="527539" cy="400110"/>
          </a:xfrm>
          <a:custGeom>
            <a:avLst/>
            <a:gdLst>
              <a:gd name="connsiteX0" fmla="*/ 0 w 527539"/>
              <a:gd name="connsiteY0" fmla="*/ 0 h 400110"/>
              <a:gd name="connsiteX1" fmla="*/ 527539 w 527539"/>
              <a:gd name="connsiteY1" fmla="*/ 0 h 400110"/>
              <a:gd name="connsiteX2" fmla="*/ 527539 w 527539"/>
              <a:gd name="connsiteY2" fmla="*/ 400110 h 400110"/>
              <a:gd name="connsiteX3" fmla="*/ 0 w 527539"/>
              <a:gd name="connsiteY3" fmla="*/ 400110 h 400110"/>
              <a:gd name="connsiteX4" fmla="*/ 0 w 527539"/>
              <a:gd name="connsiteY4" fmla="*/ 0 h 400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539" h="400110" extrusionOk="0">
                <a:moveTo>
                  <a:pt x="0" y="0"/>
                </a:moveTo>
                <a:cubicBezTo>
                  <a:pt x="207515" y="21075"/>
                  <a:pt x="290698" y="-10463"/>
                  <a:pt x="527539" y="0"/>
                </a:cubicBezTo>
                <a:cubicBezTo>
                  <a:pt x="558495" y="105924"/>
                  <a:pt x="501236" y="284877"/>
                  <a:pt x="527539" y="400110"/>
                </a:cubicBezTo>
                <a:cubicBezTo>
                  <a:pt x="451028" y="387723"/>
                  <a:pt x="159876" y="370499"/>
                  <a:pt x="0" y="400110"/>
                </a:cubicBezTo>
                <a:cubicBezTo>
                  <a:pt x="12845" y="208865"/>
                  <a:pt x="695" y="193910"/>
                  <a:pt x="0" y="0"/>
                </a:cubicBezTo>
                <a:close/>
              </a:path>
            </a:pathLst>
          </a:custGeom>
          <a:noFill/>
          <a:ln w="12700">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a:t>32</a:t>
            </a:r>
          </a:p>
        </p:txBody>
      </p:sp>
      <p:cxnSp>
        <p:nvCxnSpPr>
          <p:cNvPr id="27" name="Connector: Elbow 26">
            <a:extLst>
              <a:ext uri="{FF2B5EF4-FFF2-40B4-BE49-F238E27FC236}">
                <a16:creationId xmlns:a16="http://schemas.microsoft.com/office/drawing/2014/main" id="{AB108559-B332-503C-DDDB-2363A18214D3}"/>
              </a:ext>
            </a:extLst>
          </p:cNvPr>
          <p:cNvCxnSpPr/>
          <p:nvPr/>
        </p:nvCxnSpPr>
        <p:spPr>
          <a:xfrm flipV="1">
            <a:off x="4488340" y="2377692"/>
            <a:ext cx="3191218" cy="829935"/>
          </a:xfrm>
          <a:prstGeom prst="bentConnector3">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7F59F7A1-CCF6-8F89-B178-25CBDA51D2B5}"/>
              </a:ext>
            </a:extLst>
          </p:cNvPr>
          <p:cNvCxnSpPr>
            <a:cxnSpLocks/>
          </p:cNvCxnSpPr>
          <p:nvPr/>
        </p:nvCxnSpPr>
        <p:spPr>
          <a:xfrm>
            <a:off x="4488340" y="4713265"/>
            <a:ext cx="3191218" cy="271751"/>
          </a:xfrm>
          <a:prstGeom prst="bentConnector3">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CDC84C97-7C11-D073-165B-049CD686378B}"/>
              </a:ext>
            </a:extLst>
          </p:cNvPr>
          <p:cNvCxnSpPr>
            <a:cxnSpLocks/>
          </p:cNvCxnSpPr>
          <p:nvPr/>
        </p:nvCxnSpPr>
        <p:spPr>
          <a:xfrm flipV="1">
            <a:off x="4488339" y="3488559"/>
            <a:ext cx="3191219" cy="86299"/>
          </a:xfrm>
          <a:prstGeom prst="bentConnector3">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FD7F17E2-6A20-EDCC-E214-5023A9AF8660}"/>
              </a:ext>
            </a:extLst>
          </p:cNvPr>
          <p:cNvCxnSpPr>
            <a:cxnSpLocks/>
          </p:cNvCxnSpPr>
          <p:nvPr/>
        </p:nvCxnSpPr>
        <p:spPr>
          <a:xfrm flipV="1">
            <a:off x="4488340" y="5076824"/>
            <a:ext cx="3191218" cy="58754"/>
          </a:xfrm>
          <a:prstGeom prst="bentConnector3">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563FA13B-8A72-0CBE-0EEA-5DBA0F0D23AA}"/>
              </a:ext>
            </a:extLst>
          </p:cNvPr>
          <p:cNvSpPr txBox="1"/>
          <p:nvPr/>
        </p:nvSpPr>
        <p:spPr>
          <a:xfrm>
            <a:off x="10963426" y="2179948"/>
            <a:ext cx="527539" cy="400110"/>
          </a:xfrm>
          <a:custGeom>
            <a:avLst/>
            <a:gdLst>
              <a:gd name="connsiteX0" fmla="*/ 0 w 527539"/>
              <a:gd name="connsiteY0" fmla="*/ 0 h 400110"/>
              <a:gd name="connsiteX1" fmla="*/ 527539 w 527539"/>
              <a:gd name="connsiteY1" fmla="*/ 0 h 400110"/>
              <a:gd name="connsiteX2" fmla="*/ 527539 w 527539"/>
              <a:gd name="connsiteY2" fmla="*/ 400110 h 400110"/>
              <a:gd name="connsiteX3" fmla="*/ 0 w 527539"/>
              <a:gd name="connsiteY3" fmla="*/ 400110 h 400110"/>
              <a:gd name="connsiteX4" fmla="*/ 0 w 527539"/>
              <a:gd name="connsiteY4" fmla="*/ 0 h 400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539" h="400110" extrusionOk="0">
                <a:moveTo>
                  <a:pt x="0" y="0"/>
                </a:moveTo>
                <a:cubicBezTo>
                  <a:pt x="207515" y="21075"/>
                  <a:pt x="290698" y="-10463"/>
                  <a:pt x="527539" y="0"/>
                </a:cubicBezTo>
                <a:cubicBezTo>
                  <a:pt x="558495" y="105924"/>
                  <a:pt x="501236" y="284877"/>
                  <a:pt x="527539" y="400110"/>
                </a:cubicBezTo>
                <a:cubicBezTo>
                  <a:pt x="451028" y="387723"/>
                  <a:pt x="159876" y="370499"/>
                  <a:pt x="0" y="400110"/>
                </a:cubicBezTo>
                <a:cubicBezTo>
                  <a:pt x="12845" y="208865"/>
                  <a:pt x="695" y="193910"/>
                  <a:pt x="0" y="0"/>
                </a:cubicBezTo>
                <a:close/>
              </a:path>
            </a:pathLst>
          </a:custGeom>
          <a:noFill/>
          <a:ln w="12700">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a:t>35</a:t>
            </a:r>
          </a:p>
        </p:txBody>
      </p:sp>
      <p:sp>
        <p:nvSpPr>
          <p:cNvPr id="34" name="TextBox 33">
            <a:extLst>
              <a:ext uri="{FF2B5EF4-FFF2-40B4-BE49-F238E27FC236}">
                <a16:creationId xmlns:a16="http://schemas.microsoft.com/office/drawing/2014/main" id="{70A7CCC9-534C-F349-381F-C417BE636C3A}"/>
              </a:ext>
            </a:extLst>
          </p:cNvPr>
          <p:cNvSpPr txBox="1"/>
          <p:nvPr/>
        </p:nvSpPr>
        <p:spPr>
          <a:xfrm>
            <a:off x="11495910" y="2179949"/>
            <a:ext cx="527539" cy="400110"/>
          </a:xfrm>
          <a:custGeom>
            <a:avLst/>
            <a:gdLst>
              <a:gd name="connsiteX0" fmla="*/ 0 w 527539"/>
              <a:gd name="connsiteY0" fmla="*/ 0 h 400110"/>
              <a:gd name="connsiteX1" fmla="*/ 527539 w 527539"/>
              <a:gd name="connsiteY1" fmla="*/ 0 h 400110"/>
              <a:gd name="connsiteX2" fmla="*/ 527539 w 527539"/>
              <a:gd name="connsiteY2" fmla="*/ 400110 h 400110"/>
              <a:gd name="connsiteX3" fmla="*/ 0 w 527539"/>
              <a:gd name="connsiteY3" fmla="*/ 400110 h 400110"/>
              <a:gd name="connsiteX4" fmla="*/ 0 w 527539"/>
              <a:gd name="connsiteY4" fmla="*/ 0 h 400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539" h="400110" extrusionOk="0">
                <a:moveTo>
                  <a:pt x="0" y="0"/>
                </a:moveTo>
                <a:cubicBezTo>
                  <a:pt x="207515" y="21075"/>
                  <a:pt x="290698" y="-10463"/>
                  <a:pt x="527539" y="0"/>
                </a:cubicBezTo>
                <a:cubicBezTo>
                  <a:pt x="558495" y="105924"/>
                  <a:pt x="501236" y="284877"/>
                  <a:pt x="527539" y="400110"/>
                </a:cubicBezTo>
                <a:cubicBezTo>
                  <a:pt x="451028" y="387723"/>
                  <a:pt x="159876" y="370499"/>
                  <a:pt x="0" y="400110"/>
                </a:cubicBezTo>
                <a:cubicBezTo>
                  <a:pt x="12845" y="208865"/>
                  <a:pt x="695" y="193910"/>
                  <a:pt x="0" y="0"/>
                </a:cubicBezTo>
                <a:close/>
              </a:path>
            </a:pathLst>
          </a:custGeom>
          <a:noFill/>
          <a:ln w="12700">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a:t>44</a:t>
            </a:r>
          </a:p>
        </p:txBody>
      </p:sp>
      <p:sp>
        <p:nvSpPr>
          <p:cNvPr id="35" name="TextBox 34">
            <a:extLst>
              <a:ext uri="{FF2B5EF4-FFF2-40B4-BE49-F238E27FC236}">
                <a16:creationId xmlns:a16="http://schemas.microsoft.com/office/drawing/2014/main" id="{937B2A54-2340-7A6F-938D-FCDDE062897D}"/>
              </a:ext>
            </a:extLst>
          </p:cNvPr>
          <p:cNvSpPr txBox="1"/>
          <p:nvPr/>
        </p:nvSpPr>
        <p:spPr>
          <a:xfrm>
            <a:off x="10954246" y="3244911"/>
            <a:ext cx="527539" cy="400110"/>
          </a:xfrm>
          <a:custGeom>
            <a:avLst/>
            <a:gdLst>
              <a:gd name="connsiteX0" fmla="*/ 0 w 527539"/>
              <a:gd name="connsiteY0" fmla="*/ 0 h 400110"/>
              <a:gd name="connsiteX1" fmla="*/ 527539 w 527539"/>
              <a:gd name="connsiteY1" fmla="*/ 0 h 400110"/>
              <a:gd name="connsiteX2" fmla="*/ 527539 w 527539"/>
              <a:gd name="connsiteY2" fmla="*/ 400110 h 400110"/>
              <a:gd name="connsiteX3" fmla="*/ 0 w 527539"/>
              <a:gd name="connsiteY3" fmla="*/ 400110 h 400110"/>
              <a:gd name="connsiteX4" fmla="*/ 0 w 527539"/>
              <a:gd name="connsiteY4" fmla="*/ 0 h 400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539" h="400110" extrusionOk="0">
                <a:moveTo>
                  <a:pt x="0" y="0"/>
                </a:moveTo>
                <a:cubicBezTo>
                  <a:pt x="207515" y="21075"/>
                  <a:pt x="290698" y="-10463"/>
                  <a:pt x="527539" y="0"/>
                </a:cubicBezTo>
                <a:cubicBezTo>
                  <a:pt x="558495" y="105924"/>
                  <a:pt x="501236" y="284877"/>
                  <a:pt x="527539" y="400110"/>
                </a:cubicBezTo>
                <a:cubicBezTo>
                  <a:pt x="451028" y="387723"/>
                  <a:pt x="159876" y="370499"/>
                  <a:pt x="0" y="400110"/>
                </a:cubicBezTo>
                <a:cubicBezTo>
                  <a:pt x="12845" y="208865"/>
                  <a:pt x="695" y="193910"/>
                  <a:pt x="0" y="0"/>
                </a:cubicBezTo>
                <a:close/>
              </a:path>
            </a:pathLst>
          </a:custGeom>
          <a:noFill/>
          <a:ln w="12700">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a:t>11</a:t>
            </a:r>
          </a:p>
        </p:txBody>
      </p:sp>
      <p:sp>
        <p:nvSpPr>
          <p:cNvPr id="36" name="TextBox 35">
            <a:extLst>
              <a:ext uri="{FF2B5EF4-FFF2-40B4-BE49-F238E27FC236}">
                <a16:creationId xmlns:a16="http://schemas.microsoft.com/office/drawing/2014/main" id="{23FBFCC0-AF6A-F3C1-3022-45A73709B139}"/>
              </a:ext>
            </a:extLst>
          </p:cNvPr>
          <p:cNvSpPr txBox="1"/>
          <p:nvPr/>
        </p:nvSpPr>
        <p:spPr>
          <a:xfrm>
            <a:off x="11486729" y="3244912"/>
            <a:ext cx="527539" cy="400110"/>
          </a:xfrm>
          <a:custGeom>
            <a:avLst/>
            <a:gdLst>
              <a:gd name="connsiteX0" fmla="*/ 0 w 527539"/>
              <a:gd name="connsiteY0" fmla="*/ 0 h 400110"/>
              <a:gd name="connsiteX1" fmla="*/ 527539 w 527539"/>
              <a:gd name="connsiteY1" fmla="*/ 0 h 400110"/>
              <a:gd name="connsiteX2" fmla="*/ 527539 w 527539"/>
              <a:gd name="connsiteY2" fmla="*/ 400110 h 400110"/>
              <a:gd name="connsiteX3" fmla="*/ 0 w 527539"/>
              <a:gd name="connsiteY3" fmla="*/ 400110 h 400110"/>
              <a:gd name="connsiteX4" fmla="*/ 0 w 527539"/>
              <a:gd name="connsiteY4" fmla="*/ 0 h 400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539" h="400110" extrusionOk="0">
                <a:moveTo>
                  <a:pt x="0" y="0"/>
                </a:moveTo>
                <a:cubicBezTo>
                  <a:pt x="207515" y="21075"/>
                  <a:pt x="290698" y="-10463"/>
                  <a:pt x="527539" y="0"/>
                </a:cubicBezTo>
                <a:cubicBezTo>
                  <a:pt x="558495" y="105924"/>
                  <a:pt x="501236" y="284877"/>
                  <a:pt x="527539" y="400110"/>
                </a:cubicBezTo>
                <a:cubicBezTo>
                  <a:pt x="451028" y="387723"/>
                  <a:pt x="159876" y="370499"/>
                  <a:pt x="0" y="400110"/>
                </a:cubicBezTo>
                <a:cubicBezTo>
                  <a:pt x="12845" y="208865"/>
                  <a:pt x="695" y="193910"/>
                  <a:pt x="0" y="0"/>
                </a:cubicBezTo>
                <a:close/>
              </a:path>
            </a:pathLst>
          </a:custGeom>
          <a:noFill/>
          <a:ln w="12700">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a:t>23</a:t>
            </a:r>
          </a:p>
        </p:txBody>
      </p:sp>
      <p:sp>
        <p:nvSpPr>
          <p:cNvPr id="37" name="TextBox 36">
            <a:extLst>
              <a:ext uri="{FF2B5EF4-FFF2-40B4-BE49-F238E27FC236}">
                <a16:creationId xmlns:a16="http://schemas.microsoft.com/office/drawing/2014/main" id="{D38E1682-A742-2401-25D7-4586EB89542F}"/>
              </a:ext>
            </a:extLst>
          </p:cNvPr>
          <p:cNvSpPr txBox="1"/>
          <p:nvPr/>
        </p:nvSpPr>
        <p:spPr>
          <a:xfrm>
            <a:off x="10935885" y="4851538"/>
            <a:ext cx="527539" cy="400110"/>
          </a:xfrm>
          <a:custGeom>
            <a:avLst/>
            <a:gdLst>
              <a:gd name="connsiteX0" fmla="*/ 0 w 527539"/>
              <a:gd name="connsiteY0" fmla="*/ 0 h 400110"/>
              <a:gd name="connsiteX1" fmla="*/ 527539 w 527539"/>
              <a:gd name="connsiteY1" fmla="*/ 0 h 400110"/>
              <a:gd name="connsiteX2" fmla="*/ 527539 w 527539"/>
              <a:gd name="connsiteY2" fmla="*/ 400110 h 400110"/>
              <a:gd name="connsiteX3" fmla="*/ 0 w 527539"/>
              <a:gd name="connsiteY3" fmla="*/ 400110 h 400110"/>
              <a:gd name="connsiteX4" fmla="*/ 0 w 527539"/>
              <a:gd name="connsiteY4" fmla="*/ 0 h 400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539" h="400110" extrusionOk="0">
                <a:moveTo>
                  <a:pt x="0" y="0"/>
                </a:moveTo>
                <a:cubicBezTo>
                  <a:pt x="207515" y="21075"/>
                  <a:pt x="290698" y="-10463"/>
                  <a:pt x="527539" y="0"/>
                </a:cubicBezTo>
                <a:cubicBezTo>
                  <a:pt x="558495" y="105924"/>
                  <a:pt x="501236" y="284877"/>
                  <a:pt x="527539" y="400110"/>
                </a:cubicBezTo>
                <a:cubicBezTo>
                  <a:pt x="451028" y="387723"/>
                  <a:pt x="159876" y="370499"/>
                  <a:pt x="0" y="400110"/>
                </a:cubicBezTo>
                <a:cubicBezTo>
                  <a:pt x="12845" y="208865"/>
                  <a:pt x="695" y="193910"/>
                  <a:pt x="0" y="0"/>
                </a:cubicBezTo>
                <a:close/>
              </a:path>
            </a:pathLst>
          </a:custGeom>
          <a:noFill/>
          <a:ln w="12700">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a:t>46</a:t>
            </a:r>
          </a:p>
        </p:txBody>
      </p:sp>
      <p:sp>
        <p:nvSpPr>
          <p:cNvPr id="38" name="TextBox 37">
            <a:extLst>
              <a:ext uri="{FF2B5EF4-FFF2-40B4-BE49-F238E27FC236}">
                <a16:creationId xmlns:a16="http://schemas.microsoft.com/office/drawing/2014/main" id="{C1498F07-9D8A-2C39-9F03-5123A64D98E3}"/>
              </a:ext>
            </a:extLst>
          </p:cNvPr>
          <p:cNvSpPr txBox="1"/>
          <p:nvPr/>
        </p:nvSpPr>
        <p:spPr>
          <a:xfrm>
            <a:off x="11468368" y="4851539"/>
            <a:ext cx="527539" cy="400110"/>
          </a:xfrm>
          <a:custGeom>
            <a:avLst/>
            <a:gdLst>
              <a:gd name="connsiteX0" fmla="*/ 0 w 527539"/>
              <a:gd name="connsiteY0" fmla="*/ 0 h 400110"/>
              <a:gd name="connsiteX1" fmla="*/ 527539 w 527539"/>
              <a:gd name="connsiteY1" fmla="*/ 0 h 400110"/>
              <a:gd name="connsiteX2" fmla="*/ 527539 w 527539"/>
              <a:gd name="connsiteY2" fmla="*/ 400110 h 400110"/>
              <a:gd name="connsiteX3" fmla="*/ 0 w 527539"/>
              <a:gd name="connsiteY3" fmla="*/ 400110 h 400110"/>
              <a:gd name="connsiteX4" fmla="*/ 0 w 527539"/>
              <a:gd name="connsiteY4" fmla="*/ 0 h 400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539" h="400110" extrusionOk="0">
                <a:moveTo>
                  <a:pt x="0" y="0"/>
                </a:moveTo>
                <a:cubicBezTo>
                  <a:pt x="207515" y="21075"/>
                  <a:pt x="290698" y="-10463"/>
                  <a:pt x="527539" y="0"/>
                </a:cubicBezTo>
                <a:cubicBezTo>
                  <a:pt x="558495" y="105924"/>
                  <a:pt x="501236" y="284877"/>
                  <a:pt x="527539" y="400110"/>
                </a:cubicBezTo>
                <a:cubicBezTo>
                  <a:pt x="451028" y="387723"/>
                  <a:pt x="159876" y="370499"/>
                  <a:pt x="0" y="400110"/>
                </a:cubicBezTo>
                <a:cubicBezTo>
                  <a:pt x="12845" y="208865"/>
                  <a:pt x="695" y="193910"/>
                  <a:pt x="0" y="0"/>
                </a:cubicBezTo>
                <a:close/>
              </a:path>
            </a:pathLst>
          </a:custGeom>
          <a:noFill/>
          <a:ln w="12700">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a:t>31</a:t>
            </a:r>
          </a:p>
        </p:txBody>
      </p:sp>
      <p:sp>
        <p:nvSpPr>
          <p:cNvPr id="39" name="TextBox 38">
            <a:extLst>
              <a:ext uri="{FF2B5EF4-FFF2-40B4-BE49-F238E27FC236}">
                <a16:creationId xmlns:a16="http://schemas.microsoft.com/office/drawing/2014/main" id="{81610172-4060-D5C0-C2A1-515BF99B51DE}"/>
              </a:ext>
            </a:extLst>
          </p:cNvPr>
          <p:cNvSpPr txBox="1"/>
          <p:nvPr/>
        </p:nvSpPr>
        <p:spPr>
          <a:xfrm>
            <a:off x="10935884" y="5283032"/>
            <a:ext cx="527539" cy="400110"/>
          </a:xfrm>
          <a:custGeom>
            <a:avLst/>
            <a:gdLst>
              <a:gd name="connsiteX0" fmla="*/ 0 w 527539"/>
              <a:gd name="connsiteY0" fmla="*/ 0 h 400110"/>
              <a:gd name="connsiteX1" fmla="*/ 527539 w 527539"/>
              <a:gd name="connsiteY1" fmla="*/ 0 h 400110"/>
              <a:gd name="connsiteX2" fmla="*/ 527539 w 527539"/>
              <a:gd name="connsiteY2" fmla="*/ 400110 h 400110"/>
              <a:gd name="connsiteX3" fmla="*/ 0 w 527539"/>
              <a:gd name="connsiteY3" fmla="*/ 400110 h 400110"/>
              <a:gd name="connsiteX4" fmla="*/ 0 w 527539"/>
              <a:gd name="connsiteY4" fmla="*/ 0 h 400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539" h="400110" extrusionOk="0">
                <a:moveTo>
                  <a:pt x="0" y="0"/>
                </a:moveTo>
                <a:cubicBezTo>
                  <a:pt x="207515" y="21075"/>
                  <a:pt x="290698" y="-10463"/>
                  <a:pt x="527539" y="0"/>
                </a:cubicBezTo>
                <a:cubicBezTo>
                  <a:pt x="558495" y="105924"/>
                  <a:pt x="501236" y="284877"/>
                  <a:pt x="527539" y="400110"/>
                </a:cubicBezTo>
                <a:cubicBezTo>
                  <a:pt x="451028" y="387723"/>
                  <a:pt x="159876" y="370499"/>
                  <a:pt x="0" y="400110"/>
                </a:cubicBezTo>
                <a:cubicBezTo>
                  <a:pt x="12845" y="208865"/>
                  <a:pt x="695" y="193910"/>
                  <a:pt x="0" y="0"/>
                </a:cubicBezTo>
                <a:close/>
              </a:path>
            </a:pathLst>
          </a:custGeom>
          <a:noFill/>
          <a:ln w="12700">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a:t>97</a:t>
            </a:r>
          </a:p>
        </p:txBody>
      </p:sp>
      <p:sp>
        <p:nvSpPr>
          <p:cNvPr id="40" name="TextBox 39">
            <a:extLst>
              <a:ext uri="{FF2B5EF4-FFF2-40B4-BE49-F238E27FC236}">
                <a16:creationId xmlns:a16="http://schemas.microsoft.com/office/drawing/2014/main" id="{7FF0F2B2-1AB9-C881-1B42-DCE56C6F5ACA}"/>
              </a:ext>
            </a:extLst>
          </p:cNvPr>
          <p:cNvSpPr txBox="1"/>
          <p:nvPr/>
        </p:nvSpPr>
        <p:spPr>
          <a:xfrm>
            <a:off x="11468367" y="5283033"/>
            <a:ext cx="527539" cy="400110"/>
          </a:xfrm>
          <a:custGeom>
            <a:avLst/>
            <a:gdLst>
              <a:gd name="connsiteX0" fmla="*/ 0 w 527539"/>
              <a:gd name="connsiteY0" fmla="*/ 0 h 400110"/>
              <a:gd name="connsiteX1" fmla="*/ 527539 w 527539"/>
              <a:gd name="connsiteY1" fmla="*/ 0 h 400110"/>
              <a:gd name="connsiteX2" fmla="*/ 527539 w 527539"/>
              <a:gd name="connsiteY2" fmla="*/ 400110 h 400110"/>
              <a:gd name="connsiteX3" fmla="*/ 0 w 527539"/>
              <a:gd name="connsiteY3" fmla="*/ 400110 h 400110"/>
              <a:gd name="connsiteX4" fmla="*/ 0 w 527539"/>
              <a:gd name="connsiteY4" fmla="*/ 0 h 400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539" h="400110" extrusionOk="0">
                <a:moveTo>
                  <a:pt x="0" y="0"/>
                </a:moveTo>
                <a:cubicBezTo>
                  <a:pt x="207515" y="21075"/>
                  <a:pt x="290698" y="-10463"/>
                  <a:pt x="527539" y="0"/>
                </a:cubicBezTo>
                <a:cubicBezTo>
                  <a:pt x="558495" y="105924"/>
                  <a:pt x="501236" y="284877"/>
                  <a:pt x="527539" y="400110"/>
                </a:cubicBezTo>
                <a:cubicBezTo>
                  <a:pt x="451028" y="387723"/>
                  <a:pt x="159876" y="370499"/>
                  <a:pt x="0" y="400110"/>
                </a:cubicBezTo>
                <a:cubicBezTo>
                  <a:pt x="12845" y="208865"/>
                  <a:pt x="695" y="193910"/>
                  <a:pt x="0" y="0"/>
                </a:cubicBezTo>
                <a:close/>
              </a:path>
            </a:pathLst>
          </a:custGeom>
          <a:noFill/>
          <a:ln w="12700">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a:t>32</a:t>
            </a:r>
          </a:p>
        </p:txBody>
      </p:sp>
      <p:sp>
        <p:nvSpPr>
          <p:cNvPr id="42" name="TextBox 41">
            <a:extLst>
              <a:ext uri="{FF2B5EF4-FFF2-40B4-BE49-F238E27FC236}">
                <a16:creationId xmlns:a16="http://schemas.microsoft.com/office/drawing/2014/main" id="{03FC3011-8AF6-F2D9-2944-FD3F8644EF8C}"/>
              </a:ext>
            </a:extLst>
          </p:cNvPr>
          <p:cNvSpPr txBox="1"/>
          <p:nvPr/>
        </p:nvSpPr>
        <p:spPr>
          <a:xfrm>
            <a:off x="9857261" y="5960282"/>
            <a:ext cx="2751097"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t>Key-Value Pair</a:t>
            </a:r>
            <a:endParaRPr lang="en-US" sz="2000"/>
          </a:p>
        </p:txBody>
      </p:sp>
      <p:cxnSp>
        <p:nvCxnSpPr>
          <p:cNvPr id="44" name="Straight Arrow Connector 43">
            <a:extLst>
              <a:ext uri="{FF2B5EF4-FFF2-40B4-BE49-F238E27FC236}">
                <a16:creationId xmlns:a16="http://schemas.microsoft.com/office/drawing/2014/main" id="{43596A5F-BABA-38A4-D3BD-DB990C611E36}"/>
              </a:ext>
            </a:extLst>
          </p:cNvPr>
          <p:cNvCxnSpPr/>
          <p:nvPr/>
        </p:nvCxnSpPr>
        <p:spPr>
          <a:xfrm>
            <a:off x="7939144" y="2371036"/>
            <a:ext cx="3025966" cy="550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FE4763C4-15E4-6DE3-C82F-6E1771C38E55}"/>
              </a:ext>
            </a:extLst>
          </p:cNvPr>
          <p:cNvCxnSpPr>
            <a:cxnSpLocks/>
          </p:cNvCxnSpPr>
          <p:nvPr/>
        </p:nvCxnSpPr>
        <p:spPr>
          <a:xfrm flipV="1">
            <a:off x="7939143" y="3441505"/>
            <a:ext cx="2998424" cy="2203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A8E70196-01E5-E548-79C1-01FE362E4249}"/>
              </a:ext>
            </a:extLst>
          </p:cNvPr>
          <p:cNvCxnSpPr>
            <a:cxnSpLocks/>
          </p:cNvCxnSpPr>
          <p:nvPr/>
        </p:nvCxnSpPr>
        <p:spPr>
          <a:xfrm>
            <a:off x="7939144" y="5033446"/>
            <a:ext cx="2998424" cy="1468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9A6C3189-76F9-8E3D-9148-0D52F39B58E5}"/>
              </a:ext>
            </a:extLst>
          </p:cNvPr>
          <p:cNvSpPr txBox="1"/>
          <p:nvPr/>
        </p:nvSpPr>
        <p:spPr>
          <a:xfrm>
            <a:off x="4691348" y="5223832"/>
            <a:ext cx="2770742" cy="523220"/>
          </a:xfrm>
          <a:prstGeom prst="rect">
            <a:avLst/>
          </a:prstGeom>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a:t>Collision -&gt; Linear probing</a:t>
            </a:r>
            <a:br>
              <a:rPr lang="en-US" sz="1400"/>
            </a:br>
            <a:r>
              <a:rPr lang="en-US" sz="1400"/>
              <a:t>(Position + 1) &amp; hash table size</a:t>
            </a:r>
          </a:p>
        </p:txBody>
      </p:sp>
      <p:cxnSp>
        <p:nvCxnSpPr>
          <p:cNvPr id="49" name="Straight Arrow Connector 48">
            <a:extLst>
              <a:ext uri="{FF2B5EF4-FFF2-40B4-BE49-F238E27FC236}">
                <a16:creationId xmlns:a16="http://schemas.microsoft.com/office/drawing/2014/main" id="{90AA5E8E-F528-9FCA-0303-CBBD6D26A6F6}"/>
              </a:ext>
            </a:extLst>
          </p:cNvPr>
          <p:cNvCxnSpPr>
            <a:cxnSpLocks/>
          </p:cNvCxnSpPr>
          <p:nvPr/>
        </p:nvCxnSpPr>
        <p:spPr>
          <a:xfrm>
            <a:off x="7939143" y="5474120"/>
            <a:ext cx="2998424" cy="14686"/>
          </a:xfrm>
          <a:prstGeom prst="straightConnector1">
            <a:avLst/>
          </a:prstGeom>
          <a:ln w="28575">
            <a:solidFill>
              <a:srgbClr val="006241"/>
            </a:solidFill>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BADA0308-D56D-371E-7BA6-6B36B11A9F36}"/>
              </a:ext>
            </a:extLst>
          </p:cNvPr>
          <p:cNvSpPr txBox="1"/>
          <p:nvPr/>
        </p:nvSpPr>
        <p:spPr>
          <a:xfrm>
            <a:off x="4691347" y="2019759"/>
            <a:ext cx="2770742" cy="307777"/>
          </a:xfrm>
          <a:prstGeom prst="rect">
            <a:avLst/>
          </a:prstGeom>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a:t>Murmur 3 hashing</a:t>
            </a:r>
            <a:endParaRPr lang="en-US"/>
          </a:p>
        </p:txBody>
      </p:sp>
      <p:sp>
        <p:nvSpPr>
          <p:cNvPr id="8" name="TextBox 7">
            <a:extLst>
              <a:ext uri="{FF2B5EF4-FFF2-40B4-BE49-F238E27FC236}">
                <a16:creationId xmlns:a16="http://schemas.microsoft.com/office/drawing/2014/main" id="{261A1F91-0391-0224-12DE-74EACAFFCB12}"/>
              </a:ext>
            </a:extLst>
          </p:cNvPr>
          <p:cNvSpPr txBox="1"/>
          <p:nvPr/>
        </p:nvSpPr>
        <p:spPr>
          <a:xfrm>
            <a:off x="3430998" y="4915805"/>
            <a:ext cx="527539" cy="400110"/>
          </a:xfrm>
          <a:custGeom>
            <a:avLst/>
            <a:gdLst>
              <a:gd name="connsiteX0" fmla="*/ 0 w 527539"/>
              <a:gd name="connsiteY0" fmla="*/ 0 h 400110"/>
              <a:gd name="connsiteX1" fmla="*/ 527539 w 527539"/>
              <a:gd name="connsiteY1" fmla="*/ 0 h 400110"/>
              <a:gd name="connsiteX2" fmla="*/ 527539 w 527539"/>
              <a:gd name="connsiteY2" fmla="*/ 400110 h 400110"/>
              <a:gd name="connsiteX3" fmla="*/ 0 w 527539"/>
              <a:gd name="connsiteY3" fmla="*/ 400110 h 400110"/>
              <a:gd name="connsiteX4" fmla="*/ 0 w 527539"/>
              <a:gd name="connsiteY4" fmla="*/ 0 h 400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539" h="400110" extrusionOk="0">
                <a:moveTo>
                  <a:pt x="0" y="0"/>
                </a:moveTo>
                <a:cubicBezTo>
                  <a:pt x="207515" y="21075"/>
                  <a:pt x="290698" y="-10463"/>
                  <a:pt x="527539" y="0"/>
                </a:cubicBezTo>
                <a:cubicBezTo>
                  <a:pt x="558495" y="105924"/>
                  <a:pt x="501236" y="284877"/>
                  <a:pt x="527539" y="400110"/>
                </a:cubicBezTo>
                <a:cubicBezTo>
                  <a:pt x="451028" y="387723"/>
                  <a:pt x="159876" y="370499"/>
                  <a:pt x="0" y="400110"/>
                </a:cubicBezTo>
                <a:cubicBezTo>
                  <a:pt x="12845" y="208865"/>
                  <a:pt x="695" y="193910"/>
                  <a:pt x="0" y="0"/>
                </a:cubicBezTo>
                <a:close/>
              </a:path>
            </a:pathLst>
          </a:custGeom>
          <a:noFill/>
          <a:ln w="28575">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a:t>97</a:t>
            </a:r>
          </a:p>
        </p:txBody>
      </p:sp>
      <p:sp>
        <p:nvSpPr>
          <p:cNvPr id="18" name="TextBox 17">
            <a:extLst>
              <a:ext uri="{FF2B5EF4-FFF2-40B4-BE49-F238E27FC236}">
                <a16:creationId xmlns:a16="http://schemas.microsoft.com/office/drawing/2014/main" id="{6ABBA117-B430-ECF2-BBE1-8CEFC1A5B088}"/>
              </a:ext>
            </a:extLst>
          </p:cNvPr>
          <p:cNvSpPr txBox="1"/>
          <p:nvPr/>
        </p:nvSpPr>
        <p:spPr>
          <a:xfrm>
            <a:off x="3430999" y="4471833"/>
            <a:ext cx="527539" cy="400110"/>
          </a:xfrm>
          <a:custGeom>
            <a:avLst/>
            <a:gdLst>
              <a:gd name="connsiteX0" fmla="*/ 0 w 527539"/>
              <a:gd name="connsiteY0" fmla="*/ 0 h 400110"/>
              <a:gd name="connsiteX1" fmla="*/ 527539 w 527539"/>
              <a:gd name="connsiteY1" fmla="*/ 0 h 400110"/>
              <a:gd name="connsiteX2" fmla="*/ 527539 w 527539"/>
              <a:gd name="connsiteY2" fmla="*/ 400110 h 400110"/>
              <a:gd name="connsiteX3" fmla="*/ 0 w 527539"/>
              <a:gd name="connsiteY3" fmla="*/ 400110 h 400110"/>
              <a:gd name="connsiteX4" fmla="*/ 0 w 527539"/>
              <a:gd name="connsiteY4" fmla="*/ 0 h 400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539" h="400110" extrusionOk="0">
                <a:moveTo>
                  <a:pt x="0" y="0"/>
                </a:moveTo>
                <a:cubicBezTo>
                  <a:pt x="207515" y="21075"/>
                  <a:pt x="290698" y="-10463"/>
                  <a:pt x="527539" y="0"/>
                </a:cubicBezTo>
                <a:cubicBezTo>
                  <a:pt x="558495" y="105924"/>
                  <a:pt x="501236" y="284877"/>
                  <a:pt x="527539" y="400110"/>
                </a:cubicBezTo>
                <a:cubicBezTo>
                  <a:pt x="451028" y="387723"/>
                  <a:pt x="159876" y="370499"/>
                  <a:pt x="0" y="400110"/>
                </a:cubicBezTo>
                <a:cubicBezTo>
                  <a:pt x="12845" y="208865"/>
                  <a:pt x="695" y="193910"/>
                  <a:pt x="0" y="0"/>
                </a:cubicBezTo>
                <a:close/>
              </a:path>
            </a:pathLst>
          </a:custGeom>
          <a:noFill/>
          <a:ln w="28575">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a:t>46</a:t>
            </a:r>
          </a:p>
        </p:txBody>
      </p:sp>
      <p:sp>
        <p:nvSpPr>
          <p:cNvPr id="19" name="TextBox 18">
            <a:extLst>
              <a:ext uri="{FF2B5EF4-FFF2-40B4-BE49-F238E27FC236}">
                <a16:creationId xmlns:a16="http://schemas.microsoft.com/office/drawing/2014/main" id="{707FEE9B-6CB9-5BC1-5589-DC72424BDFB0}"/>
              </a:ext>
            </a:extLst>
          </p:cNvPr>
          <p:cNvSpPr txBox="1"/>
          <p:nvPr/>
        </p:nvSpPr>
        <p:spPr>
          <a:xfrm>
            <a:off x="3430998" y="3386390"/>
            <a:ext cx="527539" cy="400110"/>
          </a:xfrm>
          <a:custGeom>
            <a:avLst/>
            <a:gdLst>
              <a:gd name="connsiteX0" fmla="*/ 0 w 527539"/>
              <a:gd name="connsiteY0" fmla="*/ 0 h 400110"/>
              <a:gd name="connsiteX1" fmla="*/ 527539 w 527539"/>
              <a:gd name="connsiteY1" fmla="*/ 0 h 400110"/>
              <a:gd name="connsiteX2" fmla="*/ 527539 w 527539"/>
              <a:gd name="connsiteY2" fmla="*/ 400110 h 400110"/>
              <a:gd name="connsiteX3" fmla="*/ 0 w 527539"/>
              <a:gd name="connsiteY3" fmla="*/ 400110 h 400110"/>
              <a:gd name="connsiteX4" fmla="*/ 0 w 527539"/>
              <a:gd name="connsiteY4" fmla="*/ 0 h 400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539" h="400110" extrusionOk="0">
                <a:moveTo>
                  <a:pt x="0" y="0"/>
                </a:moveTo>
                <a:cubicBezTo>
                  <a:pt x="207515" y="21075"/>
                  <a:pt x="290698" y="-10463"/>
                  <a:pt x="527539" y="0"/>
                </a:cubicBezTo>
                <a:cubicBezTo>
                  <a:pt x="558495" y="105924"/>
                  <a:pt x="501236" y="284877"/>
                  <a:pt x="527539" y="400110"/>
                </a:cubicBezTo>
                <a:cubicBezTo>
                  <a:pt x="451028" y="387723"/>
                  <a:pt x="159876" y="370499"/>
                  <a:pt x="0" y="400110"/>
                </a:cubicBezTo>
                <a:cubicBezTo>
                  <a:pt x="12845" y="208865"/>
                  <a:pt x="695" y="193910"/>
                  <a:pt x="0" y="0"/>
                </a:cubicBezTo>
                <a:close/>
              </a:path>
            </a:pathLst>
          </a:custGeom>
          <a:noFill/>
          <a:ln w="28575">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a:t>11</a:t>
            </a:r>
          </a:p>
        </p:txBody>
      </p:sp>
      <p:sp>
        <p:nvSpPr>
          <p:cNvPr id="20" name="TextBox 19">
            <a:extLst>
              <a:ext uri="{FF2B5EF4-FFF2-40B4-BE49-F238E27FC236}">
                <a16:creationId xmlns:a16="http://schemas.microsoft.com/office/drawing/2014/main" id="{86A2C087-C16E-195C-377D-A2EA39850AC0}"/>
              </a:ext>
            </a:extLst>
          </p:cNvPr>
          <p:cNvSpPr txBox="1"/>
          <p:nvPr/>
        </p:nvSpPr>
        <p:spPr>
          <a:xfrm>
            <a:off x="3430998" y="2952777"/>
            <a:ext cx="527539" cy="400110"/>
          </a:xfrm>
          <a:custGeom>
            <a:avLst/>
            <a:gdLst>
              <a:gd name="connsiteX0" fmla="*/ 0 w 527539"/>
              <a:gd name="connsiteY0" fmla="*/ 0 h 400110"/>
              <a:gd name="connsiteX1" fmla="*/ 527539 w 527539"/>
              <a:gd name="connsiteY1" fmla="*/ 0 h 400110"/>
              <a:gd name="connsiteX2" fmla="*/ 527539 w 527539"/>
              <a:gd name="connsiteY2" fmla="*/ 400110 h 400110"/>
              <a:gd name="connsiteX3" fmla="*/ 0 w 527539"/>
              <a:gd name="connsiteY3" fmla="*/ 400110 h 400110"/>
              <a:gd name="connsiteX4" fmla="*/ 0 w 527539"/>
              <a:gd name="connsiteY4" fmla="*/ 0 h 400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539" h="400110" extrusionOk="0">
                <a:moveTo>
                  <a:pt x="0" y="0"/>
                </a:moveTo>
                <a:cubicBezTo>
                  <a:pt x="207515" y="21075"/>
                  <a:pt x="290698" y="-10463"/>
                  <a:pt x="527539" y="0"/>
                </a:cubicBezTo>
                <a:cubicBezTo>
                  <a:pt x="558495" y="105924"/>
                  <a:pt x="501236" y="284877"/>
                  <a:pt x="527539" y="400110"/>
                </a:cubicBezTo>
                <a:cubicBezTo>
                  <a:pt x="451028" y="387723"/>
                  <a:pt x="159876" y="370499"/>
                  <a:pt x="0" y="400110"/>
                </a:cubicBezTo>
                <a:cubicBezTo>
                  <a:pt x="12845" y="208865"/>
                  <a:pt x="695" y="193910"/>
                  <a:pt x="0" y="0"/>
                </a:cubicBezTo>
                <a:close/>
              </a:path>
            </a:pathLst>
          </a:custGeom>
          <a:noFill/>
          <a:ln w="28575">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a:t>35</a:t>
            </a:r>
          </a:p>
        </p:txBody>
      </p:sp>
      <p:sp>
        <p:nvSpPr>
          <p:cNvPr id="29" name="TextBox 28">
            <a:extLst>
              <a:ext uri="{FF2B5EF4-FFF2-40B4-BE49-F238E27FC236}">
                <a16:creationId xmlns:a16="http://schemas.microsoft.com/office/drawing/2014/main" id="{64E0EB0C-82C1-D58E-C476-521220598C44}"/>
              </a:ext>
            </a:extLst>
          </p:cNvPr>
          <p:cNvSpPr txBox="1"/>
          <p:nvPr/>
        </p:nvSpPr>
        <p:spPr>
          <a:xfrm>
            <a:off x="538945" y="5957928"/>
            <a:ext cx="1943195"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t>CUDA Threads</a:t>
            </a:r>
          </a:p>
        </p:txBody>
      </p:sp>
      <p:sp>
        <p:nvSpPr>
          <p:cNvPr id="30" name="TextBox 29">
            <a:extLst>
              <a:ext uri="{FF2B5EF4-FFF2-40B4-BE49-F238E27FC236}">
                <a16:creationId xmlns:a16="http://schemas.microsoft.com/office/drawing/2014/main" id="{1015206A-D02C-D16A-44A5-B536CC072329}"/>
              </a:ext>
            </a:extLst>
          </p:cNvPr>
          <p:cNvSpPr txBox="1"/>
          <p:nvPr/>
        </p:nvSpPr>
        <p:spPr>
          <a:xfrm>
            <a:off x="3580480" y="3837541"/>
            <a:ext cx="743639" cy="480026"/>
          </a:xfrm>
          <a:prstGeom prst="rect">
            <a:avLst/>
          </a:prstGeom>
          <a:noFill/>
          <a:ln w="12700">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 . .</a:t>
            </a:r>
          </a:p>
        </p:txBody>
      </p:sp>
      <p:graphicFrame>
        <p:nvGraphicFramePr>
          <p:cNvPr id="57" name="Table 57">
            <a:extLst>
              <a:ext uri="{FF2B5EF4-FFF2-40B4-BE49-F238E27FC236}">
                <a16:creationId xmlns:a16="http://schemas.microsoft.com/office/drawing/2014/main" id="{A5C34C36-977E-564B-67CC-BE0FB80E843A}"/>
              </a:ext>
            </a:extLst>
          </p:cNvPr>
          <p:cNvGraphicFramePr>
            <a:graphicFrameLocks noGrp="1"/>
          </p:cNvGraphicFramePr>
          <p:nvPr/>
        </p:nvGraphicFramePr>
        <p:xfrm>
          <a:off x="1268413" y="2272937"/>
          <a:ext cx="612960" cy="1483360"/>
        </p:xfrm>
        <a:graphic>
          <a:graphicData uri="http://schemas.openxmlformats.org/drawingml/2006/table">
            <a:tbl>
              <a:tblPr>
                <a:tableStyleId>{5940675A-B579-460E-94D1-54222C63F5DA}</a:tableStyleId>
              </a:tblPr>
              <a:tblGrid>
                <a:gridCol w="612960">
                  <a:extLst>
                    <a:ext uri="{9D8B030D-6E8A-4147-A177-3AD203B41FA5}">
                      <a16:colId xmlns:a16="http://schemas.microsoft.com/office/drawing/2014/main" val="766965452"/>
                    </a:ext>
                  </a:extLst>
                </a:gridCol>
              </a:tblGrid>
              <a:tr h="370840">
                <a:tc>
                  <a:txBody>
                    <a:bodyPr/>
                    <a:lstStyle/>
                    <a:p>
                      <a:pPr algn="ctr"/>
                      <a:r>
                        <a:rPr lang="en-US" b="1">
                          <a:solidFill>
                            <a:schemeClr val="bg1"/>
                          </a:solidFill>
                        </a:rPr>
                        <a:t>0</a:t>
                      </a:r>
                    </a:p>
                  </a:txBody>
                  <a:tcPr marL="45720" marR="45720" anchor="ctr">
                    <a:lnL w="12700">
                      <a:solidFill>
                        <a:schemeClr val="tx1"/>
                      </a:solidFill>
                    </a:lnL>
                    <a:lnR w="12700">
                      <a:solidFill>
                        <a:schemeClr val="tx1"/>
                      </a:solidFill>
                    </a:lnR>
                    <a:lnT w="12700">
                      <a:solidFill>
                        <a:schemeClr val="tx1"/>
                      </a:solidFill>
                    </a:lnT>
                    <a:lnB w="12700">
                      <a:solidFill>
                        <a:schemeClr val="tx1"/>
                      </a:solidFill>
                    </a:lnB>
                    <a:solidFill>
                      <a:schemeClr val="tx2">
                        <a:lumMod val="50000"/>
                      </a:schemeClr>
                    </a:solidFill>
                  </a:tcPr>
                </a:tc>
                <a:extLst>
                  <a:ext uri="{0D108BD9-81ED-4DB2-BD59-A6C34878D82A}">
                    <a16:rowId xmlns:a16="http://schemas.microsoft.com/office/drawing/2014/main" val="4195282531"/>
                  </a:ext>
                </a:extLst>
              </a:tr>
              <a:tr h="370840">
                <a:tc>
                  <a:txBody>
                    <a:bodyPr/>
                    <a:lstStyle/>
                    <a:p>
                      <a:pPr algn="ctr"/>
                      <a:r>
                        <a:rPr lang="en-US" b="1">
                          <a:solidFill>
                            <a:schemeClr val="bg1"/>
                          </a:solidFill>
                        </a:rPr>
                        <a:t>1</a:t>
                      </a:r>
                    </a:p>
                  </a:txBody>
                  <a:tcPr marL="45720" marR="45720" anchor="ctr">
                    <a:lnL w="12700">
                      <a:solidFill>
                        <a:schemeClr val="tx1"/>
                      </a:solidFill>
                    </a:lnL>
                    <a:lnR w="12700">
                      <a:solidFill>
                        <a:schemeClr val="tx1"/>
                      </a:solidFill>
                    </a:lnR>
                    <a:lnT w="12700">
                      <a:solidFill>
                        <a:schemeClr val="tx1"/>
                      </a:solidFill>
                    </a:lnT>
                    <a:lnB w="12700">
                      <a:solidFill>
                        <a:schemeClr val="tx1"/>
                      </a:solidFill>
                    </a:lnB>
                    <a:solidFill>
                      <a:schemeClr val="tx2">
                        <a:lumMod val="50000"/>
                      </a:schemeClr>
                    </a:solidFill>
                  </a:tcPr>
                </a:tc>
                <a:extLst>
                  <a:ext uri="{0D108BD9-81ED-4DB2-BD59-A6C34878D82A}">
                    <a16:rowId xmlns:a16="http://schemas.microsoft.com/office/drawing/2014/main" val="3660790095"/>
                  </a:ext>
                </a:extLst>
              </a:tr>
              <a:tr h="370840">
                <a:tc>
                  <a:txBody>
                    <a:bodyPr/>
                    <a:lstStyle/>
                    <a:p>
                      <a:pPr algn="ctr"/>
                      <a:r>
                        <a:rPr lang="en-US" b="1">
                          <a:solidFill>
                            <a:schemeClr val="bg1"/>
                          </a:solidFill>
                        </a:rPr>
                        <a:t>...</a:t>
                      </a:r>
                    </a:p>
                  </a:txBody>
                  <a:tcPr marL="45720" marR="45720" anchor="ctr">
                    <a:lnL w="12700">
                      <a:solidFill>
                        <a:schemeClr val="tx1"/>
                      </a:solidFill>
                    </a:lnL>
                    <a:lnR w="12700">
                      <a:solidFill>
                        <a:schemeClr val="tx1"/>
                      </a:solidFill>
                    </a:lnR>
                    <a:lnT w="12700">
                      <a:solidFill>
                        <a:schemeClr val="tx1"/>
                      </a:solidFill>
                    </a:lnT>
                    <a:lnB w="12700">
                      <a:solidFill>
                        <a:schemeClr val="tx1"/>
                      </a:solidFill>
                    </a:lnB>
                    <a:solidFill>
                      <a:schemeClr val="tx2">
                        <a:lumMod val="50000"/>
                      </a:schemeClr>
                    </a:solidFill>
                  </a:tcPr>
                </a:tc>
                <a:extLst>
                  <a:ext uri="{0D108BD9-81ED-4DB2-BD59-A6C34878D82A}">
                    <a16:rowId xmlns:a16="http://schemas.microsoft.com/office/drawing/2014/main" val="1071559130"/>
                  </a:ext>
                </a:extLst>
              </a:tr>
              <a:tr h="370840">
                <a:tc>
                  <a:txBody>
                    <a:bodyPr/>
                    <a:lstStyle/>
                    <a:p>
                      <a:pPr algn="ctr"/>
                      <a:r>
                        <a:rPr lang="en-US" b="1">
                          <a:solidFill>
                            <a:schemeClr val="bg1"/>
                          </a:solidFill>
                        </a:rPr>
                        <a:t>511</a:t>
                      </a:r>
                    </a:p>
                  </a:txBody>
                  <a:tcPr marL="45720" marR="45720" anchor="ctr">
                    <a:lnL w="12700">
                      <a:solidFill>
                        <a:schemeClr val="tx1"/>
                      </a:solidFill>
                    </a:lnL>
                    <a:lnR w="12700">
                      <a:solidFill>
                        <a:schemeClr val="tx1"/>
                      </a:solidFill>
                    </a:lnR>
                    <a:lnT w="12700">
                      <a:solidFill>
                        <a:schemeClr val="tx1"/>
                      </a:solidFill>
                    </a:lnT>
                    <a:lnB w="12700">
                      <a:solidFill>
                        <a:schemeClr val="tx1"/>
                      </a:solidFill>
                    </a:lnB>
                    <a:solidFill>
                      <a:schemeClr val="tx2">
                        <a:lumMod val="50000"/>
                      </a:schemeClr>
                    </a:solidFill>
                  </a:tcPr>
                </a:tc>
                <a:extLst>
                  <a:ext uri="{0D108BD9-81ED-4DB2-BD59-A6C34878D82A}">
                    <a16:rowId xmlns:a16="http://schemas.microsoft.com/office/drawing/2014/main" val="2950206934"/>
                  </a:ext>
                </a:extLst>
              </a:tr>
            </a:tbl>
          </a:graphicData>
        </a:graphic>
      </p:graphicFrame>
      <p:sp>
        <p:nvSpPr>
          <p:cNvPr id="59" name="TextBox 58">
            <a:extLst>
              <a:ext uri="{FF2B5EF4-FFF2-40B4-BE49-F238E27FC236}">
                <a16:creationId xmlns:a16="http://schemas.microsoft.com/office/drawing/2014/main" id="{9AA099D7-2988-E4F0-0FC3-9EAAAA6D35D7}"/>
              </a:ext>
            </a:extLst>
          </p:cNvPr>
          <p:cNvSpPr txBox="1"/>
          <p:nvPr/>
        </p:nvSpPr>
        <p:spPr>
          <a:xfrm rot="16200000">
            <a:off x="349450" y="2825185"/>
            <a:ext cx="1483566" cy="37906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t>Block 0</a:t>
            </a:r>
          </a:p>
        </p:txBody>
      </p:sp>
      <p:graphicFrame>
        <p:nvGraphicFramePr>
          <p:cNvPr id="60" name="Table 57">
            <a:extLst>
              <a:ext uri="{FF2B5EF4-FFF2-40B4-BE49-F238E27FC236}">
                <a16:creationId xmlns:a16="http://schemas.microsoft.com/office/drawing/2014/main" id="{90F92CA6-B03C-6239-4BD9-544D49FB06B4}"/>
              </a:ext>
            </a:extLst>
          </p:cNvPr>
          <p:cNvGraphicFramePr>
            <a:graphicFrameLocks noGrp="1"/>
          </p:cNvGraphicFramePr>
          <p:nvPr/>
        </p:nvGraphicFramePr>
        <p:xfrm>
          <a:off x="1268412" y="4219250"/>
          <a:ext cx="612960" cy="1483360"/>
        </p:xfrm>
        <a:graphic>
          <a:graphicData uri="http://schemas.openxmlformats.org/drawingml/2006/table">
            <a:tbl>
              <a:tblPr>
                <a:tableStyleId>{5940675A-B579-460E-94D1-54222C63F5DA}</a:tableStyleId>
              </a:tblPr>
              <a:tblGrid>
                <a:gridCol w="612960">
                  <a:extLst>
                    <a:ext uri="{9D8B030D-6E8A-4147-A177-3AD203B41FA5}">
                      <a16:colId xmlns:a16="http://schemas.microsoft.com/office/drawing/2014/main" val="766965452"/>
                    </a:ext>
                  </a:extLst>
                </a:gridCol>
              </a:tblGrid>
              <a:tr h="370840">
                <a:tc>
                  <a:txBody>
                    <a:bodyPr/>
                    <a:lstStyle/>
                    <a:p>
                      <a:pPr algn="ctr"/>
                      <a:r>
                        <a:rPr lang="en-US" b="1">
                          <a:solidFill>
                            <a:schemeClr val="bg1"/>
                          </a:solidFill>
                        </a:rPr>
                        <a:t>0</a:t>
                      </a:r>
                    </a:p>
                  </a:txBody>
                  <a:tcPr marL="45720" marR="45720" anchor="ctr">
                    <a:lnL w="12700">
                      <a:solidFill>
                        <a:schemeClr val="tx1"/>
                      </a:solidFill>
                    </a:lnL>
                    <a:lnR w="12700">
                      <a:solidFill>
                        <a:schemeClr val="tx1"/>
                      </a:solidFill>
                    </a:lnR>
                    <a:lnT w="12700">
                      <a:solidFill>
                        <a:schemeClr val="tx1"/>
                      </a:solidFill>
                    </a:lnT>
                    <a:lnB w="12700">
                      <a:solidFill>
                        <a:schemeClr val="tx1"/>
                      </a:solidFill>
                    </a:lnB>
                    <a:solidFill>
                      <a:srgbClr val="00B0F0"/>
                    </a:solidFill>
                  </a:tcPr>
                </a:tc>
                <a:extLst>
                  <a:ext uri="{0D108BD9-81ED-4DB2-BD59-A6C34878D82A}">
                    <a16:rowId xmlns:a16="http://schemas.microsoft.com/office/drawing/2014/main" val="4195282531"/>
                  </a:ext>
                </a:extLst>
              </a:tr>
              <a:tr h="370840">
                <a:tc>
                  <a:txBody>
                    <a:bodyPr/>
                    <a:lstStyle/>
                    <a:p>
                      <a:pPr algn="ctr"/>
                      <a:r>
                        <a:rPr lang="en-US" b="1">
                          <a:solidFill>
                            <a:schemeClr val="bg1"/>
                          </a:solidFill>
                        </a:rPr>
                        <a:t>1</a:t>
                      </a:r>
                    </a:p>
                  </a:txBody>
                  <a:tcPr marL="45720" marR="45720" anchor="ctr">
                    <a:lnL w="12700">
                      <a:solidFill>
                        <a:schemeClr val="tx1"/>
                      </a:solidFill>
                    </a:lnL>
                    <a:lnR w="12700">
                      <a:solidFill>
                        <a:schemeClr val="tx1"/>
                      </a:solidFill>
                    </a:lnR>
                    <a:lnT w="12700">
                      <a:solidFill>
                        <a:schemeClr val="tx1"/>
                      </a:solidFill>
                    </a:lnT>
                    <a:lnB w="12700">
                      <a:solidFill>
                        <a:schemeClr val="tx1"/>
                      </a:solidFill>
                    </a:lnB>
                    <a:solidFill>
                      <a:srgbClr val="00B0F0"/>
                    </a:solidFill>
                  </a:tcPr>
                </a:tc>
                <a:extLst>
                  <a:ext uri="{0D108BD9-81ED-4DB2-BD59-A6C34878D82A}">
                    <a16:rowId xmlns:a16="http://schemas.microsoft.com/office/drawing/2014/main" val="3660790095"/>
                  </a:ext>
                </a:extLst>
              </a:tr>
              <a:tr h="370840">
                <a:tc>
                  <a:txBody>
                    <a:bodyPr/>
                    <a:lstStyle/>
                    <a:p>
                      <a:pPr algn="ctr"/>
                      <a:r>
                        <a:rPr lang="en-US" b="1">
                          <a:solidFill>
                            <a:schemeClr val="bg1"/>
                          </a:solidFill>
                        </a:rPr>
                        <a:t>...</a:t>
                      </a:r>
                    </a:p>
                  </a:txBody>
                  <a:tcPr marL="45720" marR="45720" anchor="ctr">
                    <a:lnL w="12700">
                      <a:solidFill>
                        <a:schemeClr val="tx1"/>
                      </a:solidFill>
                    </a:lnL>
                    <a:lnR w="12700">
                      <a:solidFill>
                        <a:schemeClr val="tx1"/>
                      </a:solidFill>
                    </a:lnR>
                    <a:lnT w="12700">
                      <a:solidFill>
                        <a:schemeClr val="tx1"/>
                      </a:solidFill>
                    </a:lnT>
                    <a:lnB w="12700">
                      <a:solidFill>
                        <a:schemeClr val="tx1"/>
                      </a:solidFill>
                    </a:lnB>
                    <a:solidFill>
                      <a:srgbClr val="00B0F0"/>
                    </a:solidFill>
                  </a:tcPr>
                </a:tc>
                <a:extLst>
                  <a:ext uri="{0D108BD9-81ED-4DB2-BD59-A6C34878D82A}">
                    <a16:rowId xmlns:a16="http://schemas.microsoft.com/office/drawing/2014/main" val="1071559130"/>
                  </a:ext>
                </a:extLst>
              </a:tr>
              <a:tr h="370840">
                <a:tc>
                  <a:txBody>
                    <a:bodyPr/>
                    <a:lstStyle/>
                    <a:p>
                      <a:pPr algn="ctr"/>
                      <a:r>
                        <a:rPr lang="en-US" b="1">
                          <a:solidFill>
                            <a:schemeClr val="bg1"/>
                          </a:solidFill>
                        </a:rPr>
                        <a:t>511</a:t>
                      </a:r>
                    </a:p>
                  </a:txBody>
                  <a:tcPr marL="45720" marR="45720" anchor="ctr">
                    <a:lnL w="12700">
                      <a:solidFill>
                        <a:schemeClr val="tx1"/>
                      </a:solidFill>
                    </a:lnL>
                    <a:lnR w="12700">
                      <a:solidFill>
                        <a:schemeClr val="tx1"/>
                      </a:solidFill>
                    </a:lnR>
                    <a:lnT w="12700">
                      <a:solidFill>
                        <a:schemeClr val="tx1"/>
                      </a:solidFill>
                    </a:lnT>
                    <a:lnB w="12700">
                      <a:solidFill>
                        <a:schemeClr val="tx1"/>
                      </a:solidFill>
                    </a:lnB>
                    <a:solidFill>
                      <a:srgbClr val="00B0F0"/>
                    </a:solidFill>
                  </a:tcPr>
                </a:tc>
                <a:extLst>
                  <a:ext uri="{0D108BD9-81ED-4DB2-BD59-A6C34878D82A}">
                    <a16:rowId xmlns:a16="http://schemas.microsoft.com/office/drawing/2014/main" val="2950206934"/>
                  </a:ext>
                </a:extLst>
              </a:tr>
            </a:tbl>
          </a:graphicData>
        </a:graphic>
      </p:graphicFrame>
      <p:sp>
        <p:nvSpPr>
          <p:cNvPr id="61" name="TextBox 60">
            <a:extLst>
              <a:ext uri="{FF2B5EF4-FFF2-40B4-BE49-F238E27FC236}">
                <a16:creationId xmlns:a16="http://schemas.microsoft.com/office/drawing/2014/main" id="{92DF4A16-BBC3-1772-5018-4C112FC98538}"/>
              </a:ext>
            </a:extLst>
          </p:cNvPr>
          <p:cNvSpPr txBox="1"/>
          <p:nvPr/>
        </p:nvSpPr>
        <p:spPr>
          <a:xfrm rot="16200000">
            <a:off x="349449" y="4771498"/>
            <a:ext cx="1483566" cy="37906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t>Block n</a:t>
            </a:r>
          </a:p>
        </p:txBody>
      </p:sp>
      <p:sp>
        <p:nvSpPr>
          <p:cNvPr id="62" name="TextBox 61">
            <a:extLst>
              <a:ext uri="{FF2B5EF4-FFF2-40B4-BE49-F238E27FC236}">
                <a16:creationId xmlns:a16="http://schemas.microsoft.com/office/drawing/2014/main" id="{D392513B-ABB0-8DEA-8549-1C05A819DC71}"/>
              </a:ext>
            </a:extLst>
          </p:cNvPr>
          <p:cNvSpPr txBox="1"/>
          <p:nvPr/>
        </p:nvSpPr>
        <p:spPr>
          <a:xfrm>
            <a:off x="1221034" y="3681468"/>
            <a:ext cx="743639" cy="480026"/>
          </a:xfrm>
          <a:prstGeom prst="rect">
            <a:avLst/>
          </a:prstGeom>
          <a:noFill/>
          <a:ln w="12700">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 . .</a:t>
            </a:r>
          </a:p>
        </p:txBody>
      </p:sp>
      <p:cxnSp>
        <p:nvCxnSpPr>
          <p:cNvPr id="65" name="Connector: Curved 64">
            <a:extLst>
              <a:ext uri="{FF2B5EF4-FFF2-40B4-BE49-F238E27FC236}">
                <a16:creationId xmlns:a16="http://schemas.microsoft.com/office/drawing/2014/main" id="{4EFF1770-7FE7-8D49-8929-5BA5DF011CA6}"/>
              </a:ext>
            </a:extLst>
          </p:cNvPr>
          <p:cNvCxnSpPr/>
          <p:nvPr/>
        </p:nvCxnSpPr>
        <p:spPr>
          <a:xfrm>
            <a:off x="1893067" y="2466858"/>
            <a:ext cx="1538687" cy="703244"/>
          </a:xfrm>
          <a:prstGeom prst="curvedConnector3">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Connector: Curved 65">
            <a:extLst>
              <a:ext uri="{FF2B5EF4-FFF2-40B4-BE49-F238E27FC236}">
                <a16:creationId xmlns:a16="http://schemas.microsoft.com/office/drawing/2014/main" id="{3DC191B0-513E-F1FE-7F15-66AA5FA94234}"/>
              </a:ext>
            </a:extLst>
          </p:cNvPr>
          <p:cNvCxnSpPr>
            <a:cxnSpLocks/>
          </p:cNvCxnSpPr>
          <p:nvPr/>
        </p:nvCxnSpPr>
        <p:spPr>
          <a:xfrm>
            <a:off x="1865525" y="2852447"/>
            <a:ext cx="1566229" cy="684883"/>
          </a:xfrm>
          <a:prstGeom prst="curvedConnector3">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9" name="TextBox 68">
            <a:extLst>
              <a:ext uri="{FF2B5EF4-FFF2-40B4-BE49-F238E27FC236}">
                <a16:creationId xmlns:a16="http://schemas.microsoft.com/office/drawing/2014/main" id="{3B333FB0-3B2F-7AC2-BFB3-667ED2FB6449}"/>
              </a:ext>
            </a:extLst>
          </p:cNvPr>
          <p:cNvSpPr txBox="1"/>
          <p:nvPr/>
        </p:nvSpPr>
        <p:spPr>
          <a:xfrm>
            <a:off x="4691346" y="4314938"/>
            <a:ext cx="2770742" cy="307777"/>
          </a:xfrm>
          <a:prstGeom prst="rect">
            <a:avLst/>
          </a:prstGeom>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err="1"/>
              <a:t>AtomicCAS</a:t>
            </a:r>
            <a:endParaRPr lang="en-US" err="1"/>
          </a:p>
        </p:txBody>
      </p:sp>
      <p:sp>
        <p:nvSpPr>
          <p:cNvPr id="70" name="TextBox 69">
            <a:extLst>
              <a:ext uri="{FF2B5EF4-FFF2-40B4-BE49-F238E27FC236}">
                <a16:creationId xmlns:a16="http://schemas.microsoft.com/office/drawing/2014/main" id="{5E954CC4-D6E3-1F01-F29B-5A4D3EF05FFA}"/>
              </a:ext>
            </a:extLst>
          </p:cNvPr>
          <p:cNvSpPr txBox="1"/>
          <p:nvPr/>
        </p:nvSpPr>
        <p:spPr>
          <a:xfrm>
            <a:off x="1927949" y="2010578"/>
            <a:ext cx="1476261" cy="307777"/>
          </a:xfrm>
          <a:prstGeom prst="rect">
            <a:avLst/>
          </a:prstGeom>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a:t>Grid Stride Loop</a:t>
            </a:r>
          </a:p>
        </p:txBody>
      </p:sp>
      <p:sp>
        <p:nvSpPr>
          <p:cNvPr id="5" name="Rectangle: Rounded Corners 4">
            <a:extLst>
              <a:ext uri="{FF2B5EF4-FFF2-40B4-BE49-F238E27FC236}">
                <a16:creationId xmlns:a16="http://schemas.microsoft.com/office/drawing/2014/main" id="{028EA603-32D9-8546-15AC-F4F630EDC3D3}"/>
              </a:ext>
            </a:extLst>
          </p:cNvPr>
          <p:cNvSpPr/>
          <p:nvPr/>
        </p:nvSpPr>
        <p:spPr>
          <a:xfrm>
            <a:off x="7816607" y="934398"/>
            <a:ext cx="4206842" cy="61890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Stores key-value pairs in sparse space</a:t>
            </a:r>
          </a:p>
          <a:p>
            <a:pPr algn="ctr"/>
            <a:r>
              <a:rPr lang="en-US"/>
              <a:t>Uses extra memory</a:t>
            </a:r>
          </a:p>
        </p:txBody>
      </p:sp>
      <p:pic>
        <p:nvPicPr>
          <p:cNvPr id="26" name="Picture 25" descr="A blue sign with yellow letters&#10;&#10;Description automatically generated">
            <a:extLst>
              <a:ext uri="{FF2B5EF4-FFF2-40B4-BE49-F238E27FC236}">
                <a16:creationId xmlns:a16="http://schemas.microsoft.com/office/drawing/2014/main" id="{0D3FA277-2281-206B-0256-EB95E2F928FF}"/>
              </a:ext>
            </a:extLst>
          </p:cNvPr>
          <p:cNvPicPr>
            <a:picLocks noChangeAspect="1"/>
          </p:cNvPicPr>
          <p:nvPr/>
        </p:nvPicPr>
        <p:blipFill>
          <a:blip r:embed="rId2"/>
          <a:stretch>
            <a:fillRect/>
          </a:stretch>
        </p:blipFill>
        <p:spPr>
          <a:xfrm>
            <a:off x="10965932" y="-4505"/>
            <a:ext cx="1229069" cy="798871"/>
          </a:xfrm>
          <a:prstGeom prst="rect">
            <a:avLst/>
          </a:prstGeom>
        </p:spPr>
      </p:pic>
    </p:spTree>
    <p:extLst>
      <p:ext uri="{BB962C8B-B14F-4D97-AF65-F5344CB8AC3E}">
        <p14:creationId xmlns:p14="http://schemas.microsoft.com/office/powerpoint/2010/main" val="3837637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597FE07-A05B-ECCF-B97E-56A1E03BD672}"/>
              </a:ext>
            </a:extLst>
          </p:cNvPr>
          <p:cNvSpPr>
            <a:spLocks noGrp="1"/>
          </p:cNvSpPr>
          <p:nvPr>
            <p:ph idx="1"/>
          </p:nvPr>
        </p:nvSpPr>
        <p:spPr>
          <a:xfrm>
            <a:off x="571500" y="1437126"/>
            <a:ext cx="6392334" cy="4490708"/>
          </a:xfrm>
        </p:spPr>
        <p:txBody>
          <a:bodyPr/>
          <a:lstStyle/>
          <a:p>
            <a:pPr marL="227965" indent="-227965"/>
            <a:r>
              <a:rPr lang="en-US">
                <a:latin typeface="Proxima Nova Rg"/>
              </a:rPr>
              <a:t>Build rate:</a:t>
            </a:r>
          </a:p>
          <a:p>
            <a:pPr marL="685165" lvl="1" indent="-227965"/>
            <a:r>
              <a:rPr lang="en-US">
                <a:latin typeface="Proxima Nova Rg"/>
              </a:rPr>
              <a:t>Random synthetic graph: 400 million keys/second</a:t>
            </a:r>
          </a:p>
          <a:p>
            <a:pPr marL="685165" lvl="1" indent="-227965"/>
            <a:r>
              <a:rPr lang="en-US">
                <a:latin typeface="Proxima Nova Rg"/>
              </a:rPr>
              <a:t>String graph: 4 billion keys/second</a:t>
            </a:r>
            <a:endParaRPr lang="en-US"/>
          </a:p>
          <a:p>
            <a:pPr marL="227965" indent="-227965"/>
            <a:r>
              <a:rPr lang="en-US">
                <a:latin typeface="Proxima Nova Rg"/>
              </a:rPr>
              <a:t>Load factors are varied to ensure less memory overhead</a:t>
            </a:r>
            <a:endParaRPr lang="en-US"/>
          </a:p>
          <a:p>
            <a:endParaRPr lang="en-US"/>
          </a:p>
        </p:txBody>
      </p:sp>
      <p:sp>
        <p:nvSpPr>
          <p:cNvPr id="2" name="Title 1">
            <a:extLst>
              <a:ext uri="{FF2B5EF4-FFF2-40B4-BE49-F238E27FC236}">
                <a16:creationId xmlns:a16="http://schemas.microsoft.com/office/drawing/2014/main" id="{92E3C929-DC3E-2706-F49E-C993A3086455}"/>
              </a:ext>
            </a:extLst>
          </p:cNvPr>
          <p:cNvSpPr>
            <a:spLocks noGrp="1"/>
          </p:cNvSpPr>
          <p:nvPr>
            <p:ph type="title"/>
          </p:nvPr>
        </p:nvSpPr>
        <p:spPr/>
        <p:txBody>
          <a:bodyPr/>
          <a:lstStyle/>
          <a:p>
            <a:r>
              <a:rPr lang="en-US"/>
              <a:t>Hash Table Performance</a:t>
            </a:r>
          </a:p>
        </p:txBody>
      </p:sp>
      <p:pic>
        <p:nvPicPr>
          <p:cNvPr id="5" name="Picture 4" descr="A blue sign with yellow letters&#10;&#10;Description automatically generated">
            <a:extLst>
              <a:ext uri="{FF2B5EF4-FFF2-40B4-BE49-F238E27FC236}">
                <a16:creationId xmlns:a16="http://schemas.microsoft.com/office/drawing/2014/main" id="{F516594B-140C-B71F-E4F2-11840714ACC4}"/>
              </a:ext>
            </a:extLst>
          </p:cNvPr>
          <p:cNvPicPr>
            <a:picLocks noChangeAspect="1"/>
          </p:cNvPicPr>
          <p:nvPr/>
        </p:nvPicPr>
        <p:blipFill>
          <a:blip r:embed="rId2"/>
          <a:stretch>
            <a:fillRect/>
          </a:stretch>
        </p:blipFill>
        <p:spPr>
          <a:xfrm>
            <a:off x="10965932" y="-4505"/>
            <a:ext cx="1229069" cy="798871"/>
          </a:xfrm>
          <a:prstGeom prst="rect">
            <a:avLst/>
          </a:prstGeom>
        </p:spPr>
      </p:pic>
      <p:grpSp>
        <p:nvGrpSpPr>
          <p:cNvPr id="30" name="Group 29">
            <a:extLst>
              <a:ext uri="{FF2B5EF4-FFF2-40B4-BE49-F238E27FC236}">
                <a16:creationId xmlns:a16="http://schemas.microsoft.com/office/drawing/2014/main" id="{53941937-65C2-0A72-F918-5F6F99868BAF}"/>
              </a:ext>
            </a:extLst>
          </p:cNvPr>
          <p:cNvGrpSpPr/>
          <p:nvPr/>
        </p:nvGrpSpPr>
        <p:grpSpPr>
          <a:xfrm>
            <a:off x="7210778" y="1930870"/>
            <a:ext cx="3608681" cy="776672"/>
            <a:chOff x="7210778" y="1930870"/>
            <a:chExt cx="3608681" cy="776672"/>
          </a:xfrm>
        </p:grpSpPr>
        <p:sp>
          <p:nvSpPr>
            <p:cNvPr id="19" name="Oval 18">
              <a:extLst>
                <a:ext uri="{FF2B5EF4-FFF2-40B4-BE49-F238E27FC236}">
                  <a16:creationId xmlns:a16="http://schemas.microsoft.com/office/drawing/2014/main" id="{88D2467A-BE28-B7BA-55E1-F388289E101E}"/>
                </a:ext>
              </a:extLst>
            </p:cNvPr>
            <p:cNvSpPr/>
            <p:nvPr/>
          </p:nvSpPr>
          <p:spPr>
            <a:xfrm>
              <a:off x="7210778" y="1959093"/>
              <a:ext cx="320322" cy="288807"/>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cs typeface="Arial"/>
                </a:rPr>
                <a:t>0</a:t>
              </a:r>
            </a:p>
          </p:txBody>
        </p:sp>
        <p:cxnSp>
          <p:nvCxnSpPr>
            <p:cNvPr id="20" name="Straight Arrow Connector 19">
              <a:extLst>
                <a:ext uri="{FF2B5EF4-FFF2-40B4-BE49-F238E27FC236}">
                  <a16:creationId xmlns:a16="http://schemas.microsoft.com/office/drawing/2014/main" id="{806AE68D-F2CC-0ED3-9F26-5E2FA60D9652}"/>
                </a:ext>
              </a:extLst>
            </p:cNvPr>
            <p:cNvCxnSpPr/>
            <p:nvPr/>
          </p:nvCxnSpPr>
          <p:spPr>
            <a:xfrm flipV="1">
              <a:off x="7528749" y="2098793"/>
              <a:ext cx="412044" cy="893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BDFCB82D-F231-502C-2F58-575C1C06C3C9}"/>
                </a:ext>
              </a:extLst>
            </p:cNvPr>
            <p:cNvSpPr/>
            <p:nvPr/>
          </p:nvSpPr>
          <p:spPr>
            <a:xfrm>
              <a:off x="7935148" y="1949685"/>
              <a:ext cx="320322" cy="288807"/>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cs typeface="Arial"/>
                </a:rPr>
                <a:t>1</a:t>
              </a:r>
            </a:p>
          </p:txBody>
        </p:sp>
        <p:cxnSp>
          <p:nvCxnSpPr>
            <p:cNvPr id="22" name="Straight Arrow Connector 21">
              <a:extLst>
                <a:ext uri="{FF2B5EF4-FFF2-40B4-BE49-F238E27FC236}">
                  <a16:creationId xmlns:a16="http://schemas.microsoft.com/office/drawing/2014/main" id="{3B340D85-27F2-934F-EB55-74A2EE8C16E2}"/>
                </a:ext>
              </a:extLst>
            </p:cNvPr>
            <p:cNvCxnSpPr>
              <a:cxnSpLocks/>
            </p:cNvCxnSpPr>
            <p:nvPr/>
          </p:nvCxnSpPr>
          <p:spPr>
            <a:xfrm flipV="1">
              <a:off x="8253119" y="2089385"/>
              <a:ext cx="412044" cy="893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1476AA91-AEA8-EAEA-FC3A-1A9919C94E0D}"/>
                </a:ext>
              </a:extLst>
            </p:cNvPr>
            <p:cNvSpPr/>
            <p:nvPr/>
          </p:nvSpPr>
          <p:spPr>
            <a:xfrm>
              <a:off x="8650111" y="1940278"/>
              <a:ext cx="320322" cy="288807"/>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cs typeface="Arial"/>
                </a:rPr>
                <a:t>2</a:t>
              </a:r>
            </a:p>
          </p:txBody>
        </p:sp>
        <p:cxnSp>
          <p:nvCxnSpPr>
            <p:cNvPr id="24" name="Straight Arrow Connector 23">
              <a:extLst>
                <a:ext uri="{FF2B5EF4-FFF2-40B4-BE49-F238E27FC236}">
                  <a16:creationId xmlns:a16="http://schemas.microsoft.com/office/drawing/2014/main" id="{AABFA52A-2484-27C3-925F-0AD0BF0825A8}"/>
                </a:ext>
              </a:extLst>
            </p:cNvPr>
            <p:cNvCxnSpPr>
              <a:cxnSpLocks/>
            </p:cNvCxnSpPr>
            <p:nvPr/>
          </p:nvCxnSpPr>
          <p:spPr>
            <a:xfrm flipV="1">
              <a:off x="8968082" y="2079978"/>
              <a:ext cx="412044" cy="893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95081CCB-E189-5560-ED8A-AAF08F9ACCF5}"/>
                </a:ext>
              </a:extLst>
            </p:cNvPr>
            <p:cNvSpPr/>
            <p:nvPr/>
          </p:nvSpPr>
          <p:spPr>
            <a:xfrm>
              <a:off x="9374481" y="1940278"/>
              <a:ext cx="320322" cy="288807"/>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cs typeface="Arial"/>
                </a:rPr>
                <a:t>3</a:t>
              </a:r>
            </a:p>
          </p:txBody>
        </p:sp>
        <p:cxnSp>
          <p:nvCxnSpPr>
            <p:cNvPr id="26" name="Straight Arrow Connector 25">
              <a:extLst>
                <a:ext uri="{FF2B5EF4-FFF2-40B4-BE49-F238E27FC236}">
                  <a16:creationId xmlns:a16="http://schemas.microsoft.com/office/drawing/2014/main" id="{7D0F9A08-5846-5320-9C7F-EB0CDDA1C89A}"/>
                </a:ext>
              </a:extLst>
            </p:cNvPr>
            <p:cNvCxnSpPr>
              <a:cxnSpLocks/>
            </p:cNvCxnSpPr>
            <p:nvPr/>
          </p:nvCxnSpPr>
          <p:spPr>
            <a:xfrm flipV="1">
              <a:off x="9692452" y="2079978"/>
              <a:ext cx="412044" cy="893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C7EFEF5E-102C-AA0F-F67A-B666E62B7F9B}"/>
                </a:ext>
              </a:extLst>
            </p:cNvPr>
            <p:cNvSpPr/>
            <p:nvPr/>
          </p:nvSpPr>
          <p:spPr>
            <a:xfrm>
              <a:off x="10089444" y="1930870"/>
              <a:ext cx="320322" cy="288807"/>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cs typeface="Arial"/>
                </a:rPr>
                <a:t>4</a:t>
              </a:r>
            </a:p>
          </p:txBody>
        </p:sp>
        <p:cxnSp>
          <p:nvCxnSpPr>
            <p:cNvPr id="28" name="Straight Arrow Connector 27">
              <a:extLst>
                <a:ext uri="{FF2B5EF4-FFF2-40B4-BE49-F238E27FC236}">
                  <a16:creationId xmlns:a16="http://schemas.microsoft.com/office/drawing/2014/main" id="{4BD5AF4B-36F0-41C0-431A-5C68576D821C}"/>
                </a:ext>
              </a:extLst>
            </p:cNvPr>
            <p:cNvCxnSpPr>
              <a:cxnSpLocks/>
            </p:cNvCxnSpPr>
            <p:nvPr/>
          </p:nvCxnSpPr>
          <p:spPr>
            <a:xfrm flipV="1">
              <a:off x="10407415" y="2070570"/>
              <a:ext cx="412044" cy="893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6529A8DB-5C81-A7CE-5064-EC3B56AC12A2}"/>
                </a:ext>
              </a:extLst>
            </p:cNvPr>
            <p:cNvSpPr txBox="1"/>
            <p:nvPr/>
          </p:nvSpPr>
          <p:spPr>
            <a:xfrm>
              <a:off x="8321793" y="2338210"/>
              <a:ext cx="17018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cs typeface="Arial"/>
                </a:rPr>
                <a:t>String graph</a:t>
              </a:r>
            </a:p>
          </p:txBody>
        </p:sp>
      </p:grpSp>
    </p:spTree>
    <p:extLst>
      <p:ext uri="{BB962C8B-B14F-4D97-AF65-F5344CB8AC3E}">
        <p14:creationId xmlns:p14="http://schemas.microsoft.com/office/powerpoint/2010/main" val="404967695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90D0DA-7950-6A7E-6F5D-4423FCEE8778}"/>
              </a:ext>
            </a:extLst>
          </p:cNvPr>
          <p:cNvSpPr>
            <a:spLocks noGrp="1"/>
          </p:cNvSpPr>
          <p:nvPr>
            <p:ph type="title"/>
          </p:nvPr>
        </p:nvSpPr>
        <p:spPr/>
        <p:txBody>
          <a:bodyPr/>
          <a:lstStyle/>
          <a:p>
            <a:r>
              <a:rPr lang="en-US">
                <a:latin typeface="Arial"/>
                <a:cs typeface="Arial"/>
              </a:rPr>
              <a:t>Roadmap</a:t>
            </a:r>
            <a:endParaRPr lang="en-US"/>
          </a:p>
        </p:txBody>
      </p:sp>
      <p:sp>
        <p:nvSpPr>
          <p:cNvPr id="3" name="Content Placeholder 2">
            <a:extLst>
              <a:ext uri="{FF2B5EF4-FFF2-40B4-BE49-F238E27FC236}">
                <a16:creationId xmlns:a16="http://schemas.microsoft.com/office/drawing/2014/main" id="{9687BD75-CE91-4CD5-14F1-181FF1F911A0}"/>
              </a:ext>
            </a:extLst>
          </p:cNvPr>
          <p:cNvSpPr>
            <a:spLocks noGrp="1"/>
          </p:cNvSpPr>
          <p:nvPr>
            <p:ph idx="1"/>
          </p:nvPr>
        </p:nvSpPr>
        <p:spPr>
          <a:xfrm>
            <a:off x="571500" y="1437126"/>
            <a:ext cx="11049000" cy="5342837"/>
          </a:xfrm>
        </p:spPr>
        <p:txBody>
          <a:bodyPr vert="horz" lIns="0" tIns="0" rIns="0" bIns="0" rtlCol="0" anchor="t">
            <a:normAutofit/>
          </a:bodyPr>
          <a:lstStyle/>
          <a:p>
            <a:pPr marL="457200" indent="-457200">
              <a:buAutoNum type="arabicPeriod"/>
            </a:pPr>
            <a:r>
              <a:rPr lang="en-US">
                <a:solidFill>
                  <a:srgbClr val="001E62"/>
                </a:solidFill>
                <a:latin typeface="Arial"/>
                <a:cs typeface="Arial"/>
              </a:rPr>
              <a:t>Introduction and motivation</a:t>
            </a:r>
            <a:endParaRPr lang="en-US">
              <a:solidFill>
                <a:srgbClr val="001E62"/>
              </a:solidFill>
              <a:cs typeface="Arial" panose="020B0604020202020204" pitchFamily="34" charset="0"/>
            </a:endParaRPr>
          </a:p>
          <a:p>
            <a:pPr marL="457200" indent="-457200">
              <a:buAutoNum type="arabicPeriod"/>
            </a:pPr>
            <a:r>
              <a:rPr lang="en-US">
                <a:solidFill>
                  <a:schemeClr val="tx2"/>
                </a:solidFill>
                <a:latin typeface="Arial"/>
                <a:cs typeface="Arial"/>
              </a:rPr>
              <a:t>Background</a:t>
            </a:r>
            <a:endParaRPr lang="en-US">
              <a:solidFill>
                <a:schemeClr val="tx2"/>
              </a:solidFill>
              <a:cs typeface="Arial" panose="020B0604020202020204" pitchFamily="34" charset="0"/>
            </a:endParaRPr>
          </a:p>
          <a:p>
            <a:pPr marL="457200" indent="-457200">
              <a:buAutoNum type="arabicPeriod"/>
            </a:pPr>
            <a:r>
              <a:rPr lang="en-US">
                <a:solidFill>
                  <a:schemeClr val="tx2"/>
                </a:solidFill>
                <a:latin typeface="Arial"/>
                <a:cs typeface="Arial"/>
              </a:rPr>
              <a:t>Enabling declarative analytics on heterogenous System</a:t>
            </a:r>
            <a:endParaRPr lang="en-US">
              <a:solidFill>
                <a:schemeClr val="tx2"/>
              </a:solidFill>
              <a:cs typeface="Arial" panose="020B0604020202020204" pitchFamily="34" charset="0"/>
            </a:endParaRPr>
          </a:p>
          <a:p>
            <a:pPr marL="1092200" lvl="1" indent="-457200">
              <a:buFontTx/>
              <a:buAutoNum type="alphaLcPeriod"/>
            </a:pPr>
            <a:r>
              <a:rPr lang="en-US">
                <a:solidFill>
                  <a:schemeClr val="tx2"/>
                </a:solidFill>
                <a:latin typeface="Arial"/>
                <a:cs typeface="Arial"/>
              </a:rPr>
              <a:t>Off-the-shelf implementations (Accomplished)</a:t>
            </a:r>
          </a:p>
          <a:p>
            <a:pPr marL="1092200" lvl="1" indent="-457200">
              <a:buFontTx/>
              <a:buAutoNum type="alphaLcPeriod"/>
            </a:pPr>
            <a:r>
              <a:rPr lang="en-US">
                <a:solidFill>
                  <a:schemeClr val="tx2"/>
                </a:solidFill>
                <a:latin typeface="Arial"/>
                <a:cs typeface="Arial"/>
              </a:rPr>
              <a:t>Hash table on GPU (Accomplished)</a:t>
            </a:r>
            <a:endParaRPr lang="en-US">
              <a:solidFill>
                <a:schemeClr val="tx2"/>
              </a:solidFill>
              <a:cs typeface="Arial" panose="020B0604020202020204" pitchFamily="34" charset="0"/>
            </a:endParaRPr>
          </a:p>
          <a:p>
            <a:pPr marL="1092200" lvl="1" indent="-457200">
              <a:buFontTx/>
              <a:buAutoNum type="alphaLcPeriod"/>
            </a:pPr>
            <a:r>
              <a:rPr lang="en-US" b="1">
                <a:solidFill>
                  <a:srgbClr val="FF0000"/>
                </a:solidFill>
                <a:latin typeface="Arial"/>
                <a:cs typeface="Arial"/>
              </a:rPr>
              <a:t>Hash Join (Accomplished)</a:t>
            </a:r>
          </a:p>
          <a:p>
            <a:pPr marL="1092200" lvl="1" indent="-457200">
              <a:buFontTx/>
              <a:buAutoNum type="alphaLcPeriod"/>
            </a:pPr>
            <a:r>
              <a:rPr lang="en-US">
                <a:solidFill>
                  <a:schemeClr val="tx2"/>
                </a:solidFill>
                <a:latin typeface="Arial"/>
                <a:cs typeface="Arial"/>
              </a:rPr>
              <a:t>Hash indexed sorted array (Accomplished)</a:t>
            </a:r>
          </a:p>
          <a:p>
            <a:pPr marL="1092200" lvl="1" indent="-457200">
              <a:buFontTx/>
              <a:buAutoNum type="alphaLcPeriod"/>
            </a:pPr>
            <a:r>
              <a:rPr lang="en-US">
                <a:solidFill>
                  <a:schemeClr val="tx2"/>
                </a:solidFill>
                <a:latin typeface="Arial"/>
                <a:cs typeface="Arial"/>
              </a:rPr>
              <a:t>Multi-node multi-GPU implementation (Current focus)</a:t>
            </a:r>
            <a:endParaRPr lang="en-US">
              <a:solidFill>
                <a:schemeClr val="tx2"/>
              </a:solidFill>
              <a:cs typeface="Arial"/>
            </a:endParaRPr>
          </a:p>
          <a:p>
            <a:pPr marL="342900" indent="-457200">
              <a:buAutoNum type="arabicPeriod"/>
            </a:pPr>
            <a:r>
              <a:rPr lang="en-US">
                <a:solidFill>
                  <a:schemeClr val="tx2"/>
                </a:solidFill>
                <a:latin typeface="Arial"/>
                <a:cs typeface="Arial"/>
              </a:rPr>
              <a:t>Exploration of declarative scientific analytics</a:t>
            </a:r>
          </a:p>
          <a:p>
            <a:pPr marL="977900" lvl="1" indent="-457200">
              <a:buFontTx/>
              <a:buAutoNum type="alphaLcPeriod"/>
            </a:pPr>
            <a:r>
              <a:rPr lang="en-US">
                <a:solidFill>
                  <a:schemeClr val="tx2"/>
                </a:solidFill>
                <a:latin typeface="Arial"/>
                <a:cs typeface="Arial"/>
              </a:rPr>
              <a:t>Declarative topological data analysis (Accomplished)</a:t>
            </a:r>
            <a:endParaRPr lang="en-US">
              <a:solidFill>
                <a:schemeClr val="tx2"/>
              </a:solidFill>
              <a:cs typeface="Arial" panose="020B0604020202020204" pitchFamily="34" charset="0"/>
            </a:endParaRPr>
          </a:p>
          <a:p>
            <a:pPr marL="977900" lvl="1" indent="-457200">
              <a:buFontTx/>
              <a:buAutoNum type="alphaLcPeriod"/>
            </a:pPr>
            <a:r>
              <a:rPr lang="en-US">
                <a:solidFill>
                  <a:schemeClr val="tx2"/>
                </a:solidFill>
                <a:latin typeface="Arial"/>
                <a:cs typeface="Arial"/>
              </a:rPr>
              <a:t>Persistent homology using declarative analytics (Current focus)</a:t>
            </a:r>
            <a:endParaRPr lang="en-US">
              <a:solidFill>
                <a:schemeClr val="tx2"/>
              </a:solidFill>
              <a:cs typeface="Arial" panose="020B0604020202020204" pitchFamily="34" charset="0"/>
            </a:endParaRPr>
          </a:p>
          <a:p>
            <a:pPr marL="342900" indent="-457200">
              <a:buAutoNum type="arabicPeriod"/>
            </a:pPr>
            <a:r>
              <a:rPr lang="en-US">
                <a:solidFill>
                  <a:schemeClr val="tx2"/>
                </a:solidFill>
                <a:latin typeface="Arial"/>
                <a:cs typeface="Arial"/>
              </a:rPr>
              <a:t>Timeline</a:t>
            </a:r>
          </a:p>
          <a:p>
            <a:pPr marL="342900" indent="-457200">
              <a:buAutoNum type="arabicPeriod"/>
            </a:pPr>
            <a:r>
              <a:rPr lang="en-US">
                <a:solidFill>
                  <a:schemeClr val="tx2"/>
                </a:solidFill>
                <a:latin typeface="Arial"/>
                <a:cs typeface="Arial"/>
              </a:rPr>
              <a:t>Conclusion</a:t>
            </a:r>
            <a:endParaRPr lang="en-US">
              <a:solidFill>
                <a:schemeClr val="tx2"/>
              </a:solidFill>
              <a:cs typeface="Arial" panose="020B0604020202020204" pitchFamily="34" charset="0"/>
            </a:endParaRPr>
          </a:p>
          <a:p>
            <a:pPr marL="342900" indent="-342900">
              <a:buAutoNum type="arabicPeriod"/>
            </a:pPr>
            <a:endParaRPr lang="en-US">
              <a:solidFill>
                <a:schemeClr val="tx2"/>
              </a:solidFill>
              <a:latin typeface="Arial"/>
              <a:cs typeface="Arial"/>
            </a:endParaRPr>
          </a:p>
        </p:txBody>
      </p:sp>
    </p:spTree>
    <p:extLst>
      <p:ext uri="{BB962C8B-B14F-4D97-AF65-F5344CB8AC3E}">
        <p14:creationId xmlns:p14="http://schemas.microsoft.com/office/powerpoint/2010/main" val="33490878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8223CF-879B-ACDF-9D0C-66964AB3EB3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90DA2DB-E248-AE37-79DC-FF5434C8EB03}"/>
              </a:ext>
            </a:extLst>
          </p:cNvPr>
          <p:cNvSpPr>
            <a:spLocks noGrp="1"/>
          </p:cNvSpPr>
          <p:nvPr>
            <p:ph type="title"/>
          </p:nvPr>
        </p:nvSpPr>
        <p:spPr>
          <a:xfrm>
            <a:off x="562207" y="427475"/>
            <a:ext cx="11039944" cy="811005"/>
          </a:xfrm>
        </p:spPr>
        <p:txBody>
          <a:bodyPr vert="horz" lIns="0" tIns="0" rIns="0" bIns="0" rtlCol="0" anchor="t">
            <a:noAutofit/>
          </a:bodyPr>
          <a:lstStyle/>
          <a:p>
            <a:r>
              <a:rPr lang="en-US" sz="3000">
                <a:solidFill>
                  <a:srgbClr val="C00000"/>
                </a:solidFill>
                <a:latin typeface="Arial"/>
                <a:cs typeface="Arial"/>
              </a:rPr>
              <a:t>Declarative Analytics </a:t>
            </a:r>
            <a:r>
              <a:rPr lang="en-US" sz="3000">
                <a:latin typeface="Arial"/>
                <a:cs typeface="Arial"/>
              </a:rPr>
              <a:t>on Heterogeneous Exascale Systems</a:t>
            </a:r>
          </a:p>
        </p:txBody>
      </p:sp>
      <p:sp>
        <p:nvSpPr>
          <p:cNvPr id="6" name="TextBox 5">
            <a:extLst>
              <a:ext uri="{FF2B5EF4-FFF2-40B4-BE49-F238E27FC236}">
                <a16:creationId xmlns:a16="http://schemas.microsoft.com/office/drawing/2014/main" id="{230930D8-83BF-EF47-567D-53249A4377CA}"/>
              </a:ext>
            </a:extLst>
          </p:cNvPr>
          <p:cNvSpPr txBox="1"/>
          <p:nvPr/>
        </p:nvSpPr>
        <p:spPr>
          <a:xfrm>
            <a:off x="562207" y="6571983"/>
            <a:ext cx="10838996" cy="246221"/>
          </a:xfrm>
          <a:prstGeom prst="rect">
            <a:avLst/>
          </a:prstGeom>
          <a:noFill/>
        </p:spPr>
        <p:txBody>
          <a:bodyPr wrap="square" lIns="91440" tIns="45720" rIns="91440" bIns="45720" rtlCol="0" anchor="t">
            <a:spAutoFit/>
          </a:bodyPr>
          <a:lstStyle>
            <a:defPPr>
              <a:defRPr lang="en-US"/>
            </a:defPPr>
            <a:lvl1pPr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marL="171450" indent="-171450">
              <a:buFont typeface="Arial"/>
              <a:buChar char="•"/>
            </a:pPr>
            <a:r>
              <a:rPr lang="en-US" sz="1000" err="1"/>
              <a:t>Gilray</a:t>
            </a:r>
            <a:r>
              <a:rPr lang="en-US" sz="1000"/>
              <a:t>, T., &amp; Kumar, S. (2019, December). Distributed relational algebra at scale. In </a:t>
            </a:r>
            <a:r>
              <a:rPr lang="en-US" sz="1000" i="1"/>
              <a:t>2019 IEEE 26th International Conference on High Performance Computing, Data, and Analytics (</a:t>
            </a:r>
            <a:r>
              <a:rPr lang="en-US" sz="1000" i="1" err="1"/>
              <a:t>HiPC</a:t>
            </a:r>
            <a:r>
              <a:rPr lang="en-US" sz="1000" i="1"/>
              <a:t>)</a:t>
            </a:r>
            <a:r>
              <a:rPr lang="en-US" sz="1000"/>
              <a:t> (pp. 12-22). IEEE.</a:t>
            </a:r>
          </a:p>
        </p:txBody>
      </p:sp>
      <p:grpSp>
        <p:nvGrpSpPr>
          <p:cNvPr id="8" name="Group 7">
            <a:extLst>
              <a:ext uri="{FF2B5EF4-FFF2-40B4-BE49-F238E27FC236}">
                <a16:creationId xmlns:a16="http://schemas.microsoft.com/office/drawing/2014/main" id="{27399090-7E15-FE3B-53B3-347AE66E7D70}"/>
              </a:ext>
            </a:extLst>
          </p:cNvPr>
          <p:cNvGrpSpPr/>
          <p:nvPr/>
        </p:nvGrpSpPr>
        <p:grpSpPr>
          <a:xfrm>
            <a:off x="1676566" y="2066999"/>
            <a:ext cx="3447875" cy="1494969"/>
            <a:chOff x="234892" y="2483141"/>
            <a:chExt cx="3447875" cy="1494969"/>
          </a:xfrm>
        </p:grpSpPr>
        <p:sp>
          <p:nvSpPr>
            <p:cNvPr id="4" name="TextBox 3">
              <a:extLst>
                <a:ext uri="{FF2B5EF4-FFF2-40B4-BE49-F238E27FC236}">
                  <a16:creationId xmlns:a16="http://schemas.microsoft.com/office/drawing/2014/main" id="{E57CD0EE-0544-52C6-4220-8E1EAFDA603E}"/>
                </a:ext>
              </a:extLst>
            </p:cNvPr>
            <p:cNvSpPr txBox="1"/>
            <p:nvPr/>
          </p:nvSpPr>
          <p:spPr>
            <a:xfrm>
              <a:off x="562207" y="3007374"/>
              <a:ext cx="2894057" cy="646331"/>
            </a:xfrm>
            <a:prstGeom prst="rect">
              <a:avLst/>
            </a:prstGeom>
            <a:noFill/>
          </p:spPr>
          <p:txBody>
            <a:bodyPr wrap="square" rtlCol="0">
              <a:spAutoFit/>
            </a:bodyPr>
            <a:lstStyle/>
            <a:p>
              <a:r>
                <a:rPr lang="en-US" b="0" i="0" err="1">
                  <a:solidFill>
                    <a:srgbClr val="383A42"/>
                  </a:solidFill>
                  <a:effectLst/>
                  <a:latin typeface="ui-monospace"/>
                </a:rPr>
                <a:t>tc</a:t>
              </a:r>
              <a:r>
                <a:rPr lang="en-US" b="0" i="0">
                  <a:solidFill>
                    <a:srgbClr val="383A42"/>
                  </a:solidFill>
                  <a:effectLst/>
                  <a:latin typeface="ui-monospace"/>
                </a:rPr>
                <a:t>(X, Y) :- edges(X, Y). </a:t>
              </a:r>
            </a:p>
            <a:p>
              <a:r>
                <a:rPr lang="en-US" b="0" i="0" err="1">
                  <a:solidFill>
                    <a:srgbClr val="383A42"/>
                  </a:solidFill>
                  <a:effectLst/>
                  <a:latin typeface="ui-monospace"/>
                </a:rPr>
                <a:t>tc</a:t>
              </a:r>
              <a:r>
                <a:rPr lang="en-US" b="0" i="0">
                  <a:solidFill>
                    <a:srgbClr val="383A42"/>
                  </a:solidFill>
                  <a:effectLst/>
                  <a:latin typeface="ui-monospace"/>
                </a:rPr>
                <a:t>(X, Z) :- </a:t>
              </a:r>
              <a:r>
                <a:rPr lang="en-US" b="0" i="0" err="1">
                  <a:solidFill>
                    <a:srgbClr val="383A42"/>
                  </a:solidFill>
                  <a:effectLst/>
                  <a:latin typeface="ui-monospace"/>
                </a:rPr>
                <a:t>tc</a:t>
              </a:r>
              <a:r>
                <a:rPr lang="en-US" b="0" i="0">
                  <a:solidFill>
                    <a:srgbClr val="383A42"/>
                  </a:solidFill>
                  <a:effectLst/>
                  <a:latin typeface="ui-monospace"/>
                </a:rPr>
                <a:t>(X, Y), edges(Y, Z).</a:t>
              </a:r>
              <a:endParaRPr lang="en-US"/>
            </a:p>
          </p:txBody>
        </p:sp>
        <p:sp>
          <p:nvSpPr>
            <p:cNvPr id="5" name="TextBox 4">
              <a:extLst>
                <a:ext uri="{FF2B5EF4-FFF2-40B4-BE49-F238E27FC236}">
                  <a16:creationId xmlns:a16="http://schemas.microsoft.com/office/drawing/2014/main" id="{D7F797DF-EAF7-8F31-224E-36404D5AE735}"/>
                </a:ext>
              </a:extLst>
            </p:cNvPr>
            <p:cNvSpPr txBox="1"/>
            <p:nvPr/>
          </p:nvSpPr>
          <p:spPr>
            <a:xfrm>
              <a:off x="234892" y="2651194"/>
              <a:ext cx="3447875" cy="369332"/>
            </a:xfrm>
            <a:prstGeom prst="rect">
              <a:avLst/>
            </a:prstGeom>
            <a:noFill/>
          </p:spPr>
          <p:txBody>
            <a:bodyPr wrap="square" rtlCol="0">
              <a:spAutoFit/>
            </a:bodyPr>
            <a:lstStyle/>
            <a:p>
              <a:pPr algn="ctr"/>
              <a:r>
                <a:rPr lang="en-US" b="1"/>
                <a:t>Datalog Rules</a:t>
              </a:r>
            </a:p>
          </p:txBody>
        </p:sp>
        <p:sp>
          <p:nvSpPr>
            <p:cNvPr id="7" name="Rectangle 6">
              <a:extLst>
                <a:ext uri="{FF2B5EF4-FFF2-40B4-BE49-F238E27FC236}">
                  <a16:creationId xmlns:a16="http://schemas.microsoft.com/office/drawing/2014/main" id="{5E528C4E-B148-A1BB-AC2A-C0EF68D0D075}"/>
                </a:ext>
              </a:extLst>
            </p:cNvPr>
            <p:cNvSpPr/>
            <p:nvPr/>
          </p:nvSpPr>
          <p:spPr>
            <a:xfrm>
              <a:off x="234892" y="2483141"/>
              <a:ext cx="3447875" cy="1494969"/>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sp>
        <p:nvSpPr>
          <p:cNvPr id="9" name="Arrow: Right 8">
            <a:extLst>
              <a:ext uri="{FF2B5EF4-FFF2-40B4-BE49-F238E27FC236}">
                <a16:creationId xmlns:a16="http://schemas.microsoft.com/office/drawing/2014/main" id="{350B3074-A298-2480-1978-7AA46B099F26}"/>
              </a:ext>
            </a:extLst>
          </p:cNvPr>
          <p:cNvSpPr/>
          <p:nvPr/>
        </p:nvSpPr>
        <p:spPr>
          <a:xfrm>
            <a:off x="5258665" y="2687623"/>
            <a:ext cx="696286" cy="25372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75D5D722-A2B4-CAD4-1A37-544149CD6A4F}"/>
              </a:ext>
            </a:extLst>
          </p:cNvPr>
          <p:cNvGrpSpPr/>
          <p:nvPr/>
        </p:nvGrpSpPr>
        <p:grpSpPr>
          <a:xfrm>
            <a:off x="6090262" y="2066999"/>
            <a:ext cx="2928380" cy="1494969"/>
            <a:chOff x="234889" y="2483141"/>
            <a:chExt cx="3447878" cy="1494969"/>
          </a:xfrm>
        </p:grpSpPr>
        <p:sp>
          <p:nvSpPr>
            <p:cNvPr id="15" name="TextBox 14">
              <a:extLst>
                <a:ext uri="{FF2B5EF4-FFF2-40B4-BE49-F238E27FC236}">
                  <a16:creationId xmlns:a16="http://schemas.microsoft.com/office/drawing/2014/main" id="{B1163F8C-3A52-5CB8-B02E-8C051C9CFD33}"/>
                </a:ext>
              </a:extLst>
            </p:cNvPr>
            <p:cNvSpPr txBox="1"/>
            <p:nvPr/>
          </p:nvSpPr>
          <p:spPr>
            <a:xfrm>
              <a:off x="234889" y="2768960"/>
              <a:ext cx="3447876" cy="646331"/>
            </a:xfrm>
            <a:prstGeom prst="rect">
              <a:avLst/>
            </a:prstGeom>
            <a:noFill/>
          </p:spPr>
          <p:txBody>
            <a:bodyPr wrap="square" rtlCol="0">
              <a:spAutoFit/>
            </a:bodyPr>
            <a:lstStyle/>
            <a:p>
              <a:pPr algn="ctr"/>
              <a:r>
                <a:rPr lang="en-US" b="1"/>
                <a:t>Iterative </a:t>
              </a:r>
            </a:p>
            <a:p>
              <a:pPr algn="ctr"/>
              <a:r>
                <a:rPr lang="en-US" b="1"/>
                <a:t>Relational Algebra</a:t>
              </a:r>
            </a:p>
          </p:txBody>
        </p:sp>
        <p:sp>
          <p:nvSpPr>
            <p:cNvPr id="16" name="Rectangle 15">
              <a:extLst>
                <a:ext uri="{FF2B5EF4-FFF2-40B4-BE49-F238E27FC236}">
                  <a16:creationId xmlns:a16="http://schemas.microsoft.com/office/drawing/2014/main" id="{18F9FC16-E002-1450-5148-4C534B693FE2}"/>
                </a:ext>
              </a:extLst>
            </p:cNvPr>
            <p:cNvSpPr/>
            <p:nvPr/>
          </p:nvSpPr>
          <p:spPr>
            <a:xfrm>
              <a:off x="234892" y="2483141"/>
              <a:ext cx="3447875" cy="1494969"/>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grpSp>
        <p:nvGrpSpPr>
          <p:cNvPr id="34" name="Group 33">
            <a:extLst>
              <a:ext uri="{FF2B5EF4-FFF2-40B4-BE49-F238E27FC236}">
                <a16:creationId xmlns:a16="http://schemas.microsoft.com/office/drawing/2014/main" id="{84CE1BA3-7AAF-CED2-66D1-5B3CD7E8352B}"/>
              </a:ext>
            </a:extLst>
          </p:cNvPr>
          <p:cNvGrpSpPr/>
          <p:nvPr/>
        </p:nvGrpSpPr>
        <p:grpSpPr>
          <a:xfrm>
            <a:off x="3714806" y="4284838"/>
            <a:ext cx="6792447" cy="1455653"/>
            <a:chOff x="2759693" y="4470026"/>
            <a:chExt cx="6792447" cy="1455653"/>
          </a:xfrm>
        </p:grpSpPr>
        <p:grpSp>
          <p:nvGrpSpPr>
            <p:cNvPr id="30" name="Group 29">
              <a:extLst>
                <a:ext uri="{FF2B5EF4-FFF2-40B4-BE49-F238E27FC236}">
                  <a16:creationId xmlns:a16="http://schemas.microsoft.com/office/drawing/2014/main" id="{8DC91CD4-F7F2-E9E8-9DA3-523B7717E508}"/>
                </a:ext>
              </a:extLst>
            </p:cNvPr>
            <p:cNvGrpSpPr/>
            <p:nvPr/>
          </p:nvGrpSpPr>
          <p:grpSpPr>
            <a:xfrm>
              <a:off x="2759693" y="4470026"/>
              <a:ext cx="6792447" cy="1455653"/>
              <a:chOff x="3757983" y="4335548"/>
              <a:chExt cx="6792447" cy="1455653"/>
            </a:xfrm>
          </p:grpSpPr>
          <p:pic>
            <p:nvPicPr>
              <p:cNvPr id="24" name="Picture 23">
                <a:extLst>
                  <a:ext uri="{FF2B5EF4-FFF2-40B4-BE49-F238E27FC236}">
                    <a16:creationId xmlns:a16="http://schemas.microsoft.com/office/drawing/2014/main" id="{76D3EB79-A0F3-05A1-4336-8F4170CC17FB}"/>
                  </a:ext>
                </a:extLst>
              </p:cNvPr>
              <p:cNvPicPr>
                <a:picLocks noChangeAspect="1"/>
              </p:cNvPicPr>
              <p:nvPr/>
            </p:nvPicPr>
            <p:blipFill>
              <a:blip r:embed="rId2"/>
              <a:stretch>
                <a:fillRect/>
              </a:stretch>
            </p:blipFill>
            <p:spPr>
              <a:xfrm>
                <a:off x="5228016" y="4335548"/>
                <a:ext cx="5322414" cy="673480"/>
              </a:xfrm>
              <a:prstGeom prst="rect">
                <a:avLst/>
              </a:prstGeom>
            </p:spPr>
          </p:pic>
          <p:cxnSp>
            <p:nvCxnSpPr>
              <p:cNvPr id="25" name="Straight Arrow Connector 24">
                <a:extLst>
                  <a:ext uri="{FF2B5EF4-FFF2-40B4-BE49-F238E27FC236}">
                    <a16:creationId xmlns:a16="http://schemas.microsoft.com/office/drawing/2014/main" id="{7351D16B-C7B8-DBFB-5DB8-03E24DDEBF53}"/>
                  </a:ext>
                </a:extLst>
              </p:cNvPr>
              <p:cNvCxnSpPr/>
              <p:nvPr/>
            </p:nvCxnSpPr>
            <p:spPr>
              <a:xfrm flipH="1" flipV="1">
                <a:off x="9656351" y="4845855"/>
                <a:ext cx="172121" cy="514609"/>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731C7CDB-F0F3-670E-43BD-B872748B76E1}"/>
                  </a:ext>
                </a:extLst>
              </p:cNvPr>
              <p:cNvCxnSpPr/>
              <p:nvPr/>
            </p:nvCxnSpPr>
            <p:spPr>
              <a:xfrm flipH="1" flipV="1">
                <a:off x="7612830" y="4842990"/>
                <a:ext cx="54578" cy="47049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C5B6FCD3-0192-B5C6-9B0E-FA4A36AF9C32}"/>
                  </a:ext>
                </a:extLst>
              </p:cNvPr>
              <p:cNvCxnSpPr/>
              <p:nvPr/>
            </p:nvCxnSpPr>
            <p:spPr>
              <a:xfrm flipV="1">
                <a:off x="6643913" y="4824628"/>
                <a:ext cx="555422" cy="51382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18B8CE42-2ED8-93F2-1E7B-84429C56F96E}"/>
                  </a:ext>
                </a:extLst>
              </p:cNvPr>
              <p:cNvSpPr/>
              <p:nvPr/>
            </p:nvSpPr>
            <p:spPr>
              <a:xfrm>
                <a:off x="3757983" y="5375172"/>
                <a:ext cx="1928733" cy="369332"/>
              </a:xfrm>
              <a:prstGeom prst="rect">
                <a:avLst/>
              </a:prstGeom>
            </p:spPr>
            <p:txBody>
              <a:bodyPr wrap="none">
                <a:spAutoFit/>
              </a:bodyPr>
              <a:lstStyle>
                <a:defPPr>
                  <a:defRPr lang="en-US"/>
                </a:defPPr>
                <a:lvl1pPr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r>
                  <a:rPr lang="en-US"/>
                  <a:t>Relational algebra:</a:t>
                </a:r>
              </a:p>
            </p:txBody>
          </p:sp>
          <p:sp>
            <p:nvSpPr>
              <p:cNvPr id="29" name="Rectangle 28">
                <a:extLst>
                  <a:ext uri="{FF2B5EF4-FFF2-40B4-BE49-F238E27FC236}">
                    <a16:creationId xmlns:a16="http://schemas.microsoft.com/office/drawing/2014/main" id="{794C01AB-B993-8AB9-37D7-2CCA386669B6}"/>
                  </a:ext>
                </a:extLst>
              </p:cNvPr>
              <p:cNvSpPr/>
              <p:nvPr/>
            </p:nvSpPr>
            <p:spPr>
              <a:xfrm>
                <a:off x="5715813" y="5343796"/>
                <a:ext cx="4726824" cy="44740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defTabSz="457200" rtl="0" eaLnBrk="0" fontAlgn="base" hangingPunct="0">
                  <a:spcBef>
                    <a:spcPct val="0"/>
                  </a:spcBef>
                  <a:spcAft>
                    <a:spcPct val="0"/>
                  </a:spcAft>
                  <a:defRPr kern="1200">
                    <a:solidFill>
                      <a:schemeClr val="lt1"/>
                    </a:solidFill>
                    <a:latin typeface="+mn-lt"/>
                    <a:ea typeface="+mn-ea"/>
                    <a:cs typeface="+mn-cs"/>
                  </a:defRPr>
                </a:lvl1pPr>
                <a:lvl2pPr marL="457200" algn="l" defTabSz="457200" rtl="0" eaLnBrk="0" fontAlgn="base" hangingPunct="0">
                  <a:spcBef>
                    <a:spcPct val="0"/>
                  </a:spcBef>
                  <a:spcAft>
                    <a:spcPct val="0"/>
                  </a:spcAft>
                  <a:defRPr kern="1200">
                    <a:solidFill>
                      <a:schemeClr val="lt1"/>
                    </a:solidFill>
                    <a:latin typeface="+mn-lt"/>
                    <a:ea typeface="+mn-ea"/>
                    <a:cs typeface="+mn-cs"/>
                  </a:defRPr>
                </a:lvl2pPr>
                <a:lvl3pPr marL="914400" algn="l" defTabSz="457200" rtl="0" eaLnBrk="0" fontAlgn="base" hangingPunct="0">
                  <a:spcBef>
                    <a:spcPct val="0"/>
                  </a:spcBef>
                  <a:spcAft>
                    <a:spcPct val="0"/>
                  </a:spcAft>
                  <a:defRPr kern="1200">
                    <a:solidFill>
                      <a:schemeClr val="lt1"/>
                    </a:solidFill>
                    <a:latin typeface="+mn-lt"/>
                    <a:ea typeface="+mn-ea"/>
                    <a:cs typeface="+mn-cs"/>
                  </a:defRPr>
                </a:lvl3pPr>
                <a:lvl4pPr marL="1371600" algn="l" defTabSz="457200" rtl="0" eaLnBrk="0" fontAlgn="base" hangingPunct="0">
                  <a:spcBef>
                    <a:spcPct val="0"/>
                  </a:spcBef>
                  <a:spcAft>
                    <a:spcPct val="0"/>
                  </a:spcAft>
                  <a:defRPr kern="1200">
                    <a:solidFill>
                      <a:schemeClr val="lt1"/>
                    </a:solidFill>
                    <a:latin typeface="+mn-lt"/>
                    <a:ea typeface="+mn-ea"/>
                    <a:cs typeface="+mn-cs"/>
                  </a:defRPr>
                </a:lvl4pPr>
                <a:lvl5pPr marL="1828800" algn="l" defTabSz="457200"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en-US"/>
              </a:p>
            </p:txBody>
          </p:sp>
        </p:grpSp>
        <p:sp>
          <p:nvSpPr>
            <p:cNvPr id="31" name="TextBox 9">
              <a:extLst>
                <a:ext uri="{FF2B5EF4-FFF2-40B4-BE49-F238E27FC236}">
                  <a16:creationId xmlns:a16="http://schemas.microsoft.com/office/drawing/2014/main" id="{D4435FBE-1E71-20D1-2269-7F490EA4E156}"/>
                </a:ext>
              </a:extLst>
            </p:cNvPr>
            <p:cNvSpPr txBox="1"/>
            <p:nvPr/>
          </p:nvSpPr>
          <p:spPr>
            <a:xfrm>
              <a:off x="8546196" y="5521277"/>
              <a:ext cx="564578" cy="369332"/>
            </a:xfrm>
            <a:prstGeom prst="rect">
              <a:avLst/>
            </a:prstGeom>
            <a:noFill/>
          </p:spPr>
          <p:txBody>
            <a:bodyPr wrap="none" rtlCol="0">
              <a:spAutoFit/>
            </a:bodyPr>
            <a:lstStyle>
              <a:defPPr>
                <a:defRPr lang="en-US"/>
              </a:defPPr>
              <a:lvl1pPr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r>
                <a:rPr lang="en-US" b="1"/>
                <a:t>Join</a:t>
              </a:r>
            </a:p>
          </p:txBody>
        </p:sp>
        <p:sp>
          <p:nvSpPr>
            <p:cNvPr id="32" name="TextBox 11">
              <a:extLst>
                <a:ext uri="{FF2B5EF4-FFF2-40B4-BE49-F238E27FC236}">
                  <a16:creationId xmlns:a16="http://schemas.microsoft.com/office/drawing/2014/main" id="{1F28A617-16B7-A51A-D471-E67A259AF635}"/>
                </a:ext>
              </a:extLst>
            </p:cNvPr>
            <p:cNvSpPr txBox="1"/>
            <p:nvPr/>
          </p:nvSpPr>
          <p:spPr>
            <a:xfrm>
              <a:off x="6302506" y="5517624"/>
              <a:ext cx="1164486" cy="369332"/>
            </a:xfrm>
            <a:prstGeom prst="rect">
              <a:avLst/>
            </a:prstGeom>
            <a:noFill/>
          </p:spPr>
          <p:txBody>
            <a:bodyPr wrap="none" rtlCol="0">
              <a:spAutoFit/>
            </a:bodyPr>
            <a:lstStyle>
              <a:defPPr>
                <a:defRPr lang="en-US"/>
              </a:defPPr>
              <a:lvl1pPr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r>
                <a:rPr lang="en-US" b="1"/>
                <a:t>Projection</a:t>
              </a:r>
            </a:p>
          </p:txBody>
        </p:sp>
        <p:sp>
          <p:nvSpPr>
            <p:cNvPr id="33" name="TextBox 14">
              <a:extLst>
                <a:ext uri="{FF2B5EF4-FFF2-40B4-BE49-F238E27FC236}">
                  <a16:creationId xmlns:a16="http://schemas.microsoft.com/office/drawing/2014/main" id="{D1558B70-6ED3-1865-7943-BE4C5E924AE7}"/>
                </a:ext>
              </a:extLst>
            </p:cNvPr>
            <p:cNvSpPr txBox="1"/>
            <p:nvPr/>
          </p:nvSpPr>
          <p:spPr>
            <a:xfrm>
              <a:off x="5189418" y="5522971"/>
              <a:ext cx="761747" cy="369332"/>
            </a:xfrm>
            <a:prstGeom prst="rect">
              <a:avLst/>
            </a:prstGeom>
            <a:noFill/>
          </p:spPr>
          <p:txBody>
            <a:bodyPr wrap="none" rtlCol="0">
              <a:spAutoFit/>
            </a:bodyPr>
            <a:lstStyle>
              <a:defPPr>
                <a:defRPr lang="en-US"/>
              </a:defPPr>
              <a:lvl1pPr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r>
                <a:rPr lang="en-US" b="1"/>
                <a:t>Union</a:t>
              </a:r>
            </a:p>
          </p:txBody>
        </p:sp>
      </p:grpSp>
    </p:spTree>
    <p:extLst>
      <p:ext uri="{BB962C8B-B14F-4D97-AF65-F5344CB8AC3E}">
        <p14:creationId xmlns:p14="http://schemas.microsoft.com/office/powerpoint/2010/main" val="3615163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29C1DC8-CF28-92D1-2237-99B65E577653}"/>
              </a:ext>
            </a:extLst>
          </p:cNvPr>
          <p:cNvSpPr>
            <a:spLocks noGrp="1"/>
          </p:cNvSpPr>
          <p:nvPr>
            <p:ph type="title"/>
          </p:nvPr>
        </p:nvSpPr>
        <p:spPr/>
        <p:txBody>
          <a:bodyPr/>
          <a:lstStyle/>
          <a:p>
            <a:r>
              <a:rPr lang="en-US">
                <a:latin typeface="Proxima Nova Rg"/>
              </a:rPr>
              <a:t>Performing Hash Join on GPU</a:t>
            </a:r>
            <a:endParaRPr lang="en-US"/>
          </a:p>
        </p:txBody>
      </p:sp>
      <p:sp>
        <p:nvSpPr>
          <p:cNvPr id="2" name="Content Placeholder 1">
            <a:extLst>
              <a:ext uri="{FF2B5EF4-FFF2-40B4-BE49-F238E27FC236}">
                <a16:creationId xmlns:a16="http://schemas.microsoft.com/office/drawing/2014/main" id="{B2471473-7680-86EF-1E21-868C3DBF71FB}"/>
              </a:ext>
            </a:extLst>
          </p:cNvPr>
          <p:cNvSpPr>
            <a:spLocks noGrp="1"/>
          </p:cNvSpPr>
          <p:nvPr>
            <p:ph idx="1"/>
          </p:nvPr>
        </p:nvSpPr>
        <p:spPr/>
        <p:txBody>
          <a:bodyPr/>
          <a:lstStyle/>
          <a:p>
            <a:endParaRPr lang="en-US"/>
          </a:p>
        </p:txBody>
      </p:sp>
      <p:graphicFrame>
        <p:nvGraphicFramePr>
          <p:cNvPr id="20" name="Table 15">
            <a:extLst>
              <a:ext uri="{FF2B5EF4-FFF2-40B4-BE49-F238E27FC236}">
                <a16:creationId xmlns:a16="http://schemas.microsoft.com/office/drawing/2014/main" id="{A2E2D6DB-F614-A97E-64CE-41F624F109B1}"/>
              </a:ext>
            </a:extLst>
          </p:cNvPr>
          <p:cNvGraphicFramePr>
            <a:graphicFrameLocks noGrp="1"/>
          </p:cNvGraphicFramePr>
          <p:nvPr/>
        </p:nvGraphicFramePr>
        <p:xfrm>
          <a:off x="731243" y="1558994"/>
          <a:ext cx="1654877" cy="2999178"/>
        </p:xfrm>
        <a:graphic>
          <a:graphicData uri="http://schemas.openxmlformats.org/drawingml/2006/table">
            <a:tbl>
              <a:tblPr firstRow="1" bandRow="1">
                <a:tableStyleId>{5C22544A-7EE6-4342-B048-85BDC9FD1C3A}</a:tableStyleId>
              </a:tblPr>
              <a:tblGrid>
                <a:gridCol w="734457">
                  <a:extLst>
                    <a:ext uri="{9D8B030D-6E8A-4147-A177-3AD203B41FA5}">
                      <a16:colId xmlns:a16="http://schemas.microsoft.com/office/drawing/2014/main" val="2551515154"/>
                    </a:ext>
                  </a:extLst>
                </a:gridCol>
                <a:gridCol w="920420">
                  <a:extLst>
                    <a:ext uri="{9D8B030D-6E8A-4147-A177-3AD203B41FA5}">
                      <a16:colId xmlns:a16="http://schemas.microsoft.com/office/drawing/2014/main" val="1727084382"/>
                    </a:ext>
                  </a:extLst>
                </a:gridCol>
              </a:tblGrid>
              <a:tr h="333242">
                <a:tc>
                  <a:txBody>
                    <a:bodyPr/>
                    <a:lstStyle/>
                    <a:p>
                      <a:r>
                        <a:rPr lang="en-US" sz="1400"/>
                        <a:t>Key</a:t>
                      </a:r>
                      <a:endParaRPr lang="en-US" sz="1400" err="1"/>
                    </a:p>
                  </a:txBody>
                  <a:tcPr anchor="ctr"/>
                </a:tc>
                <a:tc>
                  <a:txBody>
                    <a:bodyPr/>
                    <a:lstStyle/>
                    <a:p>
                      <a:r>
                        <a:rPr lang="en-US" sz="1400"/>
                        <a:t>Value</a:t>
                      </a:r>
                      <a:endParaRPr lang="en-US" sz="1400" err="1"/>
                    </a:p>
                  </a:txBody>
                  <a:tcPr anchor="ctr"/>
                </a:tc>
                <a:extLst>
                  <a:ext uri="{0D108BD9-81ED-4DB2-BD59-A6C34878D82A}">
                    <a16:rowId xmlns:a16="http://schemas.microsoft.com/office/drawing/2014/main" val="4157258884"/>
                  </a:ext>
                </a:extLst>
              </a:tr>
              <a:tr h="333242">
                <a:tc>
                  <a:txBody>
                    <a:bodyPr/>
                    <a:lstStyle/>
                    <a:p>
                      <a:pPr lvl="0">
                        <a:buNone/>
                      </a:pPr>
                      <a:endParaRPr lang="en-US" sz="1400"/>
                    </a:p>
                  </a:txBody>
                  <a:tcPr anchor="ctr"/>
                </a:tc>
                <a:tc>
                  <a:txBody>
                    <a:bodyPr/>
                    <a:lstStyle/>
                    <a:p>
                      <a:pPr lvl="0">
                        <a:buNone/>
                      </a:pPr>
                      <a:endParaRPr lang="en-US" sz="1400"/>
                    </a:p>
                  </a:txBody>
                  <a:tcPr anchor="ctr"/>
                </a:tc>
                <a:extLst>
                  <a:ext uri="{0D108BD9-81ED-4DB2-BD59-A6C34878D82A}">
                    <a16:rowId xmlns:a16="http://schemas.microsoft.com/office/drawing/2014/main" val="1579817243"/>
                  </a:ext>
                </a:extLst>
              </a:tr>
              <a:tr h="333242">
                <a:tc>
                  <a:txBody>
                    <a:bodyPr/>
                    <a:lstStyle/>
                    <a:p>
                      <a:pPr lvl="0">
                        <a:buNone/>
                      </a:pPr>
                      <a:endParaRPr lang="en-US" sz="1400"/>
                    </a:p>
                  </a:txBody>
                  <a:tcPr anchor="ctr"/>
                </a:tc>
                <a:tc>
                  <a:txBody>
                    <a:bodyPr/>
                    <a:lstStyle/>
                    <a:p>
                      <a:pPr lvl="0">
                        <a:buNone/>
                      </a:pPr>
                      <a:endParaRPr lang="en-US" sz="1400"/>
                    </a:p>
                  </a:txBody>
                  <a:tcPr anchor="ctr"/>
                </a:tc>
                <a:extLst>
                  <a:ext uri="{0D108BD9-81ED-4DB2-BD59-A6C34878D82A}">
                    <a16:rowId xmlns:a16="http://schemas.microsoft.com/office/drawing/2014/main" val="2172385120"/>
                  </a:ext>
                </a:extLst>
              </a:tr>
              <a:tr h="333242">
                <a:tc>
                  <a:txBody>
                    <a:bodyPr/>
                    <a:lstStyle/>
                    <a:p>
                      <a:pPr lvl="0">
                        <a:buNone/>
                      </a:pPr>
                      <a:endParaRPr lang="en-US" sz="1400"/>
                    </a:p>
                  </a:txBody>
                  <a:tcPr anchor="ctr"/>
                </a:tc>
                <a:tc>
                  <a:txBody>
                    <a:bodyPr/>
                    <a:lstStyle/>
                    <a:p>
                      <a:pPr lvl="0">
                        <a:buNone/>
                      </a:pPr>
                      <a:endParaRPr lang="en-US" sz="1400"/>
                    </a:p>
                  </a:txBody>
                  <a:tcPr anchor="ctr"/>
                </a:tc>
                <a:extLst>
                  <a:ext uri="{0D108BD9-81ED-4DB2-BD59-A6C34878D82A}">
                    <a16:rowId xmlns:a16="http://schemas.microsoft.com/office/drawing/2014/main" val="2931183345"/>
                  </a:ext>
                </a:extLst>
              </a:tr>
              <a:tr h="333242">
                <a:tc>
                  <a:txBody>
                    <a:bodyPr/>
                    <a:lstStyle/>
                    <a:p>
                      <a:pPr lvl="0">
                        <a:buNone/>
                      </a:pPr>
                      <a:endParaRPr lang="en-US" sz="1400"/>
                    </a:p>
                  </a:txBody>
                  <a:tcPr anchor="ctr"/>
                </a:tc>
                <a:tc>
                  <a:txBody>
                    <a:bodyPr/>
                    <a:lstStyle/>
                    <a:p>
                      <a:pPr lvl="0">
                        <a:buNone/>
                      </a:pPr>
                      <a:endParaRPr lang="en-US" sz="1400"/>
                    </a:p>
                  </a:txBody>
                  <a:tcPr anchor="ctr"/>
                </a:tc>
                <a:extLst>
                  <a:ext uri="{0D108BD9-81ED-4DB2-BD59-A6C34878D82A}">
                    <a16:rowId xmlns:a16="http://schemas.microsoft.com/office/drawing/2014/main" val="3000989701"/>
                  </a:ext>
                </a:extLst>
              </a:tr>
              <a:tr h="333242">
                <a:tc>
                  <a:txBody>
                    <a:bodyPr/>
                    <a:lstStyle/>
                    <a:p>
                      <a:pPr lvl="0">
                        <a:buNone/>
                      </a:pPr>
                      <a:endParaRPr lang="en-US" sz="1400"/>
                    </a:p>
                  </a:txBody>
                  <a:tcPr anchor="ctr"/>
                </a:tc>
                <a:tc>
                  <a:txBody>
                    <a:bodyPr/>
                    <a:lstStyle/>
                    <a:p>
                      <a:pPr lvl="0">
                        <a:buNone/>
                      </a:pPr>
                      <a:endParaRPr lang="en-US" sz="1400"/>
                    </a:p>
                  </a:txBody>
                  <a:tcPr anchor="ctr"/>
                </a:tc>
                <a:extLst>
                  <a:ext uri="{0D108BD9-81ED-4DB2-BD59-A6C34878D82A}">
                    <a16:rowId xmlns:a16="http://schemas.microsoft.com/office/drawing/2014/main" val="3392576293"/>
                  </a:ext>
                </a:extLst>
              </a:tr>
              <a:tr h="333242">
                <a:tc>
                  <a:txBody>
                    <a:bodyPr/>
                    <a:lstStyle/>
                    <a:p>
                      <a:pPr lvl="0">
                        <a:buNone/>
                      </a:pPr>
                      <a:endParaRPr lang="en-US" sz="1400"/>
                    </a:p>
                  </a:txBody>
                  <a:tcPr anchor="ctr"/>
                </a:tc>
                <a:tc>
                  <a:txBody>
                    <a:bodyPr/>
                    <a:lstStyle/>
                    <a:p>
                      <a:pPr lvl="0">
                        <a:buNone/>
                      </a:pPr>
                      <a:endParaRPr lang="en-US" sz="1400"/>
                    </a:p>
                  </a:txBody>
                  <a:tcPr anchor="ctr"/>
                </a:tc>
                <a:extLst>
                  <a:ext uri="{0D108BD9-81ED-4DB2-BD59-A6C34878D82A}">
                    <a16:rowId xmlns:a16="http://schemas.microsoft.com/office/drawing/2014/main" val="3231277571"/>
                  </a:ext>
                </a:extLst>
              </a:tr>
              <a:tr h="333242">
                <a:tc>
                  <a:txBody>
                    <a:bodyPr/>
                    <a:lstStyle/>
                    <a:p>
                      <a:pPr lvl="0">
                        <a:buNone/>
                      </a:pPr>
                      <a:endParaRPr lang="en-US" sz="1400"/>
                    </a:p>
                  </a:txBody>
                  <a:tcPr anchor="ctr"/>
                </a:tc>
                <a:tc>
                  <a:txBody>
                    <a:bodyPr/>
                    <a:lstStyle/>
                    <a:p>
                      <a:pPr lvl="0">
                        <a:buNone/>
                      </a:pPr>
                      <a:endParaRPr lang="en-US" sz="1400"/>
                    </a:p>
                  </a:txBody>
                  <a:tcPr anchor="ctr"/>
                </a:tc>
                <a:extLst>
                  <a:ext uri="{0D108BD9-81ED-4DB2-BD59-A6C34878D82A}">
                    <a16:rowId xmlns:a16="http://schemas.microsoft.com/office/drawing/2014/main" val="3432889426"/>
                  </a:ext>
                </a:extLst>
              </a:tr>
              <a:tr h="333242">
                <a:tc>
                  <a:txBody>
                    <a:bodyPr/>
                    <a:lstStyle/>
                    <a:p>
                      <a:pPr lvl="0">
                        <a:buNone/>
                      </a:pPr>
                      <a:endParaRPr lang="en-US" sz="1400"/>
                    </a:p>
                  </a:txBody>
                  <a:tcPr anchor="ctr"/>
                </a:tc>
                <a:tc>
                  <a:txBody>
                    <a:bodyPr/>
                    <a:lstStyle/>
                    <a:p>
                      <a:pPr lvl="0">
                        <a:buNone/>
                      </a:pPr>
                      <a:endParaRPr lang="en-US" sz="1400"/>
                    </a:p>
                  </a:txBody>
                  <a:tcPr anchor="ctr"/>
                </a:tc>
                <a:extLst>
                  <a:ext uri="{0D108BD9-81ED-4DB2-BD59-A6C34878D82A}">
                    <a16:rowId xmlns:a16="http://schemas.microsoft.com/office/drawing/2014/main" val="2261357360"/>
                  </a:ext>
                </a:extLst>
              </a:tr>
            </a:tbl>
          </a:graphicData>
        </a:graphic>
      </p:graphicFrame>
      <p:sp>
        <p:nvSpPr>
          <p:cNvPr id="21" name="TextBox 20">
            <a:extLst>
              <a:ext uri="{FF2B5EF4-FFF2-40B4-BE49-F238E27FC236}">
                <a16:creationId xmlns:a16="http://schemas.microsoft.com/office/drawing/2014/main" id="{AD89433C-96D4-93E7-7098-94450CAB17C5}"/>
              </a:ext>
            </a:extLst>
          </p:cNvPr>
          <p:cNvSpPr txBox="1"/>
          <p:nvPr/>
        </p:nvSpPr>
        <p:spPr>
          <a:xfrm>
            <a:off x="378047" y="1144168"/>
            <a:ext cx="2384576"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solidFill>
                  <a:srgbClr val="FF0000"/>
                </a:solidFill>
              </a:rPr>
              <a:t>Static Hash Table</a:t>
            </a:r>
            <a:endParaRPr lang="en-US"/>
          </a:p>
        </p:txBody>
      </p:sp>
      <p:sp>
        <p:nvSpPr>
          <p:cNvPr id="7" name="TextBox 6">
            <a:extLst>
              <a:ext uri="{FF2B5EF4-FFF2-40B4-BE49-F238E27FC236}">
                <a16:creationId xmlns:a16="http://schemas.microsoft.com/office/drawing/2014/main" id="{BCCD9A33-F878-8541-C828-573BD85610BC}"/>
              </a:ext>
            </a:extLst>
          </p:cNvPr>
          <p:cNvSpPr txBox="1"/>
          <p:nvPr/>
        </p:nvSpPr>
        <p:spPr>
          <a:xfrm>
            <a:off x="7433135" y="1502216"/>
            <a:ext cx="2999684"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solidFill>
                  <a:srgbClr val="FF0000"/>
                </a:solidFill>
              </a:rPr>
              <a:t>Calculate join size</a:t>
            </a:r>
          </a:p>
        </p:txBody>
      </p:sp>
      <p:sp>
        <p:nvSpPr>
          <p:cNvPr id="17" name="Arrow: Right 16">
            <a:extLst>
              <a:ext uri="{FF2B5EF4-FFF2-40B4-BE49-F238E27FC236}">
                <a16:creationId xmlns:a16="http://schemas.microsoft.com/office/drawing/2014/main" id="{4AB68C9A-71EA-E7E0-208A-E9B2829CBE49}"/>
              </a:ext>
            </a:extLst>
          </p:cNvPr>
          <p:cNvSpPr/>
          <p:nvPr/>
        </p:nvSpPr>
        <p:spPr>
          <a:xfrm>
            <a:off x="4904173" y="1469887"/>
            <a:ext cx="2777828" cy="484632"/>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798C659F-7376-B636-22F5-577CDAD020E5}"/>
              </a:ext>
            </a:extLst>
          </p:cNvPr>
          <p:cNvSpPr txBox="1"/>
          <p:nvPr/>
        </p:nvSpPr>
        <p:spPr>
          <a:xfrm>
            <a:off x="4902026" y="1891228"/>
            <a:ext cx="2502712" cy="307777"/>
          </a:xfrm>
          <a:prstGeom prst="rect">
            <a:avLst/>
          </a:prstGeom>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a:t>First pass</a:t>
            </a:r>
          </a:p>
        </p:txBody>
      </p:sp>
      <p:graphicFrame>
        <p:nvGraphicFramePr>
          <p:cNvPr id="18" name="Table 15">
            <a:extLst>
              <a:ext uri="{FF2B5EF4-FFF2-40B4-BE49-F238E27FC236}">
                <a16:creationId xmlns:a16="http://schemas.microsoft.com/office/drawing/2014/main" id="{C324151C-A4AF-EED6-57DD-396FF66951A3}"/>
              </a:ext>
            </a:extLst>
          </p:cNvPr>
          <p:cNvGraphicFramePr>
            <a:graphicFrameLocks noGrp="1"/>
          </p:cNvGraphicFramePr>
          <p:nvPr/>
        </p:nvGraphicFramePr>
        <p:xfrm>
          <a:off x="3138143" y="1558995"/>
          <a:ext cx="1654877" cy="1666210"/>
        </p:xfrm>
        <a:graphic>
          <a:graphicData uri="http://schemas.openxmlformats.org/drawingml/2006/table">
            <a:tbl>
              <a:tblPr firstRow="1" bandRow="1">
                <a:tableStyleId>{5C22544A-7EE6-4342-B048-85BDC9FD1C3A}</a:tableStyleId>
              </a:tblPr>
              <a:tblGrid>
                <a:gridCol w="734457">
                  <a:extLst>
                    <a:ext uri="{9D8B030D-6E8A-4147-A177-3AD203B41FA5}">
                      <a16:colId xmlns:a16="http://schemas.microsoft.com/office/drawing/2014/main" val="2551515154"/>
                    </a:ext>
                  </a:extLst>
                </a:gridCol>
                <a:gridCol w="920420">
                  <a:extLst>
                    <a:ext uri="{9D8B030D-6E8A-4147-A177-3AD203B41FA5}">
                      <a16:colId xmlns:a16="http://schemas.microsoft.com/office/drawing/2014/main" val="1727084382"/>
                    </a:ext>
                  </a:extLst>
                </a:gridCol>
              </a:tblGrid>
              <a:tr h="333242">
                <a:tc>
                  <a:txBody>
                    <a:bodyPr/>
                    <a:lstStyle/>
                    <a:p>
                      <a:r>
                        <a:rPr lang="en-US" sz="1400"/>
                        <a:t>Key</a:t>
                      </a:r>
                      <a:endParaRPr lang="en-US" sz="1400" err="1"/>
                    </a:p>
                  </a:txBody>
                  <a:tcPr anchor="ctr"/>
                </a:tc>
                <a:tc>
                  <a:txBody>
                    <a:bodyPr/>
                    <a:lstStyle/>
                    <a:p>
                      <a:r>
                        <a:rPr lang="en-US" sz="1400"/>
                        <a:t>Value</a:t>
                      </a:r>
                      <a:endParaRPr lang="en-US" sz="1400" err="1"/>
                    </a:p>
                  </a:txBody>
                  <a:tcPr anchor="ctr"/>
                </a:tc>
                <a:extLst>
                  <a:ext uri="{0D108BD9-81ED-4DB2-BD59-A6C34878D82A}">
                    <a16:rowId xmlns:a16="http://schemas.microsoft.com/office/drawing/2014/main" val="4157258884"/>
                  </a:ext>
                </a:extLst>
              </a:tr>
              <a:tr h="333242">
                <a:tc>
                  <a:txBody>
                    <a:bodyPr/>
                    <a:lstStyle/>
                    <a:p>
                      <a:pPr lvl="0">
                        <a:buNone/>
                      </a:pPr>
                      <a:endParaRPr lang="en-US" sz="1400"/>
                    </a:p>
                  </a:txBody>
                  <a:tcPr anchor="ctr"/>
                </a:tc>
                <a:tc>
                  <a:txBody>
                    <a:bodyPr/>
                    <a:lstStyle/>
                    <a:p>
                      <a:pPr lvl="0">
                        <a:buNone/>
                      </a:pPr>
                      <a:endParaRPr lang="en-US" sz="1400"/>
                    </a:p>
                  </a:txBody>
                  <a:tcPr anchor="ctr"/>
                </a:tc>
                <a:extLst>
                  <a:ext uri="{0D108BD9-81ED-4DB2-BD59-A6C34878D82A}">
                    <a16:rowId xmlns:a16="http://schemas.microsoft.com/office/drawing/2014/main" val="1579817243"/>
                  </a:ext>
                </a:extLst>
              </a:tr>
              <a:tr h="333242">
                <a:tc>
                  <a:txBody>
                    <a:bodyPr/>
                    <a:lstStyle/>
                    <a:p>
                      <a:pPr lvl="0">
                        <a:buNone/>
                      </a:pPr>
                      <a:endParaRPr lang="en-US" sz="1400"/>
                    </a:p>
                  </a:txBody>
                  <a:tcPr anchor="ctr"/>
                </a:tc>
                <a:tc>
                  <a:txBody>
                    <a:bodyPr/>
                    <a:lstStyle/>
                    <a:p>
                      <a:pPr lvl="0">
                        <a:buNone/>
                      </a:pPr>
                      <a:endParaRPr lang="en-US" sz="1400"/>
                    </a:p>
                  </a:txBody>
                  <a:tcPr anchor="ctr"/>
                </a:tc>
                <a:extLst>
                  <a:ext uri="{0D108BD9-81ED-4DB2-BD59-A6C34878D82A}">
                    <a16:rowId xmlns:a16="http://schemas.microsoft.com/office/drawing/2014/main" val="2172385120"/>
                  </a:ext>
                </a:extLst>
              </a:tr>
              <a:tr h="333242">
                <a:tc>
                  <a:txBody>
                    <a:bodyPr/>
                    <a:lstStyle/>
                    <a:p>
                      <a:pPr lvl="0">
                        <a:buNone/>
                      </a:pPr>
                      <a:endParaRPr lang="en-US" sz="1400"/>
                    </a:p>
                  </a:txBody>
                  <a:tcPr anchor="ctr"/>
                </a:tc>
                <a:tc>
                  <a:txBody>
                    <a:bodyPr/>
                    <a:lstStyle/>
                    <a:p>
                      <a:pPr lvl="0">
                        <a:buNone/>
                      </a:pPr>
                      <a:endParaRPr lang="en-US" sz="1400"/>
                    </a:p>
                  </a:txBody>
                  <a:tcPr anchor="ctr"/>
                </a:tc>
                <a:extLst>
                  <a:ext uri="{0D108BD9-81ED-4DB2-BD59-A6C34878D82A}">
                    <a16:rowId xmlns:a16="http://schemas.microsoft.com/office/drawing/2014/main" val="2117357923"/>
                  </a:ext>
                </a:extLst>
              </a:tr>
              <a:tr h="333242">
                <a:tc>
                  <a:txBody>
                    <a:bodyPr/>
                    <a:lstStyle/>
                    <a:p>
                      <a:pPr lvl="0">
                        <a:buNone/>
                      </a:pPr>
                      <a:endParaRPr lang="en-US" sz="1400"/>
                    </a:p>
                  </a:txBody>
                  <a:tcPr anchor="ctr"/>
                </a:tc>
                <a:tc>
                  <a:txBody>
                    <a:bodyPr/>
                    <a:lstStyle/>
                    <a:p>
                      <a:pPr lvl="0">
                        <a:buNone/>
                      </a:pPr>
                      <a:endParaRPr lang="en-US" sz="1400"/>
                    </a:p>
                  </a:txBody>
                  <a:tcPr anchor="ctr"/>
                </a:tc>
                <a:extLst>
                  <a:ext uri="{0D108BD9-81ED-4DB2-BD59-A6C34878D82A}">
                    <a16:rowId xmlns:a16="http://schemas.microsoft.com/office/drawing/2014/main" val="2931183345"/>
                  </a:ext>
                </a:extLst>
              </a:tr>
            </a:tbl>
          </a:graphicData>
        </a:graphic>
      </p:graphicFrame>
      <p:sp>
        <p:nvSpPr>
          <p:cNvPr id="22" name="TextBox 21">
            <a:extLst>
              <a:ext uri="{FF2B5EF4-FFF2-40B4-BE49-F238E27FC236}">
                <a16:creationId xmlns:a16="http://schemas.microsoft.com/office/drawing/2014/main" id="{72B6CA85-BBE9-ADE5-0F5B-9E375A169801}"/>
              </a:ext>
            </a:extLst>
          </p:cNvPr>
          <p:cNvSpPr txBox="1"/>
          <p:nvPr/>
        </p:nvSpPr>
        <p:spPr>
          <a:xfrm>
            <a:off x="2619694" y="1144169"/>
            <a:ext cx="2623275"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solidFill>
                  <a:srgbClr val="FF0000"/>
                </a:solidFill>
              </a:rPr>
              <a:t>Inner Relation</a:t>
            </a:r>
          </a:p>
        </p:txBody>
      </p:sp>
      <p:sp>
        <p:nvSpPr>
          <p:cNvPr id="28" name="TextBox 27">
            <a:extLst>
              <a:ext uri="{FF2B5EF4-FFF2-40B4-BE49-F238E27FC236}">
                <a16:creationId xmlns:a16="http://schemas.microsoft.com/office/drawing/2014/main" id="{5E7D0E15-45DA-8BFF-E485-832C3903F51E}"/>
              </a:ext>
            </a:extLst>
          </p:cNvPr>
          <p:cNvSpPr txBox="1"/>
          <p:nvPr/>
        </p:nvSpPr>
        <p:spPr>
          <a:xfrm>
            <a:off x="2493373" y="1714070"/>
            <a:ext cx="547671"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5400"/>
              <a:t>⨝</a:t>
            </a:r>
          </a:p>
        </p:txBody>
      </p:sp>
      <p:pic>
        <p:nvPicPr>
          <p:cNvPr id="5" name="Picture 4" descr="A blue sign with yellow letters&#10;&#10;Description automatically generated">
            <a:extLst>
              <a:ext uri="{FF2B5EF4-FFF2-40B4-BE49-F238E27FC236}">
                <a16:creationId xmlns:a16="http://schemas.microsoft.com/office/drawing/2014/main" id="{2FA459A9-3563-29A6-32B4-8B2F144041FB}"/>
              </a:ext>
            </a:extLst>
          </p:cNvPr>
          <p:cNvPicPr>
            <a:picLocks noChangeAspect="1"/>
          </p:cNvPicPr>
          <p:nvPr/>
        </p:nvPicPr>
        <p:blipFill>
          <a:blip r:embed="rId2"/>
          <a:stretch>
            <a:fillRect/>
          </a:stretch>
        </p:blipFill>
        <p:spPr>
          <a:xfrm>
            <a:off x="10965932" y="-4505"/>
            <a:ext cx="1229069" cy="798871"/>
          </a:xfrm>
          <a:prstGeom prst="rect">
            <a:avLst/>
          </a:prstGeom>
        </p:spPr>
      </p:pic>
    </p:spTree>
    <p:extLst>
      <p:ext uri="{BB962C8B-B14F-4D97-AF65-F5344CB8AC3E}">
        <p14:creationId xmlns:p14="http://schemas.microsoft.com/office/powerpoint/2010/main" val="217893052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29C1DC8-CF28-92D1-2237-99B65E577653}"/>
              </a:ext>
            </a:extLst>
          </p:cNvPr>
          <p:cNvSpPr>
            <a:spLocks noGrp="1"/>
          </p:cNvSpPr>
          <p:nvPr>
            <p:ph type="title"/>
          </p:nvPr>
        </p:nvSpPr>
        <p:spPr/>
        <p:txBody>
          <a:bodyPr/>
          <a:lstStyle/>
          <a:p>
            <a:r>
              <a:rPr lang="en-US">
                <a:latin typeface="Proxima Nova Rg"/>
              </a:rPr>
              <a:t>Performing Hash Join on GPU</a:t>
            </a:r>
            <a:endParaRPr lang="en-US"/>
          </a:p>
        </p:txBody>
      </p:sp>
      <p:sp>
        <p:nvSpPr>
          <p:cNvPr id="6" name="Content Placeholder 5">
            <a:extLst>
              <a:ext uri="{FF2B5EF4-FFF2-40B4-BE49-F238E27FC236}">
                <a16:creationId xmlns:a16="http://schemas.microsoft.com/office/drawing/2014/main" id="{1BC2F8C5-9F24-8B9C-3DAC-3A69134E4A4E}"/>
              </a:ext>
            </a:extLst>
          </p:cNvPr>
          <p:cNvSpPr>
            <a:spLocks noGrp="1"/>
          </p:cNvSpPr>
          <p:nvPr>
            <p:ph idx="1"/>
          </p:nvPr>
        </p:nvSpPr>
        <p:spPr/>
        <p:txBody>
          <a:bodyPr/>
          <a:lstStyle/>
          <a:p>
            <a:endParaRPr lang="en-US"/>
          </a:p>
        </p:txBody>
      </p:sp>
      <p:graphicFrame>
        <p:nvGraphicFramePr>
          <p:cNvPr id="20" name="Table 15">
            <a:extLst>
              <a:ext uri="{FF2B5EF4-FFF2-40B4-BE49-F238E27FC236}">
                <a16:creationId xmlns:a16="http://schemas.microsoft.com/office/drawing/2014/main" id="{A2E2D6DB-F614-A97E-64CE-41F624F109B1}"/>
              </a:ext>
            </a:extLst>
          </p:cNvPr>
          <p:cNvGraphicFramePr>
            <a:graphicFrameLocks noGrp="1"/>
          </p:cNvGraphicFramePr>
          <p:nvPr/>
        </p:nvGraphicFramePr>
        <p:xfrm>
          <a:off x="731243" y="1558994"/>
          <a:ext cx="1654877" cy="2999178"/>
        </p:xfrm>
        <a:graphic>
          <a:graphicData uri="http://schemas.openxmlformats.org/drawingml/2006/table">
            <a:tbl>
              <a:tblPr firstRow="1" bandRow="1">
                <a:tableStyleId>{5C22544A-7EE6-4342-B048-85BDC9FD1C3A}</a:tableStyleId>
              </a:tblPr>
              <a:tblGrid>
                <a:gridCol w="734457">
                  <a:extLst>
                    <a:ext uri="{9D8B030D-6E8A-4147-A177-3AD203B41FA5}">
                      <a16:colId xmlns:a16="http://schemas.microsoft.com/office/drawing/2014/main" val="2551515154"/>
                    </a:ext>
                  </a:extLst>
                </a:gridCol>
                <a:gridCol w="920420">
                  <a:extLst>
                    <a:ext uri="{9D8B030D-6E8A-4147-A177-3AD203B41FA5}">
                      <a16:colId xmlns:a16="http://schemas.microsoft.com/office/drawing/2014/main" val="1727084382"/>
                    </a:ext>
                  </a:extLst>
                </a:gridCol>
              </a:tblGrid>
              <a:tr h="333242">
                <a:tc>
                  <a:txBody>
                    <a:bodyPr/>
                    <a:lstStyle/>
                    <a:p>
                      <a:r>
                        <a:rPr lang="en-US" sz="1400"/>
                        <a:t>Key</a:t>
                      </a:r>
                      <a:endParaRPr lang="en-US" sz="1400" err="1"/>
                    </a:p>
                  </a:txBody>
                  <a:tcPr anchor="ctr"/>
                </a:tc>
                <a:tc>
                  <a:txBody>
                    <a:bodyPr/>
                    <a:lstStyle/>
                    <a:p>
                      <a:r>
                        <a:rPr lang="en-US" sz="1400"/>
                        <a:t>Value</a:t>
                      </a:r>
                      <a:endParaRPr lang="en-US" sz="1400" err="1"/>
                    </a:p>
                  </a:txBody>
                  <a:tcPr anchor="ctr"/>
                </a:tc>
                <a:extLst>
                  <a:ext uri="{0D108BD9-81ED-4DB2-BD59-A6C34878D82A}">
                    <a16:rowId xmlns:a16="http://schemas.microsoft.com/office/drawing/2014/main" val="4157258884"/>
                  </a:ext>
                </a:extLst>
              </a:tr>
              <a:tr h="333242">
                <a:tc>
                  <a:txBody>
                    <a:bodyPr/>
                    <a:lstStyle/>
                    <a:p>
                      <a:pPr lvl="0">
                        <a:buNone/>
                      </a:pPr>
                      <a:endParaRPr lang="en-US" sz="1400"/>
                    </a:p>
                  </a:txBody>
                  <a:tcPr anchor="ctr"/>
                </a:tc>
                <a:tc>
                  <a:txBody>
                    <a:bodyPr/>
                    <a:lstStyle/>
                    <a:p>
                      <a:pPr lvl="0">
                        <a:buNone/>
                      </a:pPr>
                      <a:endParaRPr lang="en-US" sz="1400"/>
                    </a:p>
                  </a:txBody>
                  <a:tcPr anchor="ctr"/>
                </a:tc>
                <a:extLst>
                  <a:ext uri="{0D108BD9-81ED-4DB2-BD59-A6C34878D82A}">
                    <a16:rowId xmlns:a16="http://schemas.microsoft.com/office/drawing/2014/main" val="1579817243"/>
                  </a:ext>
                </a:extLst>
              </a:tr>
              <a:tr h="333242">
                <a:tc>
                  <a:txBody>
                    <a:bodyPr/>
                    <a:lstStyle/>
                    <a:p>
                      <a:pPr lvl="0">
                        <a:buNone/>
                      </a:pPr>
                      <a:endParaRPr lang="en-US" sz="1400"/>
                    </a:p>
                  </a:txBody>
                  <a:tcPr anchor="ctr"/>
                </a:tc>
                <a:tc>
                  <a:txBody>
                    <a:bodyPr/>
                    <a:lstStyle/>
                    <a:p>
                      <a:pPr lvl="0">
                        <a:buNone/>
                      </a:pPr>
                      <a:endParaRPr lang="en-US" sz="1400"/>
                    </a:p>
                  </a:txBody>
                  <a:tcPr anchor="ctr"/>
                </a:tc>
                <a:extLst>
                  <a:ext uri="{0D108BD9-81ED-4DB2-BD59-A6C34878D82A}">
                    <a16:rowId xmlns:a16="http://schemas.microsoft.com/office/drawing/2014/main" val="2172385120"/>
                  </a:ext>
                </a:extLst>
              </a:tr>
              <a:tr h="333242">
                <a:tc>
                  <a:txBody>
                    <a:bodyPr/>
                    <a:lstStyle/>
                    <a:p>
                      <a:pPr lvl="0">
                        <a:buNone/>
                      </a:pPr>
                      <a:endParaRPr lang="en-US" sz="1400"/>
                    </a:p>
                  </a:txBody>
                  <a:tcPr anchor="ctr"/>
                </a:tc>
                <a:tc>
                  <a:txBody>
                    <a:bodyPr/>
                    <a:lstStyle/>
                    <a:p>
                      <a:pPr lvl="0">
                        <a:buNone/>
                      </a:pPr>
                      <a:endParaRPr lang="en-US" sz="1400"/>
                    </a:p>
                  </a:txBody>
                  <a:tcPr anchor="ctr"/>
                </a:tc>
                <a:extLst>
                  <a:ext uri="{0D108BD9-81ED-4DB2-BD59-A6C34878D82A}">
                    <a16:rowId xmlns:a16="http://schemas.microsoft.com/office/drawing/2014/main" val="2931183345"/>
                  </a:ext>
                </a:extLst>
              </a:tr>
              <a:tr h="333242">
                <a:tc>
                  <a:txBody>
                    <a:bodyPr/>
                    <a:lstStyle/>
                    <a:p>
                      <a:pPr lvl="0">
                        <a:buNone/>
                      </a:pPr>
                      <a:endParaRPr lang="en-US" sz="1400"/>
                    </a:p>
                  </a:txBody>
                  <a:tcPr anchor="ctr"/>
                </a:tc>
                <a:tc>
                  <a:txBody>
                    <a:bodyPr/>
                    <a:lstStyle/>
                    <a:p>
                      <a:pPr lvl="0">
                        <a:buNone/>
                      </a:pPr>
                      <a:endParaRPr lang="en-US" sz="1400"/>
                    </a:p>
                  </a:txBody>
                  <a:tcPr anchor="ctr"/>
                </a:tc>
                <a:extLst>
                  <a:ext uri="{0D108BD9-81ED-4DB2-BD59-A6C34878D82A}">
                    <a16:rowId xmlns:a16="http://schemas.microsoft.com/office/drawing/2014/main" val="3000989701"/>
                  </a:ext>
                </a:extLst>
              </a:tr>
              <a:tr h="333242">
                <a:tc>
                  <a:txBody>
                    <a:bodyPr/>
                    <a:lstStyle/>
                    <a:p>
                      <a:pPr lvl="0">
                        <a:buNone/>
                      </a:pPr>
                      <a:endParaRPr lang="en-US" sz="1400"/>
                    </a:p>
                  </a:txBody>
                  <a:tcPr anchor="ctr"/>
                </a:tc>
                <a:tc>
                  <a:txBody>
                    <a:bodyPr/>
                    <a:lstStyle/>
                    <a:p>
                      <a:pPr lvl="0">
                        <a:buNone/>
                      </a:pPr>
                      <a:endParaRPr lang="en-US" sz="1400"/>
                    </a:p>
                  </a:txBody>
                  <a:tcPr anchor="ctr"/>
                </a:tc>
                <a:extLst>
                  <a:ext uri="{0D108BD9-81ED-4DB2-BD59-A6C34878D82A}">
                    <a16:rowId xmlns:a16="http://schemas.microsoft.com/office/drawing/2014/main" val="3392576293"/>
                  </a:ext>
                </a:extLst>
              </a:tr>
              <a:tr h="333242">
                <a:tc>
                  <a:txBody>
                    <a:bodyPr/>
                    <a:lstStyle/>
                    <a:p>
                      <a:pPr lvl="0">
                        <a:buNone/>
                      </a:pPr>
                      <a:endParaRPr lang="en-US" sz="1400"/>
                    </a:p>
                  </a:txBody>
                  <a:tcPr anchor="ctr"/>
                </a:tc>
                <a:tc>
                  <a:txBody>
                    <a:bodyPr/>
                    <a:lstStyle/>
                    <a:p>
                      <a:pPr lvl="0">
                        <a:buNone/>
                      </a:pPr>
                      <a:endParaRPr lang="en-US" sz="1400"/>
                    </a:p>
                  </a:txBody>
                  <a:tcPr anchor="ctr"/>
                </a:tc>
                <a:extLst>
                  <a:ext uri="{0D108BD9-81ED-4DB2-BD59-A6C34878D82A}">
                    <a16:rowId xmlns:a16="http://schemas.microsoft.com/office/drawing/2014/main" val="3231277571"/>
                  </a:ext>
                </a:extLst>
              </a:tr>
              <a:tr h="333242">
                <a:tc>
                  <a:txBody>
                    <a:bodyPr/>
                    <a:lstStyle/>
                    <a:p>
                      <a:pPr lvl="0">
                        <a:buNone/>
                      </a:pPr>
                      <a:endParaRPr lang="en-US" sz="1400"/>
                    </a:p>
                  </a:txBody>
                  <a:tcPr anchor="ctr"/>
                </a:tc>
                <a:tc>
                  <a:txBody>
                    <a:bodyPr/>
                    <a:lstStyle/>
                    <a:p>
                      <a:pPr lvl="0">
                        <a:buNone/>
                      </a:pPr>
                      <a:endParaRPr lang="en-US" sz="1400"/>
                    </a:p>
                  </a:txBody>
                  <a:tcPr anchor="ctr"/>
                </a:tc>
                <a:extLst>
                  <a:ext uri="{0D108BD9-81ED-4DB2-BD59-A6C34878D82A}">
                    <a16:rowId xmlns:a16="http://schemas.microsoft.com/office/drawing/2014/main" val="3432889426"/>
                  </a:ext>
                </a:extLst>
              </a:tr>
              <a:tr h="333242">
                <a:tc>
                  <a:txBody>
                    <a:bodyPr/>
                    <a:lstStyle/>
                    <a:p>
                      <a:pPr lvl="0">
                        <a:buNone/>
                      </a:pPr>
                      <a:endParaRPr lang="en-US" sz="1400"/>
                    </a:p>
                  </a:txBody>
                  <a:tcPr anchor="ctr"/>
                </a:tc>
                <a:tc>
                  <a:txBody>
                    <a:bodyPr/>
                    <a:lstStyle/>
                    <a:p>
                      <a:pPr lvl="0">
                        <a:buNone/>
                      </a:pPr>
                      <a:endParaRPr lang="en-US" sz="1400"/>
                    </a:p>
                  </a:txBody>
                  <a:tcPr anchor="ctr"/>
                </a:tc>
                <a:extLst>
                  <a:ext uri="{0D108BD9-81ED-4DB2-BD59-A6C34878D82A}">
                    <a16:rowId xmlns:a16="http://schemas.microsoft.com/office/drawing/2014/main" val="2261357360"/>
                  </a:ext>
                </a:extLst>
              </a:tr>
            </a:tbl>
          </a:graphicData>
        </a:graphic>
      </p:graphicFrame>
      <p:sp>
        <p:nvSpPr>
          <p:cNvPr id="21" name="TextBox 20">
            <a:extLst>
              <a:ext uri="{FF2B5EF4-FFF2-40B4-BE49-F238E27FC236}">
                <a16:creationId xmlns:a16="http://schemas.microsoft.com/office/drawing/2014/main" id="{AD89433C-96D4-93E7-7098-94450CAB17C5}"/>
              </a:ext>
            </a:extLst>
          </p:cNvPr>
          <p:cNvSpPr txBox="1"/>
          <p:nvPr/>
        </p:nvSpPr>
        <p:spPr>
          <a:xfrm>
            <a:off x="378047" y="1144168"/>
            <a:ext cx="2384576"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solidFill>
                  <a:srgbClr val="FF0000"/>
                </a:solidFill>
              </a:rPr>
              <a:t>Static Hash Table</a:t>
            </a:r>
            <a:endParaRPr lang="en-US"/>
          </a:p>
        </p:txBody>
      </p:sp>
      <p:sp>
        <p:nvSpPr>
          <p:cNvPr id="7" name="TextBox 6">
            <a:extLst>
              <a:ext uri="{FF2B5EF4-FFF2-40B4-BE49-F238E27FC236}">
                <a16:creationId xmlns:a16="http://schemas.microsoft.com/office/drawing/2014/main" id="{BCCD9A33-F878-8541-C828-573BD85610BC}"/>
              </a:ext>
            </a:extLst>
          </p:cNvPr>
          <p:cNvSpPr txBox="1"/>
          <p:nvPr/>
        </p:nvSpPr>
        <p:spPr>
          <a:xfrm>
            <a:off x="7433135" y="1502216"/>
            <a:ext cx="2999684"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solidFill>
                  <a:srgbClr val="FF0000"/>
                </a:solidFill>
              </a:rPr>
              <a:t>Calculate join size</a:t>
            </a:r>
          </a:p>
        </p:txBody>
      </p:sp>
      <p:graphicFrame>
        <p:nvGraphicFramePr>
          <p:cNvPr id="9" name="Table 15">
            <a:extLst>
              <a:ext uri="{FF2B5EF4-FFF2-40B4-BE49-F238E27FC236}">
                <a16:creationId xmlns:a16="http://schemas.microsoft.com/office/drawing/2014/main" id="{D5FD2C34-ED21-343D-3A99-A1BC226D34FA}"/>
              </a:ext>
            </a:extLst>
          </p:cNvPr>
          <p:cNvGraphicFramePr>
            <a:graphicFrameLocks noGrp="1"/>
          </p:cNvGraphicFramePr>
          <p:nvPr/>
        </p:nvGraphicFramePr>
        <p:xfrm>
          <a:off x="7565397" y="2878872"/>
          <a:ext cx="3159138" cy="1517886"/>
        </p:xfrm>
        <a:graphic>
          <a:graphicData uri="http://schemas.openxmlformats.org/drawingml/2006/table">
            <a:tbl>
              <a:tblPr firstRow="1" bandRow="1">
                <a:tableStyleId>{5C22544A-7EE6-4342-B048-85BDC9FD1C3A}</a:tableStyleId>
              </a:tblPr>
              <a:tblGrid>
                <a:gridCol w="900964">
                  <a:extLst>
                    <a:ext uri="{9D8B030D-6E8A-4147-A177-3AD203B41FA5}">
                      <a16:colId xmlns:a16="http://schemas.microsoft.com/office/drawing/2014/main" val="2551515154"/>
                    </a:ext>
                  </a:extLst>
                </a:gridCol>
                <a:gridCol w="1129087">
                  <a:extLst>
                    <a:ext uri="{9D8B030D-6E8A-4147-A177-3AD203B41FA5}">
                      <a16:colId xmlns:a16="http://schemas.microsoft.com/office/drawing/2014/main" val="1727084382"/>
                    </a:ext>
                  </a:extLst>
                </a:gridCol>
                <a:gridCol w="1129087">
                  <a:extLst>
                    <a:ext uri="{9D8B030D-6E8A-4147-A177-3AD203B41FA5}">
                      <a16:colId xmlns:a16="http://schemas.microsoft.com/office/drawing/2014/main" val="2826791796"/>
                    </a:ext>
                  </a:extLst>
                </a:gridCol>
              </a:tblGrid>
              <a:tr h="333242">
                <a:tc>
                  <a:txBody>
                    <a:bodyPr/>
                    <a:lstStyle/>
                    <a:p>
                      <a:r>
                        <a:rPr lang="en-US" sz="1400"/>
                        <a:t>Join Key</a:t>
                      </a:r>
                      <a:endParaRPr lang="en-US" sz="1400" err="1"/>
                    </a:p>
                  </a:txBody>
                  <a:tcPr anchor="ctr">
                    <a:solidFill>
                      <a:srgbClr val="FF0000"/>
                    </a:solidFill>
                  </a:tcPr>
                </a:tc>
                <a:tc>
                  <a:txBody>
                    <a:bodyPr/>
                    <a:lstStyle/>
                    <a:p>
                      <a:r>
                        <a:rPr lang="en-US" sz="1400"/>
                        <a:t>Value 1 </a:t>
                      </a:r>
                      <a:endParaRPr lang="en-US" sz="1400" err="1"/>
                    </a:p>
                  </a:txBody>
                  <a:tcPr anchor="ctr"/>
                </a:tc>
                <a:tc>
                  <a:txBody>
                    <a:bodyPr/>
                    <a:lstStyle/>
                    <a:p>
                      <a:pPr lvl="0">
                        <a:buNone/>
                      </a:pPr>
                      <a:r>
                        <a:rPr lang="en-US" sz="1400"/>
                        <a:t>Value 2</a:t>
                      </a:r>
                    </a:p>
                  </a:txBody>
                  <a:tcPr anchor="ctr"/>
                </a:tc>
                <a:extLst>
                  <a:ext uri="{0D108BD9-81ED-4DB2-BD59-A6C34878D82A}">
                    <a16:rowId xmlns:a16="http://schemas.microsoft.com/office/drawing/2014/main" val="4157258884"/>
                  </a:ext>
                </a:extLst>
              </a:tr>
              <a:tr h="333242">
                <a:tc>
                  <a:txBody>
                    <a:bodyPr/>
                    <a:lstStyle/>
                    <a:p>
                      <a:pPr lvl="0">
                        <a:buNone/>
                      </a:pPr>
                      <a:endParaRPr lang="en-US" sz="1400"/>
                    </a:p>
                  </a:txBody>
                  <a:tcPr anchor="ctr">
                    <a:solidFill>
                      <a:srgbClr val="FF0000"/>
                    </a:solidFill>
                  </a:tcPr>
                </a:tc>
                <a:tc>
                  <a:txBody>
                    <a:bodyPr/>
                    <a:lstStyle/>
                    <a:p>
                      <a:pPr lvl="0">
                        <a:buNone/>
                      </a:pPr>
                      <a:endParaRPr lang="en-US" sz="1400"/>
                    </a:p>
                  </a:txBody>
                  <a:tcPr anchor="ctr"/>
                </a:tc>
                <a:tc>
                  <a:txBody>
                    <a:bodyPr/>
                    <a:lstStyle/>
                    <a:p>
                      <a:pPr lvl="0">
                        <a:buNone/>
                      </a:pPr>
                      <a:endParaRPr lang="en-US" sz="1400"/>
                    </a:p>
                  </a:txBody>
                  <a:tcPr anchor="ctr"/>
                </a:tc>
                <a:extLst>
                  <a:ext uri="{0D108BD9-81ED-4DB2-BD59-A6C34878D82A}">
                    <a16:rowId xmlns:a16="http://schemas.microsoft.com/office/drawing/2014/main" val="1579817243"/>
                  </a:ext>
                </a:extLst>
              </a:tr>
              <a:tr h="333242">
                <a:tc>
                  <a:txBody>
                    <a:bodyPr/>
                    <a:lstStyle/>
                    <a:p>
                      <a:pPr lvl="0">
                        <a:buNone/>
                      </a:pPr>
                      <a:endParaRPr lang="en-US" sz="1400"/>
                    </a:p>
                  </a:txBody>
                  <a:tcPr anchor="ctr">
                    <a:solidFill>
                      <a:srgbClr val="FF0000"/>
                    </a:solidFill>
                  </a:tcPr>
                </a:tc>
                <a:tc>
                  <a:txBody>
                    <a:bodyPr/>
                    <a:lstStyle/>
                    <a:p>
                      <a:pPr lvl="0">
                        <a:buNone/>
                      </a:pPr>
                      <a:endParaRPr lang="en-US" sz="1400"/>
                    </a:p>
                  </a:txBody>
                  <a:tcPr anchor="ctr"/>
                </a:tc>
                <a:tc>
                  <a:txBody>
                    <a:bodyPr/>
                    <a:lstStyle/>
                    <a:p>
                      <a:pPr lvl="0">
                        <a:buNone/>
                      </a:pPr>
                      <a:endParaRPr lang="en-US" sz="1400"/>
                    </a:p>
                  </a:txBody>
                  <a:tcPr anchor="ctr"/>
                </a:tc>
                <a:extLst>
                  <a:ext uri="{0D108BD9-81ED-4DB2-BD59-A6C34878D82A}">
                    <a16:rowId xmlns:a16="http://schemas.microsoft.com/office/drawing/2014/main" val="1423432771"/>
                  </a:ext>
                </a:extLst>
              </a:tr>
              <a:tr h="333242">
                <a:tc>
                  <a:txBody>
                    <a:bodyPr/>
                    <a:lstStyle/>
                    <a:p>
                      <a:pPr lvl="0">
                        <a:buNone/>
                      </a:pPr>
                      <a:endParaRPr lang="en-US" sz="1400"/>
                    </a:p>
                  </a:txBody>
                  <a:tcPr anchor="ctr">
                    <a:solidFill>
                      <a:srgbClr val="FF0000"/>
                    </a:solidFill>
                  </a:tcPr>
                </a:tc>
                <a:tc>
                  <a:txBody>
                    <a:bodyPr/>
                    <a:lstStyle/>
                    <a:p>
                      <a:pPr lvl="0">
                        <a:buNone/>
                      </a:pPr>
                      <a:endParaRPr lang="en-US" sz="1400"/>
                    </a:p>
                  </a:txBody>
                  <a:tcPr anchor="ctr"/>
                </a:tc>
                <a:tc>
                  <a:txBody>
                    <a:bodyPr/>
                    <a:lstStyle/>
                    <a:p>
                      <a:pPr lvl="0">
                        <a:buNone/>
                      </a:pPr>
                      <a:endParaRPr lang="en-US" sz="1400"/>
                    </a:p>
                  </a:txBody>
                  <a:tcPr anchor="ctr"/>
                </a:tc>
                <a:extLst>
                  <a:ext uri="{0D108BD9-81ED-4DB2-BD59-A6C34878D82A}">
                    <a16:rowId xmlns:a16="http://schemas.microsoft.com/office/drawing/2014/main" val="2172385120"/>
                  </a:ext>
                </a:extLst>
              </a:tr>
            </a:tbl>
          </a:graphicData>
        </a:graphic>
      </p:graphicFrame>
      <p:sp>
        <p:nvSpPr>
          <p:cNvPr id="11" name="TextBox 10">
            <a:extLst>
              <a:ext uri="{FF2B5EF4-FFF2-40B4-BE49-F238E27FC236}">
                <a16:creationId xmlns:a16="http://schemas.microsoft.com/office/drawing/2014/main" id="{DEBD35F4-865E-A425-1D36-881A9C638DC3}"/>
              </a:ext>
            </a:extLst>
          </p:cNvPr>
          <p:cNvSpPr txBox="1"/>
          <p:nvPr/>
        </p:nvSpPr>
        <p:spPr>
          <a:xfrm>
            <a:off x="7763642" y="2512095"/>
            <a:ext cx="2623275"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solidFill>
                  <a:srgbClr val="FF0000"/>
                </a:solidFill>
              </a:rPr>
              <a:t>Join Result</a:t>
            </a:r>
            <a:endParaRPr lang="en-US"/>
          </a:p>
        </p:txBody>
      </p:sp>
      <p:sp>
        <p:nvSpPr>
          <p:cNvPr id="15" name="Arrow: Down 14">
            <a:extLst>
              <a:ext uri="{FF2B5EF4-FFF2-40B4-BE49-F238E27FC236}">
                <a16:creationId xmlns:a16="http://schemas.microsoft.com/office/drawing/2014/main" id="{0892F8CF-4066-80A6-AE64-875C1205644A}"/>
              </a:ext>
            </a:extLst>
          </p:cNvPr>
          <p:cNvSpPr/>
          <p:nvPr/>
        </p:nvSpPr>
        <p:spPr>
          <a:xfrm>
            <a:off x="8782611" y="1889176"/>
            <a:ext cx="484632" cy="675443"/>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Arrow: Right 16">
            <a:extLst>
              <a:ext uri="{FF2B5EF4-FFF2-40B4-BE49-F238E27FC236}">
                <a16:creationId xmlns:a16="http://schemas.microsoft.com/office/drawing/2014/main" id="{4AB68C9A-71EA-E7E0-208A-E9B2829CBE49}"/>
              </a:ext>
            </a:extLst>
          </p:cNvPr>
          <p:cNvSpPr/>
          <p:nvPr/>
        </p:nvSpPr>
        <p:spPr>
          <a:xfrm>
            <a:off x="4904173" y="1469887"/>
            <a:ext cx="2777828" cy="484632"/>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798C659F-7376-B636-22F5-577CDAD020E5}"/>
              </a:ext>
            </a:extLst>
          </p:cNvPr>
          <p:cNvSpPr txBox="1"/>
          <p:nvPr/>
        </p:nvSpPr>
        <p:spPr>
          <a:xfrm>
            <a:off x="4902026" y="1891228"/>
            <a:ext cx="2502712" cy="307777"/>
          </a:xfrm>
          <a:prstGeom prst="rect">
            <a:avLst/>
          </a:prstGeom>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a:t>First pass</a:t>
            </a:r>
          </a:p>
        </p:txBody>
      </p:sp>
      <p:sp>
        <p:nvSpPr>
          <p:cNvPr id="10" name="Arrow: Right 9">
            <a:extLst>
              <a:ext uri="{FF2B5EF4-FFF2-40B4-BE49-F238E27FC236}">
                <a16:creationId xmlns:a16="http://schemas.microsoft.com/office/drawing/2014/main" id="{8C501A70-FAF1-B7DB-0364-C8A3B48EB4CB}"/>
              </a:ext>
            </a:extLst>
          </p:cNvPr>
          <p:cNvSpPr/>
          <p:nvPr/>
        </p:nvSpPr>
        <p:spPr>
          <a:xfrm>
            <a:off x="4867450" y="2534849"/>
            <a:ext cx="2777828" cy="484632"/>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0B86890D-7BAC-E8A3-1686-948EAECDDF1C}"/>
              </a:ext>
            </a:extLst>
          </p:cNvPr>
          <p:cNvSpPr txBox="1"/>
          <p:nvPr/>
        </p:nvSpPr>
        <p:spPr>
          <a:xfrm>
            <a:off x="4868762" y="2956191"/>
            <a:ext cx="2492816" cy="523220"/>
          </a:xfrm>
          <a:prstGeom prst="rect">
            <a:avLst/>
          </a:prstGeom>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a:t>Second pass</a:t>
            </a:r>
          </a:p>
          <a:p>
            <a:pPr algn="ctr"/>
            <a:r>
              <a:rPr lang="en-US" sz="1400"/>
              <a:t>(fused projection)</a:t>
            </a:r>
          </a:p>
        </p:txBody>
      </p:sp>
      <p:sp>
        <p:nvSpPr>
          <p:cNvPr id="2" name="TextBox 1">
            <a:extLst>
              <a:ext uri="{FF2B5EF4-FFF2-40B4-BE49-F238E27FC236}">
                <a16:creationId xmlns:a16="http://schemas.microsoft.com/office/drawing/2014/main" id="{4D4EA769-1F6C-F7ED-15C1-E2A04FDA757B}"/>
              </a:ext>
            </a:extLst>
          </p:cNvPr>
          <p:cNvSpPr txBox="1"/>
          <p:nvPr/>
        </p:nvSpPr>
        <p:spPr>
          <a:xfrm>
            <a:off x="9221734" y="1955493"/>
            <a:ext cx="1806766" cy="307777"/>
          </a:xfrm>
          <a:prstGeom prst="rect">
            <a:avLst/>
          </a:prstGeom>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a:t>Prefix sum</a:t>
            </a:r>
          </a:p>
        </p:txBody>
      </p:sp>
      <p:sp>
        <p:nvSpPr>
          <p:cNvPr id="5" name="Multiplication Sign 4">
            <a:extLst>
              <a:ext uri="{FF2B5EF4-FFF2-40B4-BE49-F238E27FC236}">
                <a16:creationId xmlns:a16="http://schemas.microsoft.com/office/drawing/2014/main" id="{72686A88-D5CC-3B3A-7DD4-AF37359C63C4}"/>
              </a:ext>
            </a:extLst>
          </p:cNvPr>
          <p:cNvSpPr/>
          <p:nvPr/>
        </p:nvSpPr>
        <p:spPr>
          <a:xfrm>
            <a:off x="7588333" y="2645228"/>
            <a:ext cx="884712" cy="1953490"/>
          </a:xfrm>
          <a:prstGeom prst="mathMultiply">
            <a:avLst/>
          </a:prstGeom>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8" name="Table 15">
            <a:extLst>
              <a:ext uri="{FF2B5EF4-FFF2-40B4-BE49-F238E27FC236}">
                <a16:creationId xmlns:a16="http://schemas.microsoft.com/office/drawing/2014/main" id="{C324151C-A4AF-EED6-57DD-396FF66951A3}"/>
              </a:ext>
            </a:extLst>
          </p:cNvPr>
          <p:cNvGraphicFramePr>
            <a:graphicFrameLocks noGrp="1"/>
          </p:cNvGraphicFramePr>
          <p:nvPr/>
        </p:nvGraphicFramePr>
        <p:xfrm>
          <a:off x="3138143" y="1558995"/>
          <a:ext cx="1654877" cy="1666210"/>
        </p:xfrm>
        <a:graphic>
          <a:graphicData uri="http://schemas.openxmlformats.org/drawingml/2006/table">
            <a:tbl>
              <a:tblPr firstRow="1" bandRow="1">
                <a:tableStyleId>{5C22544A-7EE6-4342-B048-85BDC9FD1C3A}</a:tableStyleId>
              </a:tblPr>
              <a:tblGrid>
                <a:gridCol w="734457">
                  <a:extLst>
                    <a:ext uri="{9D8B030D-6E8A-4147-A177-3AD203B41FA5}">
                      <a16:colId xmlns:a16="http://schemas.microsoft.com/office/drawing/2014/main" val="2551515154"/>
                    </a:ext>
                  </a:extLst>
                </a:gridCol>
                <a:gridCol w="920420">
                  <a:extLst>
                    <a:ext uri="{9D8B030D-6E8A-4147-A177-3AD203B41FA5}">
                      <a16:colId xmlns:a16="http://schemas.microsoft.com/office/drawing/2014/main" val="1727084382"/>
                    </a:ext>
                  </a:extLst>
                </a:gridCol>
              </a:tblGrid>
              <a:tr h="333242">
                <a:tc>
                  <a:txBody>
                    <a:bodyPr/>
                    <a:lstStyle/>
                    <a:p>
                      <a:r>
                        <a:rPr lang="en-US" sz="1400"/>
                        <a:t>Key</a:t>
                      </a:r>
                      <a:endParaRPr lang="en-US" sz="1400" err="1"/>
                    </a:p>
                  </a:txBody>
                  <a:tcPr anchor="ctr"/>
                </a:tc>
                <a:tc>
                  <a:txBody>
                    <a:bodyPr/>
                    <a:lstStyle/>
                    <a:p>
                      <a:r>
                        <a:rPr lang="en-US" sz="1400"/>
                        <a:t>Value</a:t>
                      </a:r>
                      <a:endParaRPr lang="en-US" sz="1400" err="1"/>
                    </a:p>
                  </a:txBody>
                  <a:tcPr anchor="ctr"/>
                </a:tc>
                <a:extLst>
                  <a:ext uri="{0D108BD9-81ED-4DB2-BD59-A6C34878D82A}">
                    <a16:rowId xmlns:a16="http://schemas.microsoft.com/office/drawing/2014/main" val="4157258884"/>
                  </a:ext>
                </a:extLst>
              </a:tr>
              <a:tr h="333242">
                <a:tc>
                  <a:txBody>
                    <a:bodyPr/>
                    <a:lstStyle/>
                    <a:p>
                      <a:pPr lvl="0">
                        <a:buNone/>
                      </a:pPr>
                      <a:endParaRPr lang="en-US" sz="1400"/>
                    </a:p>
                  </a:txBody>
                  <a:tcPr anchor="ctr"/>
                </a:tc>
                <a:tc>
                  <a:txBody>
                    <a:bodyPr/>
                    <a:lstStyle/>
                    <a:p>
                      <a:pPr lvl="0">
                        <a:buNone/>
                      </a:pPr>
                      <a:endParaRPr lang="en-US" sz="1400"/>
                    </a:p>
                  </a:txBody>
                  <a:tcPr anchor="ctr"/>
                </a:tc>
                <a:extLst>
                  <a:ext uri="{0D108BD9-81ED-4DB2-BD59-A6C34878D82A}">
                    <a16:rowId xmlns:a16="http://schemas.microsoft.com/office/drawing/2014/main" val="1579817243"/>
                  </a:ext>
                </a:extLst>
              </a:tr>
              <a:tr h="333242">
                <a:tc>
                  <a:txBody>
                    <a:bodyPr/>
                    <a:lstStyle/>
                    <a:p>
                      <a:pPr lvl="0">
                        <a:buNone/>
                      </a:pPr>
                      <a:endParaRPr lang="en-US" sz="1400"/>
                    </a:p>
                  </a:txBody>
                  <a:tcPr anchor="ctr"/>
                </a:tc>
                <a:tc>
                  <a:txBody>
                    <a:bodyPr/>
                    <a:lstStyle/>
                    <a:p>
                      <a:pPr lvl="0">
                        <a:buNone/>
                      </a:pPr>
                      <a:endParaRPr lang="en-US" sz="1400"/>
                    </a:p>
                  </a:txBody>
                  <a:tcPr anchor="ctr"/>
                </a:tc>
                <a:extLst>
                  <a:ext uri="{0D108BD9-81ED-4DB2-BD59-A6C34878D82A}">
                    <a16:rowId xmlns:a16="http://schemas.microsoft.com/office/drawing/2014/main" val="2172385120"/>
                  </a:ext>
                </a:extLst>
              </a:tr>
              <a:tr h="333242">
                <a:tc>
                  <a:txBody>
                    <a:bodyPr/>
                    <a:lstStyle/>
                    <a:p>
                      <a:pPr lvl="0">
                        <a:buNone/>
                      </a:pPr>
                      <a:endParaRPr lang="en-US" sz="1400"/>
                    </a:p>
                  </a:txBody>
                  <a:tcPr anchor="ctr"/>
                </a:tc>
                <a:tc>
                  <a:txBody>
                    <a:bodyPr/>
                    <a:lstStyle/>
                    <a:p>
                      <a:pPr lvl="0">
                        <a:buNone/>
                      </a:pPr>
                      <a:endParaRPr lang="en-US" sz="1400"/>
                    </a:p>
                  </a:txBody>
                  <a:tcPr anchor="ctr"/>
                </a:tc>
                <a:extLst>
                  <a:ext uri="{0D108BD9-81ED-4DB2-BD59-A6C34878D82A}">
                    <a16:rowId xmlns:a16="http://schemas.microsoft.com/office/drawing/2014/main" val="2117357923"/>
                  </a:ext>
                </a:extLst>
              </a:tr>
              <a:tr h="333242">
                <a:tc>
                  <a:txBody>
                    <a:bodyPr/>
                    <a:lstStyle/>
                    <a:p>
                      <a:pPr lvl="0">
                        <a:buNone/>
                      </a:pPr>
                      <a:endParaRPr lang="en-US" sz="1400"/>
                    </a:p>
                  </a:txBody>
                  <a:tcPr anchor="ctr"/>
                </a:tc>
                <a:tc>
                  <a:txBody>
                    <a:bodyPr/>
                    <a:lstStyle/>
                    <a:p>
                      <a:pPr lvl="0">
                        <a:buNone/>
                      </a:pPr>
                      <a:endParaRPr lang="en-US" sz="1400"/>
                    </a:p>
                  </a:txBody>
                  <a:tcPr anchor="ctr"/>
                </a:tc>
                <a:extLst>
                  <a:ext uri="{0D108BD9-81ED-4DB2-BD59-A6C34878D82A}">
                    <a16:rowId xmlns:a16="http://schemas.microsoft.com/office/drawing/2014/main" val="2931183345"/>
                  </a:ext>
                </a:extLst>
              </a:tr>
            </a:tbl>
          </a:graphicData>
        </a:graphic>
      </p:graphicFrame>
      <p:sp>
        <p:nvSpPr>
          <p:cNvPr id="22" name="TextBox 21">
            <a:extLst>
              <a:ext uri="{FF2B5EF4-FFF2-40B4-BE49-F238E27FC236}">
                <a16:creationId xmlns:a16="http://schemas.microsoft.com/office/drawing/2014/main" id="{72B6CA85-BBE9-ADE5-0F5B-9E375A169801}"/>
              </a:ext>
            </a:extLst>
          </p:cNvPr>
          <p:cNvSpPr txBox="1"/>
          <p:nvPr/>
        </p:nvSpPr>
        <p:spPr>
          <a:xfrm>
            <a:off x="2619694" y="1144169"/>
            <a:ext cx="2623275"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solidFill>
                  <a:srgbClr val="FF0000"/>
                </a:solidFill>
              </a:rPr>
              <a:t>Inner Relation</a:t>
            </a:r>
          </a:p>
        </p:txBody>
      </p:sp>
      <p:sp>
        <p:nvSpPr>
          <p:cNvPr id="28" name="TextBox 27">
            <a:extLst>
              <a:ext uri="{FF2B5EF4-FFF2-40B4-BE49-F238E27FC236}">
                <a16:creationId xmlns:a16="http://schemas.microsoft.com/office/drawing/2014/main" id="{5E7D0E15-45DA-8BFF-E485-832C3903F51E}"/>
              </a:ext>
            </a:extLst>
          </p:cNvPr>
          <p:cNvSpPr txBox="1"/>
          <p:nvPr/>
        </p:nvSpPr>
        <p:spPr>
          <a:xfrm>
            <a:off x="2493373" y="1714070"/>
            <a:ext cx="547671"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5400"/>
              <a:t>⨝</a:t>
            </a:r>
          </a:p>
        </p:txBody>
      </p:sp>
      <p:pic>
        <p:nvPicPr>
          <p:cNvPr id="12" name="Picture 11" descr="A blue sign with yellow letters&#10;&#10;Description automatically generated">
            <a:extLst>
              <a:ext uri="{FF2B5EF4-FFF2-40B4-BE49-F238E27FC236}">
                <a16:creationId xmlns:a16="http://schemas.microsoft.com/office/drawing/2014/main" id="{6FD6E996-CC8C-C4EA-99A2-A4C411DFDB11}"/>
              </a:ext>
            </a:extLst>
          </p:cNvPr>
          <p:cNvPicPr>
            <a:picLocks noChangeAspect="1"/>
          </p:cNvPicPr>
          <p:nvPr/>
        </p:nvPicPr>
        <p:blipFill>
          <a:blip r:embed="rId2"/>
          <a:stretch>
            <a:fillRect/>
          </a:stretch>
        </p:blipFill>
        <p:spPr>
          <a:xfrm>
            <a:off x="10965932" y="-4505"/>
            <a:ext cx="1229069" cy="798871"/>
          </a:xfrm>
          <a:prstGeom prst="rect">
            <a:avLst/>
          </a:prstGeom>
        </p:spPr>
      </p:pic>
    </p:spTree>
    <p:extLst>
      <p:ext uri="{BB962C8B-B14F-4D97-AF65-F5344CB8AC3E}">
        <p14:creationId xmlns:p14="http://schemas.microsoft.com/office/powerpoint/2010/main" val="258419500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29C1DC8-CF28-92D1-2237-99B65E577653}"/>
              </a:ext>
            </a:extLst>
          </p:cNvPr>
          <p:cNvSpPr>
            <a:spLocks noGrp="1"/>
          </p:cNvSpPr>
          <p:nvPr>
            <p:ph type="title"/>
          </p:nvPr>
        </p:nvSpPr>
        <p:spPr/>
        <p:txBody>
          <a:bodyPr/>
          <a:lstStyle/>
          <a:p>
            <a:r>
              <a:rPr lang="en-US">
                <a:latin typeface="Proxima Nova Rg"/>
              </a:rPr>
              <a:t>Performing Hash Join on GPU</a:t>
            </a:r>
            <a:endParaRPr lang="en-US"/>
          </a:p>
        </p:txBody>
      </p:sp>
      <p:sp>
        <p:nvSpPr>
          <p:cNvPr id="6" name="Content Placeholder 5">
            <a:extLst>
              <a:ext uri="{FF2B5EF4-FFF2-40B4-BE49-F238E27FC236}">
                <a16:creationId xmlns:a16="http://schemas.microsoft.com/office/drawing/2014/main" id="{1AA0F802-EEF0-E1EE-355A-729B56A76049}"/>
              </a:ext>
            </a:extLst>
          </p:cNvPr>
          <p:cNvSpPr>
            <a:spLocks noGrp="1"/>
          </p:cNvSpPr>
          <p:nvPr>
            <p:ph idx="1"/>
          </p:nvPr>
        </p:nvSpPr>
        <p:spPr/>
        <p:txBody>
          <a:bodyPr/>
          <a:lstStyle/>
          <a:p>
            <a:endParaRPr lang="en-US"/>
          </a:p>
        </p:txBody>
      </p:sp>
      <p:graphicFrame>
        <p:nvGraphicFramePr>
          <p:cNvPr id="20" name="Table 15">
            <a:extLst>
              <a:ext uri="{FF2B5EF4-FFF2-40B4-BE49-F238E27FC236}">
                <a16:creationId xmlns:a16="http://schemas.microsoft.com/office/drawing/2014/main" id="{A2E2D6DB-F614-A97E-64CE-41F624F109B1}"/>
              </a:ext>
            </a:extLst>
          </p:cNvPr>
          <p:cNvGraphicFramePr>
            <a:graphicFrameLocks noGrp="1"/>
          </p:cNvGraphicFramePr>
          <p:nvPr/>
        </p:nvGraphicFramePr>
        <p:xfrm>
          <a:off x="731243" y="1558994"/>
          <a:ext cx="1654877" cy="2999178"/>
        </p:xfrm>
        <a:graphic>
          <a:graphicData uri="http://schemas.openxmlformats.org/drawingml/2006/table">
            <a:tbl>
              <a:tblPr firstRow="1" bandRow="1">
                <a:tableStyleId>{5C22544A-7EE6-4342-B048-85BDC9FD1C3A}</a:tableStyleId>
              </a:tblPr>
              <a:tblGrid>
                <a:gridCol w="734457">
                  <a:extLst>
                    <a:ext uri="{9D8B030D-6E8A-4147-A177-3AD203B41FA5}">
                      <a16:colId xmlns:a16="http://schemas.microsoft.com/office/drawing/2014/main" val="2551515154"/>
                    </a:ext>
                  </a:extLst>
                </a:gridCol>
                <a:gridCol w="920420">
                  <a:extLst>
                    <a:ext uri="{9D8B030D-6E8A-4147-A177-3AD203B41FA5}">
                      <a16:colId xmlns:a16="http://schemas.microsoft.com/office/drawing/2014/main" val="1727084382"/>
                    </a:ext>
                  </a:extLst>
                </a:gridCol>
              </a:tblGrid>
              <a:tr h="333242">
                <a:tc>
                  <a:txBody>
                    <a:bodyPr/>
                    <a:lstStyle/>
                    <a:p>
                      <a:r>
                        <a:rPr lang="en-US" sz="1400"/>
                        <a:t>Key</a:t>
                      </a:r>
                      <a:endParaRPr lang="en-US" sz="1400" err="1"/>
                    </a:p>
                  </a:txBody>
                  <a:tcPr anchor="ctr"/>
                </a:tc>
                <a:tc>
                  <a:txBody>
                    <a:bodyPr/>
                    <a:lstStyle/>
                    <a:p>
                      <a:r>
                        <a:rPr lang="en-US" sz="1400"/>
                        <a:t>Value</a:t>
                      </a:r>
                      <a:endParaRPr lang="en-US" sz="1400" err="1"/>
                    </a:p>
                  </a:txBody>
                  <a:tcPr anchor="ctr"/>
                </a:tc>
                <a:extLst>
                  <a:ext uri="{0D108BD9-81ED-4DB2-BD59-A6C34878D82A}">
                    <a16:rowId xmlns:a16="http://schemas.microsoft.com/office/drawing/2014/main" val="4157258884"/>
                  </a:ext>
                </a:extLst>
              </a:tr>
              <a:tr h="333242">
                <a:tc>
                  <a:txBody>
                    <a:bodyPr/>
                    <a:lstStyle/>
                    <a:p>
                      <a:pPr lvl="0">
                        <a:buNone/>
                      </a:pPr>
                      <a:endParaRPr lang="en-US" sz="1400"/>
                    </a:p>
                  </a:txBody>
                  <a:tcPr anchor="ctr"/>
                </a:tc>
                <a:tc>
                  <a:txBody>
                    <a:bodyPr/>
                    <a:lstStyle/>
                    <a:p>
                      <a:pPr lvl="0">
                        <a:buNone/>
                      </a:pPr>
                      <a:endParaRPr lang="en-US" sz="1400"/>
                    </a:p>
                  </a:txBody>
                  <a:tcPr anchor="ctr"/>
                </a:tc>
                <a:extLst>
                  <a:ext uri="{0D108BD9-81ED-4DB2-BD59-A6C34878D82A}">
                    <a16:rowId xmlns:a16="http://schemas.microsoft.com/office/drawing/2014/main" val="1579817243"/>
                  </a:ext>
                </a:extLst>
              </a:tr>
              <a:tr h="333242">
                <a:tc>
                  <a:txBody>
                    <a:bodyPr/>
                    <a:lstStyle/>
                    <a:p>
                      <a:pPr lvl="0">
                        <a:buNone/>
                      </a:pPr>
                      <a:endParaRPr lang="en-US" sz="1400"/>
                    </a:p>
                  </a:txBody>
                  <a:tcPr anchor="ctr"/>
                </a:tc>
                <a:tc>
                  <a:txBody>
                    <a:bodyPr/>
                    <a:lstStyle/>
                    <a:p>
                      <a:pPr lvl="0">
                        <a:buNone/>
                      </a:pPr>
                      <a:endParaRPr lang="en-US" sz="1400"/>
                    </a:p>
                  </a:txBody>
                  <a:tcPr anchor="ctr"/>
                </a:tc>
                <a:extLst>
                  <a:ext uri="{0D108BD9-81ED-4DB2-BD59-A6C34878D82A}">
                    <a16:rowId xmlns:a16="http://schemas.microsoft.com/office/drawing/2014/main" val="2172385120"/>
                  </a:ext>
                </a:extLst>
              </a:tr>
              <a:tr h="333242">
                <a:tc>
                  <a:txBody>
                    <a:bodyPr/>
                    <a:lstStyle/>
                    <a:p>
                      <a:pPr lvl="0">
                        <a:buNone/>
                      </a:pPr>
                      <a:endParaRPr lang="en-US" sz="1400"/>
                    </a:p>
                  </a:txBody>
                  <a:tcPr anchor="ctr"/>
                </a:tc>
                <a:tc>
                  <a:txBody>
                    <a:bodyPr/>
                    <a:lstStyle/>
                    <a:p>
                      <a:pPr lvl="0">
                        <a:buNone/>
                      </a:pPr>
                      <a:endParaRPr lang="en-US" sz="1400"/>
                    </a:p>
                  </a:txBody>
                  <a:tcPr anchor="ctr"/>
                </a:tc>
                <a:extLst>
                  <a:ext uri="{0D108BD9-81ED-4DB2-BD59-A6C34878D82A}">
                    <a16:rowId xmlns:a16="http://schemas.microsoft.com/office/drawing/2014/main" val="2931183345"/>
                  </a:ext>
                </a:extLst>
              </a:tr>
              <a:tr h="333242">
                <a:tc>
                  <a:txBody>
                    <a:bodyPr/>
                    <a:lstStyle/>
                    <a:p>
                      <a:pPr lvl="0">
                        <a:buNone/>
                      </a:pPr>
                      <a:endParaRPr lang="en-US" sz="1400"/>
                    </a:p>
                  </a:txBody>
                  <a:tcPr anchor="ctr"/>
                </a:tc>
                <a:tc>
                  <a:txBody>
                    <a:bodyPr/>
                    <a:lstStyle/>
                    <a:p>
                      <a:pPr lvl="0">
                        <a:buNone/>
                      </a:pPr>
                      <a:endParaRPr lang="en-US" sz="1400"/>
                    </a:p>
                  </a:txBody>
                  <a:tcPr anchor="ctr"/>
                </a:tc>
                <a:extLst>
                  <a:ext uri="{0D108BD9-81ED-4DB2-BD59-A6C34878D82A}">
                    <a16:rowId xmlns:a16="http://schemas.microsoft.com/office/drawing/2014/main" val="3000989701"/>
                  </a:ext>
                </a:extLst>
              </a:tr>
              <a:tr h="333242">
                <a:tc>
                  <a:txBody>
                    <a:bodyPr/>
                    <a:lstStyle/>
                    <a:p>
                      <a:pPr lvl="0">
                        <a:buNone/>
                      </a:pPr>
                      <a:endParaRPr lang="en-US" sz="1400"/>
                    </a:p>
                  </a:txBody>
                  <a:tcPr anchor="ctr"/>
                </a:tc>
                <a:tc>
                  <a:txBody>
                    <a:bodyPr/>
                    <a:lstStyle/>
                    <a:p>
                      <a:pPr lvl="0">
                        <a:buNone/>
                      </a:pPr>
                      <a:endParaRPr lang="en-US" sz="1400"/>
                    </a:p>
                  </a:txBody>
                  <a:tcPr anchor="ctr"/>
                </a:tc>
                <a:extLst>
                  <a:ext uri="{0D108BD9-81ED-4DB2-BD59-A6C34878D82A}">
                    <a16:rowId xmlns:a16="http://schemas.microsoft.com/office/drawing/2014/main" val="3392576293"/>
                  </a:ext>
                </a:extLst>
              </a:tr>
              <a:tr h="333242">
                <a:tc>
                  <a:txBody>
                    <a:bodyPr/>
                    <a:lstStyle/>
                    <a:p>
                      <a:pPr lvl="0">
                        <a:buNone/>
                      </a:pPr>
                      <a:endParaRPr lang="en-US" sz="1400"/>
                    </a:p>
                  </a:txBody>
                  <a:tcPr anchor="ctr"/>
                </a:tc>
                <a:tc>
                  <a:txBody>
                    <a:bodyPr/>
                    <a:lstStyle/>
                    <a:p>
                      <a:pPr lvl="0">
                        <a:buNone/>
                      </a:pPr>
                      <a:endParaRPr lang="en-US" sz="1400"/>
                    </a:p>
                  </a:txBody>
                  <a:tcPr anchor="ctr"/>
                </a:tc>
                <a:extLst>
                  <a:ext uri="{0D108BD9-81ED-4DB2-BD59-A6C34878D82A}">
                    <a16:rowId xmlns:a16="http://schemas.microsoft.com/office/drawing/2014/main" val="3231277571"/>
                  </a:ext>
                </a:extLst>
              </a:tr>
              <a:tr h="333242">
                <a:tc>
                  <a:txBody>
                    <a:bodyPr/>
                    <a:lstStyle/>
                    <a:p>
                      <a:pPr lvl="0">
                        <a:buNone/>
                      </a:pPr>
                      <a:endParaRPr lang="en-US" sz="1400"/>
                    </a:p>
                  </a:txBody>
                  <a:tcPr anchor="ctr"/>
                </a:tc>
                <a:tc>
                  <a:txBody>
                    <a:bodyPr/>
                    <a:lstStyle/>
                    <a:p>
                      <a:pPr lvl="0">
                        <a:buNone/>
                      </a:pPr>
                      <a:endParaRPr lang="en-US" sz="1400"/>
                    </a:p>
                  </a:txBody>
                  <a:tcPr anchor="ctr"/>
                </a:tc>
                <a:extLst>
                  <a:ext uri="{0D108BD9-81ED-4DB2-BD59-A6C34878D82A}">
                    <a16:rowId xmlns:a16="http://schemas.microsoft.com/office/drawing/2014/main" val="3432889426"/>
                  </a:ext>
                </a:extLst>
              </a:tr>
              <a:tr h="333242">
                <a:tc>
                  <a:txBody>
                    <a:bodyPr/>
                    <a:lstStyle/>
                    <a:p>
                      <a:pPr lvl="0">
                        <a:buNone/>
                      </a:pPr>
                      <a:endParaRPr lang="en-US" sz="1400"/>
                    </a:p>
                  </a:txBody>
                  <a:tcPr anchor="ctr"/>
                </a:tc>
                <a:tc>
                  <a:txBody>
                    <a:bodyPr/>
                    <a:lstStyle/>
                    <a:p>
                      <a:pPr lvl="0">
                        <a:buNone/>
                      </a:pPr>
                      <a:endParaRPr lang="en-US" sz="1400"/>
                    </a:p>
                  </a:txBody>
                  <a:tcPr anchor="ctr"/>
                </a:tc>
                <a:extLst>
                  <a:ext uri="{0D108BD9-81ED-4DB2-BD59-A6C34878D82A}">
                    <a16:rowId xmlns:a16="http://schemas.microsoft.com/office/drawing/2014/main" val="2261357360"/>
                  </a:ext>
                </a:extLst>
              </a:tr>
            </a:tbl>
          </a:graphicData>
        </a:graphic>
      </p:graphicFrame>
      <p:sp>
        <p:nvSpPr>
          <p:cNvPr id="21" name="TextBox 20">
            <a:extLst>
              <a:ext uri="{FF2B5EF4-FFF2-40B4-BE49-F238E27FC236}">
                <a16:creationId xmlns:a16="http://schemas.microsoft.com/office/drawing/2014/main" id="{AD89433C-96D4-93E7-7098-94450CAB17C5}"/>
              </a:ext>
            </a:extLst>
          </p:cNvPr>
          <p:cNvSpPr txBox="1"/>
          <p:nvPr/>
        </p:nvSpPr>
        <p:spPr>
          <a:xfrm>
            <a:off x="378047" y="1144168"/>
            <a:ext cx="2384576"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solidFill>
                  <a:srgbClr val="FF0000"/>
                </a:solidFill>
              </a:rPr>
              <a:t>Static Hash Table</a:t>
            </a:r>
            <a:endParaRPr lang="en-US"/>
          </a:p>
        </p:txBody>
      </p:sp>
      <p:sp>
        <p:nvSpPr>
          <p:cNvPr id="7" name="TextBox 6">
            <a:extLst>
              <a:ext uri="{FF2B5EF4-FFF2-40B4-BE49-F238E27FC236}">
                <a16:creationId xmlns:a16="http://schemas.microsoft.com/office/drawing/2014/main" id="{BCCD9A33-F878-8541-C828-573BD85610BC}"/>
              </a:ext>
            </a:extLst>
          </p:cNvPr>
          <p:cNvSpPr txBox="1"/>
          <p:nvPr/>
        </p:nvSpPr>
        <p:spPr>
          <a:xfrm>
            <a:off x="7433135" y="1502216"/>
            <a:ext cx="2999684"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solidFill>
                  <a:srgbClr val="FF0000"/>
                </a:solidFill>
              </a:rPr>
              <a:t>Calculate join size</a:t>
            </a:r>
          </a:p>
        </p:txBody>
      </p:sp>
      <p:graphicFrame>
        <p:nvGraphicFramePr>
          <p:cNvPr id="9" name="Table 15">
            <a:extLst>
              <a:ext uri="{FF2B5EF4-FFF2-40B4-BE49-F238E27FC236}">
                <a16:creationId xmlns:a16="http://schemas.microsoft.com/office/drawing/2014/main" id="{D5FD2C34-ED21-343D-3A99-A1BC226D34FA}"/>
              </a:ext>
            </a:extLst>
          </p:cNvPr>
          <p:cNvGraphicFramePr>
            <a:graphicFrameLocks noGrp="1"/>
          </p:cNvGraphicFramePr>
          <p:nvPr/>
        </p:nvGraphicFramePr>
        <p:xfrm>
          <a:off x="7565397" y="2878872"/>
          <a:ext cx="3159138" cy="1517886"/>
        </p:xfrm>
        <a:graphic>
          <a:graphicData uri="http://schemas.openxmlformats.org/drawingml/2006/table">
            <a:tbl>
              <a:tblPr firstRow="1" bandRow="1">
                <a:tableStyleId>{5C22544A-7EE6-4342-B048-85BDC9FD1C3A}</a:tableStyleId>
              </a:tblPr>
              <a:tblGrid>
                <a:gridCol w="900964">
                  <a:extLst>
                    <a:ext uri="{9D8B030D-6E8A-4147-A177-3AD203B41FA5}">
                      <a16:colId xmlns:a16="http://schemas.microsoft.com/office/drawing/2014/main" val="2551515154"/>
                    </a:ext>
                  </a:extLst>
                </a:gridCol>
                <a:gridCol w="1129087">
                  <a:extLst>
                    <a:ext uri="{9D8B030D-6E8A-4147-A177-3AD203B41FA5}">
                      <a16:colId xmlns:a16="http://schemas.microsoft.com/office/drawing/2014/main" val="1727084382"/>
                    </a:ext>
                  </a:extLst>
                </a:gridCol>
                <a:gridCol w="1129087">
                  <a:extLst>
                    <a:ext uri="{9D8B030D-6E8A-4147-A177-3AD203B41FA5}">
                      <a16:colId xmlns:a16="http://schemas.microsoft.com/office/drawing/2014/main" val="2826791796"/>
                    </a:ext>
                  </a:extLst>
                </a:gridCol>
              </a:tblGrid>
              <a:tr h="333242">
                <a:tc>
                  <a:txBody>
                    <a:bodyPr/>
                    <a:lstStyle/>
                    <a:p>
                      <a:r>
                        <a:rPr lang="en-US" sz="1400"/>
                        <a:t>Join Key</a:t>
                      </a:r>
                      <a:endParaRPr lang="en-US" sz="1400" err="1"/>
                    </a:p>
                  </a:txBody>
                  <a:tcPr anchor="ctr">
                    <a:solidFill>
                      <a:srgbClr val="FF0000"/>
                    </a:solidFill>
                  </a:tcPr>
                </a:tc>
                <a:tc>
                  <a:txBody>
                    <a:bodyPr/>
                    <a:lstStyle/>
                    <a:p>
                      <a:r>
                        <a:rPr lang="en-US" sz="1400"/>
                        <a:t>Value 1 </a:t>
                      </a:r>
                      <a:endParaRPr lang="en-US" sz="1400" err="1"/>
                    </a:p>
                  </a:txBody>
                  <a:tcPr anchor="ctr"/>
                </a:tc>
                <a:tc>
                  <a:txBody>
                    <a:bodyPr/>
                    <a:lstStyle/>
                    <a:p>
                      <a:pPr lvl="0">
                        <a:buNone/>
                      </a:pPr>
                      <a:r>
                        <a:rPr lang="en-US" sz="1400"/>
                        <a:t>Value 2</a:t>
                      </a:r>
                    </a:p>
                  </a:txBody>
                  <a:tcPr anchor="ctr"/>
                </a:tc>
                <a:extLst>
                  <a:ext uri="{0D108BD9-81ED-4DB2-BD59-A6C34878D82A}">
                    <a16:rowId xmlns:a16="http://schemas.microsoft.com/office/drawing/2014/main" val="4157258884"/>
                  </a:ext>
                </a:extLst>
              </a:tr>
              <a:tr h="333242">
                <a:tc>
                  <a:txBody>
                    <a:bodyPr/>
                    <a:lstStyle/>
                    <a:p>
                      <a:pPr lvl="0">
                        <a:buNone/>
                      </a:pPr>
                      <a:endParaRPr lang="en-US" sz="1400"/>
                    </a:p>
                  </a:txBody>
                  <a:tcPr anchor="ctr">
                    <a:solidFill>
                      <a:srgbClr val="FF0000"/>
                    </a:solidFill>
                  </a:tcPr>
                </a:tc>
                <a:tc>
                  <a:txBody>
                    <a:bodyPr/>
                    <a:lstStyle/>
                    <a:p>
                      <a:pPr lvl="0">
                        <a:buNone/>
                      </a:pPr>
                      <a:endParaRPr lang="en-US" sz="1400"/>
                    </a:p>
                  </a:txBody>
                  <a:tcPr anchor="ctr"/>
                </a:tc>
                <a:tc>
                  <a:txBody>
                    <a:bodyPr/>
                    <a:lstStyle/>
                    <a:p>
                      <a:pPr lvl="0">
                        <a:buNone/>
                      </a:pPr>
                      <a:endParaRPr lang="en-US" sz="1400"/>
                    </a:p>
                  </a:txBody>
                  <a:tcPr anchor="ctr"/>
                </a:tc>
                <a:extLst>
                  <a:ext uri="{0D108BD9-81ED-4DB2-BD59-A6C34878D82A}">
                    <a16:rowId xmlns:a16="http://schemas.microsoft.com/office/drawing/2014/main" val="1579817243"/>
                  </a:ext>
                </a:extLst>
              </a:tr>
              <a:tr h="333242">
                <a:tc>
                  <a:txBody>
                    <a:bodyPr/>
                    <a:lstStyle/>
                    <a:p>
                      <a:pPr lvl="0">
                        <a:buNone/>
                      </a:pPr>
                      <a:endParaRPr lang="en-US" sz="1400"/>
                    </a:p>
                  </a:txBody>
                  <a:tcPr anchor="ctr">
                    <a:solidFill>
                      <a:srgbClr val="FF0000"/>
                    </a:solidFill>
                  </a:tcPr>
                </a:tc>
                <a:tc>
                  <a:txBody>
                    <a:bodyPr/>
                    <a:lstStyle/>
                    <a:p>
                      <a:pPr lvl="0">
                        <a:buNone/>
                      </a:pPr>
                      <a:endParaRPr lang="en-US" sz="1400"/>
                    </a:p>
                  </a:txBody>
                  <a:tcPr anchor="ctr"/>
                </a:tc>
                <a:tc>
                  <a:txBody>
                    <a:bodyPr/>
                    <a:lstStyle/>
                    <a:p>
                      <a:pPr lvl="0">
                        <a:buNone/>
                      </a:pPr>
                      <a:endParaRPr lang="en-US" sz="1400"/>
                    </a:p>
                  </a:txBody>
                  <a:tcPr anchor="ctr"/>
                </a:tc>
                <a:extLst>
                  <a:ext uri="{0D108BD9-81ED-4DB2-BD59-A6C34878D82A}">
                    <a16:rowId xmlns:a16="http://schemas.microsoft.com/office/drawing/2014/main" val="1423432771"/>
                  </a:ext>
                </a:extLst>
              </a:tr>
              <a:tr h="333242">
                <a:tc>
                  <a:txBody>
                    <a:bodyPr/>
                    <a:lstStyle/>
                    <a:p>
                      <a:pPr lvl="0">
                        <a:buNone/>
                      </a:pPr>
                      <a:endParaRPr lang="en-US" sz="1400"/>
                    </a:p>
                  </a:txBody>
                  <a:tcPr anchor="ctr">
                    <a:solidFill>
                      <a:srgbClr val="FF0000"/>
                    </a:solidFill>
                  </a:tcPr>
                </a:tc>
                <a:tc>
                  <a:txBody>
                    <a:bodyPr/>
                    <a:lstStyle/>
                    <a:p>
                      <a:pPr lvl="0">
                        <a:buNone/>
                      </a:pPr>
                      <a:endParaRPr lang="en-US" sz="1400"/>
                    </a:p>
                  </a:txBody>
                  <a:tcPr anchor="ctr"/>
                </a:tc>
                <a:tc>
                  <a:txBody>
                    <a:bodyPr/>
                    <a:lstStyle/>
                    <a:p>
                      <a:pPr lvl="0">
                        <a:buNone/>
                      </a:pPr>
                      <a:endParaRPr lang="en-US" sz="1400"/>
                    </a:p>
                  </a:txBody>
                  <a:tcPr anchor="ctr"/>
                </a:tc>
                <a:extLst>
                  <a:ext uri="{0D108BD9-81ED-4DB2-BD59-A6C34878D82A}">
                    <a16:rowId xmlns:a16="http://schemas.microsoft.com/office/drawing/2014/main" val="2172385120"/>
                  </a:ext>
                </a:extLst>
              </a:tr>
            </a:tbl>
          </a:graphicData>
        </a:graphic>
      </p:graphicFrame>
      <p:sp>
        <p:nvSpPr>
          <p:cNvPr id="11" name="TextBox 10">
            <a:extLst>
              <a:ext uri="{FF2B5EF4-FFF2-40B4-BE49-F238E27FC236}">
                <a16:creationId xmlns:a16="http://schemas.microsoft.com/office/drawing/2014/main" id="{DEBD35F4-865E-A425-1D36-881A9C638DC3}"/>
              </a:ext>
            </a:extLst>
          </p:cNvPr>
          <p:cNvSpPr txBox="1"/>
          <p:nvPr/>
        </p:nvSpPr>
        <p:spPr>
          <a:xfrm>
            <a:off x="7763642" y="2512095"/>
            <a:ext cx="2623275"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solidFill>
                  <a:srgbClr val="FF0000"/>
                </a:solidFill>
              </a:rPr>
              <a:t>Join Result</a:t>
            </a:r>
            <a:endParaRPr lang="en-US"/>
          </a:p>
        </p:txBody>
      </p:sp>
      <p:sp>
        <p:nvSpPr>
          <p:cNvPr id="15" name="Arrow: Down 14">
            <a:extLst>
              <a:ext uri="{FF2B5EF4-FFF2-40B4-BE49-F238E27FC236}">
                <a16:creationId xmlns:a16="http://schemas.microsoft.com/office/drawing/2014/main" id="{0892F8CF-4066-80A6-AE64-875C1205644A}"/>
              </a:ext>
            </a:extLst>
          </p:cNvPr>
          <p:cNvSpPr/>
          <p:nvPr/>
        </p:nvSpPr>
        <p:spPr>
          <a:xfrm>
            <a:off x="8782611" y="1889176"/>
            <a:ext cx="484632" cy="675443"/>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Arrow: Right 16">
            <a:extLst>
              <a:ext uri="{FF2B5EF4-FFF2-40B4-BE49-F238E27FC236}">
                <a16:creationId xmlns:a16="http://schemas.microsoft.com/office/drawing/2014/main" id="{4AB68C9A-71EA-E7E0-208A-E9B2829CBE49}"/>
              </a:ext>
            </a:extLst>
          </p:cNvPr>
          <p:cNvSpPr/>
          <p:nvPr/>
        </p:nvSpPr>
        <p:spPr>
          <a:xfrm>
            <a:off x="4904173" y="1469887"/>
            <a:ext cx="2777828" cy="484632"/>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798C659F-7376-B636-22F5-577CDAD020E5}"/>
              </a:ext>
            </a:extLst>
          </p:cNvPr>
          <p:cNvSpPr txBox="1"/>
          <p:nvPr/>
        </p:nvSpPr>
        <p:spPr>
          <a:xfrm>
            <a:off x="4902026" y="1891228"/>
            <a:ext cx="2502712" cy="307777"/>
          </a:xfrm>
          <a:prstGeom prst="rect">
            <a:avLst/>
          </a:prstGeom>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a:t>First pass</a:t>
            </a:r>
          </a:p>
        </p:txBody>
      </p:sp>
      <p:sp>
        <p:nvSpPr>
          <p:cNvPr id="10" name="Arrow: Right 9">
            <a:extLst>
              <a:ext uri="{FF2B5EF4-FFF2-40B4-BE49-F238E27FC236}">
                <a16:creationId xmlns:a16="http://schemas.microsoft.com/office/drawing/2014/main" id="{8C501A70-FAF1-B7DB-0364-C8A3B48EB4CB}"/>
              </a:ext>
            </a:extLst>
          </p:cNvPr>
          <p:cNvSpPr/>
          <p:nvPr/>
        </p:nvSpPr>
        <p:spPr>
          <a:xfrm>
            <a:off x="4867450" y="2534849"/>
            <a:ext cx="2777828" cy="484632"/>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0B86890D-7BAC-E8A3-1686-948EAECDDF1C}"/>
              </a:ext>
            </a:extLst>
          </p:cNvPr>
          <p:cNvSpPr txBox="1"/>
          <p:nvPr/>
        </p:nvSpPr>
        <p:spPr>
          <a:xfrm>
            <a:off x="4868762" y="2956191"/>
            <a:ext cx="2492816" cy="523220"/>
          </a:xfrm>
          <a:prstGeom prst="rect">
            <a:avLst/>
          </a:prstGeom>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a:t>Second pass</a:t>
            </a:r>
          </a:p>
          <a:p>
            <a:pPr algn="ctr"/>
            <a:r>
              <a:rPr lang="en-US" sz="1400"/>
              <a:t>(fused projection)</a:t>
            </a:r>
          </a:p>
        </p:txBody>
      </p:sp>
      <p:sp>
        <p:nvSpPr>
          <p:cNvPr id="2" name="TextBox 1">
            <a:extLst>
              <a:ext uri="{FF2B5EF4-FFF2-40B4-BE49-F238E27FC236}">
                <a16:creationId xmlns:a16="http://schemas.microsoft.com/office/drawing/2014/main" id="{4D4EA769-1F6C-F7ED-15C1-E2A04FDA757B}"/>
              </a:ext>
            </a:extLst>
          </p:cNvPr>
          <p:cNvSpPr txBox="1"/>
          <p:nvPr/>
        </p:nvSpPr>
        <p:spPr>
          <a:xfrm>
            <a:off x="9221734" y="1955493"/>
            <a:ext cx="1806766" cy="307777"/>
          </a:xfrm>
          <a:prstGeom prst="rect">
            <a:avLst/>
          </a:prstGeom>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a:t>Prefix sum</a:t>
            </a:r>
          </a:p>
        </p:txBody>
      </p:sp>
      <p:graphicFrame>
        <p:nvGraphicFramePr>
          <p:cNvPr id="23" name="Table 15">
            <a:extLst>
              <a:ext uri="{FF2B5EF4-FFF2-40B4-BE49-F238E27FC236}">
                <a16:creationId xmlns:a16="http://schemas.microsoft.com/office/drawing/2014/main" id="{7B258F21-A30E-07D2-FA8F-7E9A0F6492A7}"/>
              </a:ext>
            </a:extLst>
          </p:cNvPr>
          <p:cNvGraphicFramePr>
            <a:graphicFrameLocks noGrp="1"/>
          </p:cNvGraphicFramePr>
          <p:nvPr/>
        </p:nvGraphicFramePr>
        <p:xfrm>
          <a:off x="8199463" y="5323090"/>
          <a:ext cx="1654877" cy="999726"/>
        </p:xfrm>
        <a:graphic>
          <a:graphicData uri="http://schemas.openxmlformats.org/drawingml/2006/table">
            <a:tbl>
              <a:tblPr firstRow="1" bandRow="1">
                <a:tableStyleId>{5C22544A-7EE6-4342-B048-85BDC9FD1C3A}</a:tableStyleId>
              </a:tblPr>
              <a:tblGrid>
                <a:gridCol w="734457">
                  <a:extLst>
                    <a:ext uri="{9D8B030D-6E8A-4147-A177-3AD203B41FA5}">
                      <a16:colId xmlns:a16="http://schemas.microsoft.com/office/drawing/2014/main" val="2551515154"/>
                    </a:ext>
                  </a:extLst>
                </a:gridCol>
                <a:gridCol w="920420">
                  <a:extLst>
                    <a:ext uri="{9D8B030D-6E8A-4147-A177-3AD203B41FA5}">
                      <a16:colId xmlns:a16="http://schemas.microsoft.com/office/drawing/2014/main" val="1727084382"/>
                    </a:ext>
                  </a:extLst>
                </a:gridCol>
              </a:tblGrid>
              <a:tr h="333242">
                <a:tc>
                  <a:txBody>
                    <a:bodyPr/>
                    <a:lstStyle/>
                    <a:p>
                      <a:r>
                        <a:rPr lang="en-US" sz="1400"/>
                        <a:t>Key</a:t>
                      </a:r>
                      <a:endParaRPr lang="en-US" sz="1400" err="1"/>
                    </a:p>
                  </a:txBody>
                  <a:tcPr anchor="ctr"/>
                </a:tc>
                <a:tc>
                  <a:txBody>
                    <a:bodyPr/>
                    <a:lstStyle/>
                    <a:p>
                      <a:r>
                        <a:rPr lang="en-US" sz="1400"/>
                        <a:t>Value</a:t>
                      </a:r>
                      <a:endParaRPr lang="en-US" sz="1400" err="1"/>
                    </a:p>
                  </a:txBody>
                  <a:tcPr anchor="ctr"/>
                </a:tc>
                <a:extLst>
                  <a:ext uri="{0D108BD9-81ED-4DB2-BD59-A6C34878D82A}">
                    <a16:rowId xmlns:a16="http://schemas.microsoft.com/office/drawing/2014/main" val="4157258884"/>
                  </a:ext>
                </a:extLst>
              </a:tr>
              <a:tr h="333242">
                <a:tc>
                  <a:txBody>
                    <a:bodyPr/>
                    <a:lstStyle/>
                    <a:p>
                      <a:pPr lvl="0">
                        <a:buNone/>
                      </a:pPr>
                      <a:endParaRPr lang="en-US" sz="1400"/>
                    </a:p>
                  </a:txBody>
                  <a:tcPr anchor="ctr"/>
                </a:tc>
                <a:tc>
                  <a:txBody>
                    <a:bodyPr/>
                    <a:lstStyle/>
                    <a:p>
                      <a:pPr lvl="0">
                        <a:buNone/>
                      </a:pPr>
                      <a:endParaRPr lang="en-US" sz="1400"/>
                    </a:p>
                  </a:txBody>
                  <a:tcPr anchor="ctr"/>
                </a:tc>
                <a:extLst>
                  <a:ext uri="{0D108BD9-81ED-4DB2-BD59-A6C34878D82A}">
                    <a16:rowId xmlns:a16="http://schemas.microsoft.com/office/drawing/2014/main" val="1579817243"/>
                  </a:ext>
                </a:extLst>
              </a:tr>
              <a:tr h="333242">
                <a:tc>
                  <a:txBody>
                    <a:bodyPr/>
                    <a:lstStyle/>
                    <a:p>
                      <a:pPr lvl="0">
                        <a:buNone/>
                      </a:pPr>
                      <a:endParaRPr lang="en-US" sz="1400"/>
                    </a:p>
                  </a:txBody>
                  <a:tcPr anchor="ctr"/>
                </a:tc>
                <a:tc>
                  <a:txBody>
                    <a:bodyPr/>
                    <a:lstStyle/>
                    <a:p>
                      <a:pPr lvl="0">
                        <a:buNone/>
                      </a:pPr>
                      <a:endParaRPr lang="en-US" sz="1400"/>
                    </a:p>
                  </a:txBody>
                  <a:tcPr anchor="ctr"/>
                </a:tc>
                <a:extLst>
                  <a:ext uri="{0D108BD9-81ED-4DB2-BD59-A6C34878D82A}">
                    <a16:rowId xmlns:a16="http://schemas.microsoft.com/office/drawing/2014/main" val="2172385120"/>
                  </a:ext>
                </a:extLst>
              </a:tr>
            </a:tbl>
          </a:graphicData>
        </a:graphic>
      </p:graphicFrame>
      <p:sp>
        <p:nvSpPr>
          <p:cNvPr id="24" name="TextBox 23">
            <a:extLst>
              <a:ext uri="{FF2B5EF4-FFF2-40B4-BE49-F238E27FC236}">
                <a16:creationId xmlns:a16="http://schemas.microsoft.com/office/drawing/2014/main" id="{3959AD31-11CD-BA3A-40BC-6813B861241C}"/>
              </a:ext>
            </a:extLst>
          </p:cNvPr>
          <p:cNvSpPr txBox="1"/>
          <p:nvPr/>
        </p:nvSpPr>
        <p:spPr>
          <a:xfrm>
            <a:off x="7277063" y="4972529"/>
            <a:ext cx="3311829"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solidFill>
                  <a:srgbClr val="FF0000"/>
                </a:solidFill>
              </a:rPr>
              <a:t>Deduplicated Join Result</a:t>
            </a:r>
            <a:endParaRPr lang="en-US"/>
          </a:p>
        </p:txBody>
      </p:sp>
      <p:sp>
        <p:nvSpPr>
          <p:cNvPr id="25" name="Arrow: Down 24">
            <a:extLst>
              <a:ext uri="{FF2B5EF4-FFF2-40B4-BE49-F238E27FC236}">
                <a16:creationId xmlns:a16="http://schemas.microsoft.com/office/drawing/2014/main" id="{0442088A-FC5F-0DE7-D267-9A5A27EF818B}"/>
              </a:ext>
            </a:extLst>
          </p:cNvPr>
          <p:cNvSpPr/>
          <p:nvPr/>
        </p:nvSpPr>
        <p:spPr>
          <a:xfrm>
            <a:off x="8773430" y="4303706"/>
            <a:ext cx="484632" cy="675443"/>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DC64A519-203E-A9D4-8706-0DFD3606151A}"/>
              </a:ext>
            </a:extLst>
          </p:cNvPr>
          <p:cNvSpPr txBox="1"/>
          <p:nvPr/>
        </p:nvSpPr>
        <p:spPr>
          <a:xfrm>
            <a:off x="9221733" y="4370023"/>
            <a:ext cx="1852670" cy="307777"/>
          </a:xfrm>
          <a:prstGeom prst="rect">
            <a:avLst/>
          </a:prstGeom>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a:t>Sort and Unique</a:t>
            </a:r>
            <a:endParaRPr lang="en-US"/>
          </a:p>
        </p:txBody>
      </p:sp>
      <p:sp>
        <p:nvSpPr>
          <p:cNvPr id="5" name="Multiplication Sign 4">
            <a:extLst>
              <a:ext uri="{FF2B5EF4-FFF2-40B4-BE49-F238E27FC236}">
                <a16:creationId xmlns:a16="http://schemas.microsoft.com/office/drawing/2014/main" id="{72686A88-D5CC-3B3A-7DD4-AF37359C63C4}"/>
              </a:ext>
            </a:extLst>
          </p:cNvPr>
          <p:cNvSpPr/>
          <p:nvPr/>
        </p:nvSpPr>
        <p:spPr>
          <a:xfrm>
            <a:off x="7588333" y="2645228"/>
            <a:ext cx="884712" cy="1953490"/>
          </a:xfrm>
          <a:prstGeom prst="mathMultiply">
            <a:avLst/>
          </a:prstGeom>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8" name="Table 15">
            <a:extLst>
              <a:ext uri="{FF2B5EF4-FFF2-40B4-BE49-F238E27FC236}">
                <a16:creationId xmlns:a16="http://schemas.microsoft.com/office/drawing/2014/main" id="{C324151C-A4AF-EED6-57DD-396FF66951A3}"/>
              </a:ext>
            </a:extLst>
          </p:cNvPr>
          <p:cNvGraphicFramePr>
            <a:graphicFrameLocks noGrp="1"/>
          </p:cNvGraphicFramePr>
          <p:nvPr/>
        </p:nvGraphicFramePr>
        <p:xfrm>
          <a:off x="3138143" y="1558995"/>
          <a:ext cx="1654877" cy="1666210"/>
        </p:xfrm>
        <a:graphic>
          <a:graphicData uri="http://schemas.openxmlformats.org/drawingml/2006/table">
            <a:tbl>
              <a:tblPr firstRow="1" bandRow="1">
                <a:tableStyleId>{5C22544A-7EE6-4342-B048-85BDC9FD1C3A}</a:tableStyleId>
              </a:tblPr>
              <a:tblGrid>
                <a:gridCol w="734457">
                  <a:extLst>
                    <a:ext uri="{9D8B030D-6E8A-4147-A177-3AD203B41FA5}">
                      <a16:colId xmlns:a16="http://schemas.microsoft.com/office/drawing/2014/main" val="2551515154"/>
                    </a:ext>
                  </a:extLst>
                </a:gridCol>
                <a:gridCol w="920420">
                  <a:extLst>
                    <a:ext uri="{9D8B030D-6E8A-4147-A177-3AD203B41FA5}">
                      <a16:colId xmlns:a16="http://schemas.microsoft.com/office/drawing/2014/main" val="1727084382"/>
                    </a:ext>
                  </a:extLst>
                </a:gridCol>
              </a:tblGrid>
              <a:tr h="333242">
                <a:tc>
                  <a:txBody>
                    <a:bodyPr/>
                    <a:lstStyle/>
                    <a:p>
                      <a:r>
                        <a:rPr lang="en-US" sz="1400"/>
                        <a:t>Key</a:t>
                      </a:r>
                      <a:endParaRPr lang="en-US" sz="1400" err="1"/>
                    </a:p>
                  </a:txBody>
                  <a:tcPr anchor="ctr"/>
                </a:tc>
                <a:tc>
                  <a:txBody>
                    <a:bodyPr/>
                    <a:lstStyle/>
                    <a:p>
                      <a:r>
                        <a:rPr lang="en-US" sz="1400"/>
                        <a:t>Value</a:t>
                      </a:r>
                      <a:endParaRPr lang="en-US" sz="1400" err="1"/>
                    </a:p>
                  </a:txBody>
                  <a:tcPr anchor="ctr"/>
                </a:tc>
                <a:extLst>
                  <a:ext uri="{0D108BD9-81ED-4DB2-BD59-A6C34878D82A}">
                    <a16:rowId xmlns:a16="http://schemas.microsoft.com/office/drawing/2014/main" val="4157258884"/>
                  </a:ext>
                </a:extLst>
              </a:tr>
              <a:tr h="333242">
                <a:tc>
                  <a:txBody>
                    <a:bodyPr/>
                    <a:lstStyle/>
                    <a:p>
                      <a:pPr lvl="0">
                        <a:buNone/>
                      </a:pPr>
                      <a:endParaRPr lang="en-US" sz="1400"/>
                    </a:p>
                  </a:txBody>
                  <a:tcPr anchor="ctr"/>
                </a:tc>
                <a:tc>
                  <a:txBody>
                    <a:bodyPr/>
                    <a:lstStyle/>
                    <a:p>
                      <a:pPr lvl="0">
                        <a:buNone/>
                      </a:pPr>
                      <a:endParaRPr lang="en-US" sz="1400"/>
                    </a:p>
                  </a:txBody>
                  <a:tcPr anchor="ctr"/>
                </a:tc>
                <a:extLst>
                  <a:ext uri="{0D108BD9-81ED-4DB2-BD59-A6C34878D82A}">
                    <a16:rowId xmlns:a16="http://schemas.microsoft.com/office/drawing/2014/main" val="1579817243"/>
                  </a:ext>
                </a:extLst>
              </a:tr>
              <a:tr h="333242">
                <a:tc>
                  <a:txBody>
                    <a:bodyPr/>
                    <a:lstStyle/>
                    <a:p>
                      <a:pPr lvl="0">
                        <a:buNone/>
                      </a:pPr>
                      <a:endParaRPr lang="en-US" sz="1400"/>
                    </a:p>
                  </a:txBody>
                  <a:tcPr anchor="ctr"/>
                </a:tc>
                <a:tc>
                  <a:txBody>
                    <a:bodyPr/>
                    <a:lstStyle/>
                    <a:p>
                      <a:pPr lvl="0">
                        <a:buNone/>
                      </a:pPr>
                      <a:endParaRPr lang="en-US" sz="1400"/>
                    </a:p>
                  </a:txBody>
                  <a:tcPr anchor="ctr"/>
                </a:tc>
                <a:extLst>
                  <a:ext uri="{0D108BD9-81ED-4DB2-BD59-A6C34878D82A}">
                    <a16:rowId xmlns:a16="http://schemas.microsoft.com/office/drawing/2014/main" val="2172385120"/>
                  </a:ext>
                </a:extLst>
              </a:tr>
              <a:tr h="333242">
                <a:tc>
                  <a:txBody>
                    <a:bodyPr/>
                    <a:lstStyle/>
                    <a:p>
                      <a:pPr lvl="0">
                        <a:buNone/>
                      </a:pPr>
                      <a:endParaRPr lang="en-US" sz="1400"/>
                    </a:p>
                  </a:txBody>
                  <a:tcPr anchor="ctr"/>
                </a:tc>
                <a:tc>
                  <a:txBody>
                    <a:bodyPr/>
                    <a:lstStyle/>
                    <a:p>
                      <a:pPr lvl="0">
                        <a:buNone/>
                      </a:pPr>
                      <a:endParaRPr lang="en-US" sz="1400"/>
                    </a:p>
                  </a:txBody>
                  <a:tcPr anchor="ctr"/>
                </a:tc>
                <a:extLst>
                  <a:ext uri="{0D108BD9-81ED-4DB2-BD59-A6C34878D82A}">
                    <a16:rowId xmlns:a16="http://schemas.microsoft.com/office/drawing/2014/main" val="2117357923"/>
                  </a:ext>
                </a:extLst>
              </a:tr>
              <a:tr h="333242">
                <a:tc>
                  <a:txBody>
                    <a:bodyPr/>
                    <a:lstStyle/>
                    <a:p>
                      <a:pPr lvl="0">
                        <a:buNone/>
                      </a:pPr>
                      <a:endParaRPr lang="en-US" sz="1400"/>
                    </a:p>
                  </a:txBody>
                  <a:tcPr anchor="ctr"/>
                </a:tc>
                <a:tc>
                  <a:txBody>
                    <a:bodyPr/>
                    <a:lstStyle/>
                    <a:p>
                      <a:pPr lvl="0">
                        <a:buNone/>
                      </a:pPr>
                      <a:endParaRPr lang="en-US" sz="1400"/>
                    </a:p>
                  </a:txBody>
                  <a:tcPr anchor="ctr"/>
                </a:tc>
                <a:extLst>
                  <a:ext uri="{0D108BD9-81ED-4DB2-BD59-A6C34878D82A}">
                    <a16:rowId xmlns:a16="http://schemas.microsoft.com/office/drawing/2014/main" val="2931183345"/>
                  </a:ext>
                </a:extLst>
              </a:tr>
            </a:tbl>
          </a:graphicData>
        </a:graphic>
      </p:graphicFrame>
      <p:sp>
        <p:nvSpPr>
          <p:cNvPr id="22" name="TextBox 21">
            <a:extLst>
              <a:ext uri="{FF2B5EF4-FFF2-40B4-BE49-F238E27FC236}">
                <a16:creationId xmlns:a16="http://schemas.microsoft.com/office/drawing/2014/main" id="{72B6CA85-BBE9-ADE5-0F5B-9E375A169801}"/>
              </a:ext>
            </a:extLst>
          </p:cNvPr>
          <p:cNvSpPr txBox="1"/>
          <p:nvPr/>
        </p:nvSpPr>
        <p:spPr>
          <a:xfrm>
            <a:off x="2619694" y="1144169"/>
            <a:ext cx="2623275"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solidFill>
                  <a:srgbClr val="FF0000"/>
                </a:solidFill>
              </a:rPr>
              <a:t>Inner Relation</a:t>
            </a:r>
          </a:p>
        </p:txBody>
      </p:sp>
      <p:sp>
        <p:nvSpPr>
          <p:cNvPr id="28" name="TextBox 27">
            <a:extLst>
              <a:ext uri="{FF2B5EF4-FFF2-40B4-BE49-F238E27FC236}">
                <a16:creationId xmlns:a16="http://schemas.microsoft.com/office/drawing/2014/main" id="{5E7D0E15-45DA-8BFF-E485-832C3903F51E}"/>
              </a:ext>
            </a:extLst>
          </p:cNvPr>
          <p:cNvSpPr txBox="1"/>
          <p:nvPr/>
        </p:nvSpPr>
        <p:spPr>
          <a:xfrm>
            <a:off x="2493373" y="1714070"/>
            <a:ext cx="547671"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5400"/>
              <a:t>⨝</a:t>
            </a:r>
          </a:p>
        </p:txBody>
      </p:sp>
      <p:pic>
        <p:nvPicPr>
          <p:cNvPr id="12" name="Picture 11" descr="A blue sign with yellow letters&#10;&#10;Description automatically generated">
            <a:extLst>
              <a:ext uri="{FF2B5EF4-FFF2-40B4-BE49-F238E27FC236}">
                <a16:creationId xmlns:a16="http://schemas.microsoft.com/office/drawing/2014/main" id="{443E2170-23A9-EA9A-68FC-8D3E68E21D82}"/>
              </a:ext>
            </a:extLst>
          </p:cNvPr>
          <p:cNvPicPr>
            <a:picLocks noChangeAspect="1"/>
          </p:cNvPicPr>
          <p:nvPr/>
        </p:nvPicPr>
        <p:blipFill>
          <a:blip r:embed="rId2"/>
          <a:stretch>
            <a:fillRect/>
          </a:stretch>
        </p:blipFill>
        <p:spPr>
          <a:xfrm>
            <a:off x="10965932" y="-4505"/>
            <a:ext cx="1229069" cy="798871"/>
          </a:xfrm>
          <a:prstGeom prst="rect">
            <a:avLst/>
          </a:prstGeom>
        </p:spPr>
      </p:pic>
    </p:spTree>
    <p:extLst>
      <p:ext uri="{BB962C8B-B14F-4D97-AF65-F5344CB8AC3E}">
        <p14:creationId xmlns:p14="http://schemas.microsoft.com/office/powerpoint/2010/main" val="357490529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2B1B112-1E0B-9FFE-79C8-3D93FE23AA2F}"/>
              </a:ext>
            </a:extLst>
          </p:cNvPr>
          <p:cNvSpPr>
            <a:spLocks noGrp="1"/>
          </p:cNvSpPr>
          <p:nvPr>
            <p:ph type="title"/>
          </p:nvPr>
        </p:nvSpPr>
        <p:spPr/>
        <p:txBody>
          <a:bodyPr>
            <a:normAutofit/>
          </a:bodyPr>
          <a:lstStyle/>
          <a:p>
            <a:r>
              <a:rPr lang="en-US">
                <a:latin typeface="Proxima Nova Rg"/>
              </a:rPr>
              <a:t>Join Performance Comparison: </a:t>
            </a:r>
            <a:r>
              <a:rPr lang="en-US" err="1">
                <a:latin typeface="Proxima Nova Rg"/>
              </a:rPr>
              <a:t>GPUJoin</a:t>
            </a:r>
            <a:r>
              <a:rPr lang="en-US">
                <a:latin typeface="Proxima Nova Rg"/>
              </a:rPr>
              <a:t> vs </a:t>
            </a:r>
            <a:r>
              <a:rPr lang="en-US" err="1">
                <a:latin typeface="Proxima Nova Rg"/>
              </a:rPr>
              <a:t>cuDF</a:t>
            </a:r>
            <a:endParaRPr lang="en-US"/>
          </a:p>
        </p:txBody>
      </p:sp>
      <p:pic>
        <p:nvPicPr>
          <p:cNvPr id="6" name="Picture 6" descr="A graph of numbers and bars&#10;&#10;Description automatically generated">
            <a:extLst>
              <a:ext uri="{FF2B5EF4-FFF2-40B4-BE49-F238E27FC236}">
                <a16:creationId xmlns:a16="http://schemas.microsoft.com/office/drawing/2014/main" id="{7B9FE044-5533-8C28-3B89-5CD2D60E7B59}"/>
              </a:ext>
            </a:extLst>
          </p:cNvPr>
          <p:cNvPicPr>
            <a:picLocks noGrp="1" noChangeAspect="1"/>
          </p:cNvPicPr>
          <p:nvPr>
            <p:ph idx="1"/>
          </p:nvPr>
        </p:nvPicPr>
        <p:blipFill>
          <a:blip r:embed="rId3"/>
          <a:stretch>
            <a:fillRect/>
          </a:stretch>
        </p:blipFill>
        <p:spPr>
          <a:xfrm>
            <a:off x="2328997" y="1436688"/>
            <a:ext cx="7534005" cy="4491037"/>
          </a:xfrm>
        </p:spPr>
      </p:pic>
      <p:sp>
        <p:nvSpPr>
          <p:cNvPr id="2" name="TextBox 1">
            <a:extLst>
              <a:ext uri="{FF2B5EF4-FFF2-40B4-BE49-F238E27FC236}">
                <a16:creationId xmlns:a16="http://schemas.microsoft.com/office/drawing/2014/main" id="{BA3C5F2A-2F0A-49C9-8276-4ADFC3B167D7}"/>
              </a:ext>
            </a:extLst>
          </p:cNvPr>
          <p:cNvSpPr txBox="1"/>
          <p:nvPr/>
        </p:nvSpPr>
        <p:spPr>
          <a:xfrm>
            <a:off x="571499" y="6640149"/>
            <a:ext cx="10131425" cy="215444"/>
          </a:xfrm>
          <a:prstGeom prst="rect">
            <a:avLst/>
          </a:prstGeom>
          <a:noFill/>
        </p:spPr>
        <p:txBody>
          <a:bodyPr wrap="square" lIns="91440" tIns="45720" rIns="91440" bIns="45720" rtlCol="0" anchor="t">
            <a:spAutoFit/>
          </a:bodyPr>
          <a:lstStyle>
            <a:defPPr>
              <a:defRPr lang="en-US"/>
            </a:defPPr>
            <a:lvl1pPr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marL="171450" indent="-171450">
              <a:buFont typeface="Arial"/>
              <a:buChar char="•"/>
            </a:pPr>
            <a:r>
              <a:rPr lang="en-US" sz="800">
                <a:latin typeface="Calibri"/>
                <a:cs typeface="Calibri"/>
              </a:rPr>
              <a:t>Leadership Computing Facility, A. (2022). Argonne Leadership Computing Facility. Theta GPU Nodes. URL: https://www.alcf.anl.gov/support-center/theta-gpu-nodes </a:t>
            </a:r>
            <a:endParaRPr lang="en-US">
              <a:cs typeface="Calibri"/>
            </a:endParaRPr>
          </a:p>
        </p:txBody>
      </p:sp>
      <p:pic>
        <p:nvPicPr>
          <p:cNvPr id="5" name="Picture 4" descr="A blue sign with yellow letters&#10;&#10;Description automatically generated">
            <a:extLst>
              <a:ext uri="{FF2B5EF4-FFF2-40B4-BE49-F238E27FC236}">
                <a16:creationId xmlns:a16="http://schemas.microsoft.com/office/drawing/2014/main" id="{961CBC5D-CE86-23D3-F250-1583840FD294}"/>
              </a:ext>
            </a:extLst>
          </p:cNvPr>
          <p:cNvPicPr>
            <a:picLocks noChangeAspect="1"/>
          </p:cNvPicPr>
          <p:nvPr/>
        </p:nvPicPr>
        <p:blipFill>
          <a:blip r:embed="rId4"/>
          <a:stretch>
            <a:fillRect/>
          </a:stretch>
        </p:blipFill>
        <p:spPr>
          <a:xfrm>
            <a:off x="10965932" y="-4505"/>
            <a:ext cx="1229069" cy="798871"/>
          </a:xfrm>
          <a:prstGeom prst="rect">
            <a:avLst/>
          </a:prstGeom>
        </p:spPr>
      </p:pic>
    </p:spTree>
    <p:extLst>
      <p:ext uri="{BB962C8B-B14F-4D97-AF65-F5344CB8AC3E}">
        <p14:creationId xmlns:p14="http://schemas.microsoft.com/office/powerpoint/2010/main" val="420341629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9936C3-F928-2D10-B722-36FE9D1D894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F9452A8-C15E-C24A-4DE6-529734A2B22D}"/>
              </a:ext>
            </a:extLst>
          </p:cNvPr>
          <p:cNvSpPr>
            <a:spLocks noGrp="1"/>
          </p:cNvSpPr>
          <p:nvPr>
            <p:ph type="title"/>
          </p:nvPr>
        </p:nvSpPr>
        <p:spPr/>
        <p:txBody>
          <a:bodyPr>
            <a:normAutofit/>
          </a:bodyPr>
          <a:lstStyle/>
          <a:p>
            <a:r>
              <a:rPr lang="en-US">
                <a:latin typeface="Proxima Nova Rg"/>
              </a:rPr>
              <a:t>Transitive closure performance evaluation</a:t>
            </a:r>
            <a:endParaRPr lang="en-US"/>
          </a:p>
        </p:txBody>
      </p:sp>
      <p:sp>
        <p:nvSpPr>
          <p:cNvPr id="2" name="TextBox 1">
            <a:extLst>
              <a:ext uri="{FF2B5EF4-FFF2-40B4-BE49-F238E27FC236}">
                <a16:creationId xmlns:a16="http://schemas.microsoft.com/office/drawing/2014/main" id="{FC5EA9C3-D5A6-559E-E3EE-FE3A6AED4D93}"/>
              </a:ext>
            </a:extLst>
          </p:cNvPr>
          <p:cNvSpPr txBox="1"/>
          <p:nvPr/>
        </p:nvSpPr>
        <p:spPr>
          <a:xfrm>
            <a:off x="571499" y="6640149"/>
            <a:ext cx="10131425" cy="215444"/>
          </a:xfrm>
          <a:prstGeom prst="rect">
            <a:avLst/>
          </a:prstGeom>
          <a:noFill/>
        </p:spPr>
        <p:txBody>
          <a:bodyPr wrap="square" lIns="91440" tIns="45720" rIns="91440" bIns="45720" rtlCol="0" anchor="t">
            <a:spAutoFit/>
          </a:bodyPr>
          <a:lstStyle>
            <a:defPPr>
              <a:defRPr lang="en-US"/>
            </a:defPPr>
            <a:lvl1pPr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marL="171450" indent="-171450">
              <a:buFont typeface="Arial"/>
              <a:buChar char="•"/>
            </a:pPr>
            <a:r>
              <a:rPr lang="en-US" sz="800">
                <a:latin typeface="Calibri"/>
                <a:cs typeface="Calibri"/>
              </a:rPr>
              <a:t>Leadership Computing Facility, A. (2022). Argonne Leadership Computing Facility. Theta GPU Nodes. URL: https://www.alcf.anl.gov/support-center/theta-gpu-nodes </a:t>
            </a:r>
            <a:endParaRPr lang="en-US">
              <a:cs typeface="Calibri"/>
            </a:endParaRPr>
          </a:p>
        </p:txBody>
      </p:sp>
      <p:pic>
        <p:nvPicPr>
          <p:cNvPr id="8" name="Picture 7">
            <a:extLst>
              <a:ext uri="{FF2B5EF4-FFF2-40B4-BE49-F238E27FC236}">
                <a16:creationId xmlns:a16="http://schemas.microsoft.com/office/drawing/2014/main" id="{B97B2AF8-DFDA-64C8-B71B-F83C5CBCDA44}"/>
              </a:ext>
            </a:extLst>
          </p:cNvPr>
          <p:cNvPicPr>
            <a:picLocks noChangeAspect="1"/>
          </p:cNvPicPr>
          <p:nvPr/>
        </p:nvPicPr>
        <p:blipFill>
          <a:blip r:embed="rId3"/>
          <a:stretch>
            <a:fillRect/>
          </a:stretch>
        </p:blipFill>
        <p:spPr>
          <a:xfrm>
            <a:off x="1324236" y="990292"/>
            <a:ext cx="9543527" cy="5208817"/>
          </a:xfrm>
          <a:prstGeom prst="rect">
            <a:avLst/>
          </a:prstGeom>
        </p:spPr>
      </p:pic>
      <p:pic>
        <p:nvPicPr>
          <p:cNvPr id="5" name="Picture 4" descr="A blue sign with yellow letters&#10;&#10;Description automatically generated">
            <a:extLst>
              <a:ext uri="{FF2B5EF4-FFF2-40B4-BE49-F238E27FC236}">
                <a16:creationId xmlns:a16="http://schemas.microsoft.com/office/drawing/2014/main" id="{422DCCC8-DD75-7958-5E9B-A29C6451E0D1}"/>
              </a:ext>
            </a:extLst>
          </p:cNvPr>
          <p:cNvPicPr>
            <a:picLocks noChangeAspect="1"/>
          </p:cNvPicPr>
          <p:nvPr/>
        </p:nvPicPr>
        <p:blipFill>
          <a:blip r:embed="rId4"/>
          <a:stretch>
            <a:fillRect/>
          </a:stretch>
        </p:blipFill>
        <p:spPr>
          <a:xfrm>
            <a:off x="10965932" y="-4505"/>
            <a:ext cx="1229069" cy="798871"/>
          </a:xfrm>
          <a:prstGeom prst="rect">
            <a:avLst/>
          </a:prstGeom>
        </p:spPr>
      </p:pic>
    </p:spTree>
    <p:extLst>
      <p:ext uri="{BB962C8B-B14F-4D97-AF65-F5344CB8AC3E}">
        <p14:creationId xmlns:p14="http://schemas.microsoft.com/office/powerpoint/2010/main" val="338921569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587DBA-2FC2-C8C6-E914-FBAF0E2C7634}"/>
              </a:ext>
            </a:extLst>
          </p:cNvPr>
          <p:cNvSpPr>
            <a:spLocks noGrp="1"/>
          </p:cNvSpPr>
          <p:nvPr>
            <p:ph type="title"/>
          </p:nvPr>
        </p:nvSpPr>
        <p:spPr/>
        <p:txBody>
          <a:bodyPr/>
          <a:lstStyle/>
          <a:p>
            <a:r>
              <a:rPr lang="en-US">
                <a:latin typeface="Arial"/>
                <a:cs typeface="Arial"/>
              </a:rPr>
              <a:t>Fallback: Memory usage</a:t>
            </a:r>
            <a:endParaRPr lang="en-US">
              <a:cs typeface="Arial"/>
            </a:endParaRPr>
          </a:p>
        </p:txBody>
      </p:sp>
      <p:pic>
        <p:nvPicPr>
          <p:cNvPr id="4" name="Picture 3" descr="A blue sign with yellow letters&#10;&#10;Description automatically generated">
            <a:extLst>
              <a:ext uri="{FF2B5EF4-FFF2-40B4-BE49-F238E27FC236}">
                <a16:creationId xmlns:a16="http://schemas.microsoft.com/office/drawing/2014/main" id="{0B162B1B-46E3-B78F-2B36-E12D7BD68773}"/>
              </a:ext>
            </a:extLst>
          </p:cNvPr>
          <p:cNvPicPr>
            <a:picLocks noChangeAspect="1"/>
          </p:cNvPicPr>
          <p:nvPr/>
        </p:nvPicPr>
        <p:blipFill>
          <a:blip r:embed="rId2"/>
          <a:stretch>
            <a:fillRect/>
          </a:stretch>
        </p:blipFill>
        <p:spPr>
          <a:xfrm>
            <a:off x="10965932" y="-4505"/>
            <a:ext cx="1229069" cy="798871"/>
          </a:xfrm>
          <a:prstGeom prst="rect">
            <a:avLst/>
          </a:prstGeom>
        </p:spPr>
      </p:pic>
    </p:spTree>
    <p:extLst>
      <p:ext uri="{BB962C8B-B14F-4D97-AF65-F5344CB8AC3E}">
        <p14:creationId xmlns:p14="http://schemas.microsoft.com/office/powerpoint/2010/main" val="183631760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90D0DA-7950-6A7E-6F5D-4423FCEE8778}"/>
              </a:ext>
            </a:extLst>
          </p:cNvPr>
          <p:cNvSpPr>
            <a:spLocks noGrp="1"/>
          </p:cNvSpPr>
          <p:nvPr>
            <p:ph type="title"/>
          </p:nvPr>
        </p:nvSpPr>
        <p:spPr/>
        <p:txBody>
          <a:bodyPr/>
          <a:lstStyle/>
          <a:p>
            <a:r>
              <a:rPr lang="en-US">
                <a:latin typeface="Arial"/>
                <a:cs typeface="Arial"/>
              </a:rPr>
              <a:t>Roadmap</a:t>
            </a:r>
            <a:endParaRPr lang="en-US"/>
          </a:p>
        </p:txBody>
      </p:sp>
      <p:sp>
        <p:nvSpPr>
          <p:cNvPr id="3" name="Content Placeholder 2">
            <a:extLst>
              <a:ext uri="{FF2B5EF4-FFF2-40B4-BE49-F238E27FC236}">
                <a16:creationId xmlns:a16="http://schemas.microsoft.com/office/drawing/2014/main" id="{9687BD75-CE91-4CD5-14F1-181FF1F911A0}"/>
              </a:ext>
            </a:extLst>
          </p:cNvPr>
          <p:cNvSpPr>
            <a:spLocks noGrp="1"/>
          </p:cNvSpPr>
          <p:nvPr>
            <p:ph idx="1"/>
          </p:nvPr>
        </p:nvSpPr>
        <p:spPr>
          <a:xfrm>
            <a:off x="571500" y="1437126"/>
            <a:ext cx="11049000" cy="5342837"/>
          </a:xfrm>
        </p:spPr>
        <p:txBody>
          <a:bodyPr vert="horz" lIns="0" tIns="0" rIns="0" bIns="0" rtlCol="0" anchor="t">
            <a:normAutofit/>
          </a:bodyPr>
          <a:lstStyle/>
          <a:p>
            <a:pPr marL="457200" indent="-457200">
              <a:buAutoNum type="arabicPeriod"/>
            </a:pPr>
            <a:r>
              <a:rPr lang="en-US">
                <a:solidFill>
                  <a:srgbClr val="001E62"/>
                </a:solidFill>
                <a:latin typeface="Arial"/>
                <a:cs typeface="Arial"/>
              </a:rPr>
              <a:t>Introduction and motivation</a:t>
            </a:r>
            <a:endParaRPr lang="en-US">
              <a:solidFill>
                <a:srgbClr val="001E62"/>
              </a:solidFill>
              <a:cs typeface="Arial" panose="020B0604020202020204" pitchFamily="34" charset="0"/>
            </a:endParaRPr>
          </a:p>
          <a:p>
            <a:pPr marL="457200" indent="-457200">
              <a:buAutoNum type="arabicPeriod"/>
            </a:pPr>
            <a:r>
              <a:rPr lang="en-US">
                <a:solidFill>
                  <a:schemeClr val="tx2"/>
                </a:solidFill>
                <a:latin typeface="Arial"/>
                <a:cs typeface="Arial"/>
              </a:rPr>
              <a:t>Background</a:t>
            </a:r>
            <a:endParaRPr lang="en-US">
              <a:solidFill>
                <a:schemeClr val="tx2"/>
              </a:solidFill>
              <a:cs typeface="Arial" panose="020B0604020202020204" pitchFamily="34" charset="0"/>
            </a:endParaRPr>
          </a:p>
          <a:p>
            <a:pPr marL="457200" indent="-457200">
              <a:buAutoNum type="arabicPeriod"/>
            </a:pPr>
            <a:r>
              <a:rPr lang="en-US">
                <a:solidFill>
                  <a:schemeClr val="tx2"/>
                </a:solidFill>
                <a:latin typeface="Arial"/>
                <a:cs typeface="Arial"/>
              </a:rPr>
              <a:t>Enabling declarative analytics on heterogenous System</a:t>
            </a:r>
            <a:endParaRPr lang="en-US">
              <a:solidFill>
                <a:schemeClr val="tx2"/>
              </a:solidFill>
              <a:cs typeface="Arial" panose="020B0604020202020204" pitchFamily="34" charset="0"/>
            </a:endParaRPr>
          </a:p>
          <a:p>
            <a:pPr marL="1092200" lvl="1" indent="-457200">
              <a:buFontTx/>
              <a:buAutoNum type="alphaLcPeriod"/>
            </a:pPr>
            <a:r>
              <a:rPr lang="en-US">
                <a:solidFill>
                  <a:schemeClr val="tx2"/>
                </a:solidFill>
                <a:latin typeface="Arial"/>
                <a:cs typeface="Arial"/>
              </a:rPr>
              <a:t>Off-the-shelf implementations (Accomplished)</a:t>
            </a:r>
          </a:p>
          <a:p>
            <a:pPr marL="1092200" lvl="1" indent="-457200">
              <a:buFontTx/>
              <a:buAutoNum type="alphaLcPeriod"/>
            </a:pPr>
            <a:r>
              <a:rPr lang="en-US">
                <a:solidFill>
                  <a:schemeClr val="tx2"/>
                </a:solidFill>
                <a:latin typeface="Arial"/>
                <a:cs typeface="Arial"/>
              </a:rPr>
              <a:t>Hash table on GPU (Accomplished)</a:t>
            </a:r>
            <a:endParaRPr lang="en-US">
              <a:solidFill>
                <a:schemeClr val="tx2"/>
              </a:solidFill>
              <a:cs typeface="Arial" panose="020B0604020202020204" pitchFamily="34" charset="0"/>
            </a:endParaRPr>
          </a:p>
          <a:p>
            <a:pPr marL="1092200" lvl="1" indent="-457200">
              <a:buFontTx/>
              <a:buAutoNum type="alphaLcPeriod"/>
            </a:pPr>
            <a:r>
              <a:rPr lang="en-US">
                <a:solidFill>
                  <a:schemeClr val="tx2"/>
                </a:solidFill>
                <a:latin typeface="Arial"/>
                <a:cs typeface="Arial"/>
              </a:rPr>
              <a:t>Hash Join (Accomplished)</a:t>
            </a:r>
          </a:p>
          <a:p>
            <a:pPr marL="1092200" lvl="1" indent="-457200">
              <a:buFontTx/>
              <a:buAutoNum type="alphaLcPeriod"/>
            </a:pPr>
            <a:r>
              <a:rPr lang="en-US" b="1">
                <a:solidFill>
                  <a:srgbClr val="FF0000"/>
                </a:solidFill>
                <a:latin typeface="Arial"/>
                <a:cs typeface="Arial"/>
              </a:rPr>
              <a:t>Hash indexed sorted array (Accomplished)</a:t>
            </a:r>
          </a:p>
          <a:p>
            <a:pPr marL="1092200" lvl="1" indent="-457200">
              <a:buFontTx/>
              <a:buAutoNum type="alphaLcPeriod"/>
            </a:pPr>
            <a:r>
              <a:rPr lang="en-US">
                <a:solidFill>
                  <a:schemeClr val="tx2"/>
                </a:solidFill>
                <a:latin typeface="Arial"/>
                <a:cs typeface="Arial"/>
              </a:rPr>
              <a:t>Multi-node multi-GPU implementation (Current focus)</a:t>
            </a:r>
            <a:endParaRPr lang="en-US">
              <a:solidFill>
                <a:schemeClr val="tx2"/>
              </a:solidFill>
              <a:cs typeface="Arial"/>
            </a:endParaRPr>
          </a:p>
          <a:p>
            <a:pPr marL="342900" indent="-457200">
              <a:buAutoNum type="arabicPeriod"/>
            </a:pPr>
            <a:r>
              <a:rPr lang="en-US">
                <a:solidFill>
                  <a:schemeClr val="tx2"/>
                </a:solidFill>
                <a:latin typeface="Arial"/>
                <a:cs typeface="Arial"/>
              </a:rPr>
              <a:t>Exploration of declarative scientific analytics</a:t>
            </a:r>
          </a:p>
          <a:p>
            <a:pPr marL="977900" lvl="1" indent="-457200">
              <a:buFontTx/>
              <a:buAutoNum type="alphaLcPeriod"/>
            </a:pPr>
            <a:r>
              <a:rPr lang="en-US">
                <a:solidFill>
                  <a:schemeClr val="tx2"/>
                </a:solidFill>
                <a:latin typeface="Arial"/>
                <a:cs typeface="Arial"/>
              </a:rPr>
              <a:t>Declarative topological data analysis (Accomplished)</a:t>
            </a:r>
            <a:endParaRPr lang="en-US">
              <a:solidFill>
                <a:schemeClr val="tx2"/>
              </a:solidFill>
              <a:cs typeface="Arial" panose="020B0604020202020204" pitchFamily="34" charset="0"/>
            </a:endParaRPr>
          </a:p>
          <a:p>
            <a:pPr marL="977900" lvl="1" indent="-457200">
              <a:buFontTx/>
              <a:buAutoNum type="alphaLcPeriod"/>
            </a:pPr>
            <a:r>
              <a:rPr lang="en-US">
                <a:solidFill>
                  <a:schemeClr val="tx2"/>
                </a:solidFill>
                <a:latin typeface="Arial"/>
                <a:cs typeface="Arial"/>
              </a:rPr>
              <a:t>Persistent homology using declarative analytics (Current focus)</a:t>
            </a:r>
            <a:endParaRPr lang="en-US">
              <a:solidFill>
                <a:schemeClr val="tx2"/>
              </a:solidFill>
              <a:cs typeface="Arial" panose="020B0604020202020204" pitchFamily="34" charset="0"/>
            </a:endParaRPr>
          </a:p>
          <a:p>
            <a:pPr marL="342900" indent="-457200">
              <a:buAutoNum type="arabicPeriod"/>
            </a:pPr>
            <a:r>
              <a:rPr lang="en-US">
                <a:solidFill>
                  <a:schemeClr val="tx2"/>
                </a:solidFill>
                <a:latin typeface="Arial"/>
                <a:cs typeface="Arial"/>
              </a:rPr>
              <a:t>Timeline</a:t>
            </a:r>
          </a:p>
          <a:p>
            <a:pPr marL="342900" indent="-457200">
              <a:buAutoNum type="arabicPeriod"/>
            </a:pPr>
            <a:r>
              <a:rPr lang="en-US">
                <a:solidFill>
                  <a:schemeClr val="tx2"/>
                </a:solidFill>
                <a:latin typeface="Arial"/>
                <a:cs typeface="Arial"/>
              </a:rPr>
              <a:t>Conclusion</a:t>
            </a:r>
            <a:endParaRPr lang="en-US">
              <a:solidFill>
                <a:schemeClr val="tx2"/>
              </a:solidFill>
              <a:cs typeface="Arial" panose="020B0604020202020204" pitchFamily="34" charset="0"/>
            </a:endParaRPr>
          </a:p>
          <a:p>
            <a:pPr marL="342900" indent="-342900">
              <a:buAutoNum type="arabicPeriod"/>
            </a:pPr>
            <a:endParaRPr lang="en-US">
              <a:solidFill>
                <a:schemeClr val="tx2"/>
              </a:solidFill>
              <a:latin typeface="Arial"/>
              <a:cs typeface="Arial"/>
            </a:endParaRPr>
          </a:p>
        </p:txBody>
      </p:sp>
    </p:spTree>
    <p:extLst>
      <p:ext uri="{BB962C8B-B14F-4D97-AF65-F5344CB8AC3E}">
        <p14:creationId xmlns:p14="http://schemas.microsoft.com/office/powerpoint/2010/main" val="151842588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39E56A-58D2-BD38-D902-D01BA6E26D7F}"/>
              </a:ext>
            </a:extLst>
          </p:cNvPr>
          <p:cNvSpPr>
            <a:spLocks noGrp="1"/>
          </p:cNvSpPr>
          <p:nvPr>
            <p:ph type="title"/>
          </p:nvPr>
        </p:nvSpPr>
        <p:spPr/>
        <p:txBody>
          <a:bodyPr>
            <a:normAutofit/>
          </a:bodyPr>
          <a:lstStyle/>
          <a:p>
            <a:r>
              <a:rPr lang="en-US"/>
              <a:t>Our efforts on developing </a:t>
            </a:r>
            <a:r>
              <a:rPr lang="en-US" err="1"/>
              <a:t>Datalog</a:t>
            </a:r>
            <a:r>
              <a:rPr lang="en-US"/>
              <a:t> backend</a:t>
            </a:r>
          </a:p>
        </p:txBody>
      </p:sp>
      <p:graphicFrame>
        <p:nvGraphicFramePr>
          <p:cNvPr id="4" name="Content Placeholder 3">
            <a:extLst>
              <a:ext uri="{FF2B5EF4-FFF2-40B4-BE49-F238E27FC236}">
                <a16:creationId xmlns:a16="http://schemas.microsoft.com/office/drawing/2014/main" id="{C5620F85-7226-68A8-F426-7E701DB029CE}"/>
              </a:ext>
            </a:extLst>
          </p:cNvPr>
          <p:cNvGraphicFramePr>
            <a:graphicFrameLocks noGrp="1"/>
          </p:cNvGraphicFramePr>
          <p:nvPr>
            <p:ph idx="1"/>
          </p:nvPr>
        </p:nvGraphicFramePr>
        <p:xfrm>
          <a:off x="290147" y="1436688"/>
          <a:ext cx="11632222" cy="340787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1" name="TextBox 10">
            <a:extLst>
              <a:ext uri="{FF2B5EF4-FFF2-40B4-BE49-F238E27FC236}">
                <a16:creationId xmlns:a16="http://schemas.microsoft.com/office/drawing/2014/main" id="{260FAA6F-F45D-CD03-6328-669EA76F4F7B}"/>
              </a:ext>
            </a:extLst>
          </p:cNvPr>
          <p:cNvSpPr txBox="1"/>
          <p:nvPr/>
        </p:nvSpPr>
        <p:spPr>
          <a:xfrm>
            <a:off x="658585" y="6150114"/>
            <a:ext cx="10131425" cy="707886"/>
          </a:xfrm>
          <a:prstGeom prst="rect">
            <a:avLst/>
          </a:prstGeom>
          <a:noFill/>
        </p:spPr>
        <p:txBody>
          <a:bodyPr wrap="square" lIns="91440" tIns="45720" rIns="91440" bIns="45720" rtlCol="0" anchor="t">
            <a:spAutoFit/>
          </a:bodyPr>
          <a:lstStyle>
            <a:defPPr>
              <a:defRPr lang="en-US"/>
            </a:defPPr>
            <a:lvl1pPr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marL="171450" indent="-171450">
              <a:buFont typeface="Arial"/>
              <a:buChar char="•"/>
            </a:pPr>
            <a:r>
              <a:rPr lang="en-US" sz="800">
                <a:latin typeface="Calibri"/>
                <a:cs typeface="Calibri"/>
              </a:rPr>
              <a:t>Shovon, A. R., </a:t>
            </a:r>
            <a:r>
              <a:rPr lang="en-US" sz="800" err="1">
                <a:latin typeface="Calibri"/>
                <a:cs typeface="Calibri"/>
              </a:rPr>
              <a:t>Dyken</a:t>
            </a:r>
            <a:r>
              <a:rPr lang="en-US" sz="800">
                <a:latin typeface="Calibri"/>
                <a:cs typeface="Calibri"/>
              </a:rPr>
              <a:t>, L. R., Green, O., </a:t>
            </a:r>
            <a:r>
              <a:rPr lang="en-US" sz="800" err="1">
                <a:latin typeface="Calibri"/>
                <a:cs typeface="Calibri"/>
              </a:rPr>
              <a:t>Gilray</a:t>
            </a:r>
            <a:r>
              <a:rPr lang="en-US" sz="800">
                <a:latin typeface="Calibri"/>
                <a:cs typeface="Calibri"/>
              </a:rPr>
              <a:t>, T., &amp; Kumar, S. (2022, November). Accelerating </a:t>
            </a:r>
            <a:r>
              <a:rPr lang="en-US" sz="800" err="1">
                <a:latin typeface="Calibri"/>
                <a:cs typeface="Calibri"/>
              </a:rPr>
              <a:t>datalog</a:t>
            </a:r>
            <a:r>
              <a:rPr lang="en-US" sz="800">
                <a:latin typeface="Calibri"/>
                <a:cs typeface="Calibri"/>
              </a:rPr>
              <a:t> applications with </a:t>
            </a:r>
            <a:r>
              <a:rPr lang="en-US" sz="800" err="1">
                <a:latin typeface="Calibri"/>
                <a:cs typeface="Calibri"/>
              </a:rPr>
              <a:t>cudf</a:t>
            </a:r>
            <a:r>
              <a:rPr lang="en-US" sz="800">
                <a:latin typeface="Calibri"/>
                <a:cs typeface="Calibri"/>
              </a:rPr>
              <a:t>. In 2022 IEEE/ACM Workshop on Irregular Applications: Architectures and Algorithms (IA3) (pp. 41-45). IEEE.</a:t>
            </a:r>
          </a:p>
          <a:p>
            <a:pPr marL="171450" indent="-171450">
              <a:buFont typeface="Arial"/>
              <a:buChar char="•"/>
            </a:pPr>
            <a:r>
              <a:rPr lang="en-US" sz="800">
                <a:cs typeface="Calibri"/>
              </a:rPr>
              <a:t>Shovon, A. R., </a:t>
            </a:r>
            <a:r>
              <a:rPr lang="en-US" sz="800" err="1">
                <a:cs typeface="Calibri"/>
              </a:rPr>
              <a:t>Gilray</a:t>
            </a:r>
            <a:r>
              <a:rPr lang="en-US" sz="800">
                <a:cs typeface="Calibri"/>
              </a:rPr>
              <a:t>, T., </a:t>
            </a:r>
            <a:r>
              <a:rPr lang="en-US" sz="800" err="1">
                <a:cs typeface="Calibri"/>
              </a:rPr>
              <a:t>Micinski</a:t>
            </a:r>
            <a:r>
              <a:rPr lang="en-US" sz="800">
                <a:cs typeface="Calibri"/>
              </a:rPr>
              <a:t>, K., &amp; Kumar, S. (2023). Towards iterative relational algebra on the {GPU}. In 2023 USENIX Annual Technical Conference (USENIX ATC 23) (pp. 1009-1016).</a:t>
            </a:r>
          </a:p>
          <a:p>
            <a:pPr marL="171450" indent="-171450">
              <a:buFont typeface="Arial"/>
              <a:buChar char="•"/>
            </a:pPr>
            <a:r>
              <a:rPr lang="en-US" sz="800">
                <a:cs typeface="Calibri"/>
              </a:rPr>
              <a:t>Sun, Y., Shovon, A. R., </a:t>
            </a:r>
            <a:r>
              <a:rPr lang="en-US" sz="800" err="1">
                <a:cs typeface="Calibri"/>
              </a:rPr>
              <a:t>Gilray</a:t>
            </a:r>
            <a:r>
              <a:rPr lang="en-US" sz="800">
                <a:cs typeface="Calibri"/>
              </a:rPr>
              <a:t>, T., </a:t>
            </a:r>
            <a:r>
              <a:rPr lang="en-US" sz="800" err="1">
                <a:cs typeface="Calibri"/>
              </a:rPr>
              <a:t>Micinski</a:t>
            </a:r>
            <a:r>
              <a:rPr lang="en-US" sz="800">
                <a:cs typeface="Calibri"/>
              </a:rPr>
              <a:t>, K., &amp; Kumar, S. Optimizing </a:t>
            </a:r>
            <a:r>
              <a:rPr lang="en-US" sz="800" err="1">
                <a:cs typeface="Calibri"/>
              </a:rPr>
              <a:t>Datalog</a:t>
            </a:r>
            <a:r>
              <a:rPr lang="en-US" sz="800">
                <a:cs typeface="Calibri"/>
              </a:rPr>
              <a:t> for the GPU. ASPLOS 2025 (Accepted).</a:t>
            </a:r>
          </a:p>
          <a:p>
            <a:pPr marL="171450" indent="-171450">
              <a:buFont typeface="Arial"/>
              <a:buChar char="•"/>
            </a:pPr>
            <a:r>
              <a:rPr lang="en-US" sz="800">
                <a:cs typeface="Calibri"/>
              </a:rPr>
              <a:t>Sewell, A., Fan, K., Shovon, A. R., </a:t>
            </a:r>
            <a:r>
              <a:rPr lang="en-US" sz="800" err="1">
                <a:cs typeface="Calibri"/>
              </a:rPr>
              <a:t>Dyken</a:t>
            </a:r>
            <a:r>
              <a:rPr lang="en-US" sz="800">
                <a:cs typeface="Calibri"/>
              </a:rPr>
              <a:t>, L., Kumar, S., &amp; </a:t>
            </a:r>
            <a:r>
              <a:rPr lang="en-US" sz="800" err="1">
                <a:cs typeface="Calibri"/>
              </a:rPr>
              <a:t>Petruzza</a:t>
            </a:r>
            <a:r>
              <a:rPr lang="en-US" sz="800">
                <a:cs typeface="Calibri"/>
              </a:rPr>
              <a:t>, S. (2024, January). Bruck algorithm performance analysis for multi-</a:t>
            </a:r>
            <a:r>
              <a:rPr lang="en-US" sz="800" err="1">
                <a:cs typeface="Calibri"/>
              </a:rPr>
              <a:t>gpu</a:t>
            </a:r>
            <a:r>
              <a:rPr lang="en-US" sz="800">
                <a:cs typeface="Calibri"/>
              </a:rPr>
              <a:t> all-to-all communication. In Proceedings of the International Conference on High Performance Computing in Asia-Pacific Region (pp. 127-133).</a:t>
            </a:r>
          </a:p>
        </p:txBody>
      </p:sp>
      <p:sp>
        <p:nvSpPr>
          <p:cNvPr id="26" name="Rectangle 25">
            <a:extLst>
              <a:ext uri="{FF2B5EF4-FFF2-40B4-BE49-F238E27FC236}">
                <a16:creationId xmlns:a16="http://schemas.microsoft.com/office/drawing/2014/main" id="{148E9273-EA1E-0278-E939-062354B4FA86}"/>
              </a:ext>
            </a:extLst>
          </p:cNvPr>
          <p:cNvSpPr/>
          <p:nvPr/>
        </p:nvSpPr>
        <p:spPr>
          <a:xfrm>
            <a:off x="9126124" y="1710736"/>
            <a:ext cx="2875376" cy="2899364"/>
          </a:xfrm>
          <a:prstGeom prst="rect">
            <a:avLst/>
          </a:prstGeom>
          <a:solidFill>
            <a:srgbClr val="FFFFFF">
              <a:alpha val="90000"/>
            </a:srgbClr>
          </a:solidFill>
          <a:ln>
            <a:noFill/>
          </a:ln>
          <a:effectLst>
            <a:outerShdw blurRad="63500" dist="38100" dir="2700000">
              <a:srgbClr val="000000">
                <a:alpha val="0"/>
              </a:srgbClr>
            </a:outerShdw>
            <a:reflection stA="38000" endPos="54000" dist="508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E9B43C4A-D76F-9106-BF6F-D762667F4459}"/>
              </a:ext>
            </a:extLst>
          </p:cNvPr>
          <p:cNvSpPr/>
          <p:nvPr/>
        </p:nvSpPr>
        <p:spPr>
          <a:xfrm>
            <a:off x="104421" y="1710736"/>
            <a:ext cx="6017449" cy="2899364"/>
          </a:xfrm>
          <a:prstGeom prst="rect">
            <a:avLst/>
          </a:prstGeom>
          <a:solidFill>
            <a:srgbClr val="FFFFFF">
              <a:alpha val="90000"/>
            </a:srgbClr>
          </a:solidFill>
          <a:ln>
            <a:noFill/>
          </a:ln>
          <a:effectLst>
            <a:outerShdw blurRad="63500" dist="38100" dir="2700000">
              <a:srgbClr val="000000">
                <a:alpha val="0"/>
              </a:srgbClr>
            </a:outerShdw>
            <a:reflection stA="38000" endPos="54000" dist="508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 name="Picture 70" descr="A white text on a gray background&#10;&#10;Description automatically generated">
            <a:extLst>
              <a:ext uri="{FF2B5EF4-FFF2-40B4-BE49-F238E27FC236}">
                <a16:creationId xmlns:a16="http://schemas.microsoft.com/office/drawing/2014/main" id="{94C74038-107E-05EA-A572-9A95C0900535}"/>
              </a:ext>
            </a:extLst>
          </p:cNvPr>
          <p:cNvPicPr>
            <a:picLocks noChangeAspect="1"/>
          </p:cNvPicPr>
          <p:nvPr/>
        </p:nvPicPr>
        <p:blipFill>
          <a:blip r:embed="rId7"/>
          <a:stretch>
            <a:fillRect/>
          </a:stretch>
        </p:blipFill>
        <p:spPr>
          <a:xfrm>
            <a:off x="10646297" y="-1251"/>
            <a:ext cx="1549242" cy="386429"/>
          </a:xfrm>
          <a:prstGeom prst="rect">
            <a:avLst/>
          </a:prstGeom>
        </p:spPr>
      </p:pic>
    </p:spTree>
    <p:extLst>
      <p:ext uri="{BB962C8B-B14F-4D97-AF65-F5344CB8AC3E}">
        <p14:creationId xmlns:p14="http://schemas.microsoft.com/office/powerpoint/2010/main" val="7909429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3CB7DC-39A7-C51D-7149-A3489F9B80E4}"/>
            </a:ext>
          </a:extLst>
        </p:cNvPr>
        <p:cNvGrpSpPr/>
        <p:nvPr/>
      </p:nvGrpSpPr>
      <p:grpSpPr>
        <a:xfrm>
          <a:off x="0" y="0"/>
          <a:ext cx="0" cy="0"/>
          <a:chOff x="0" y="0"/>
          <a:chExt cx="0" cy="0"/>
        </a:xfrm>
      </p:grpSpPr>
      <p:sp>
        <p:nvSpPr>
          <p:cNvPr id="77" name="Rectangle 76">
            <a:extLst>
              <a:ext uri="{FF2B5EF4-FFF2-40B4-BE49-F238E27FC236}">
                <a16:creationId xmlns:a16="http://schemas.microsoft.com/office/drawing/2014/main" id="{6BEF34DC-9917-9749-59DD-020CDBEB51AF}"/>
              </a:ext>
            </a:extLst>
          </p:cNvPr>
          <p:cNvSpPr/>
          <p:nvPr/>
        </p:nvSpPr>
        <p:spPr>
          <a:xfrm>
            <a:off x="6842334" y="1606350"/>
            <a:ext cx="2621160" cy="5251649"/>
          </a:xfrm>
          <a:prstGeom prst="rect">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78" name="Rectangle 77">
            <a:extLst>
              <a:ext uri="{FF2B5EF4-FFF2-40B4-BE49-F238E27FC236}">
                <a16:creationId xmlns:a16="http://schemas.microsoft.com/office/drawing/2014/main" id="{F61B8323-8646-31F2-193B-AE066964F3E9}"/>
              </a:ext>
            </a:extLst>
          </p:cNvPr>
          <p:cNvSpPr/>
          <p:nvPr/>
        </p:nvSpPr>
        <p:spPr>
          <a:xfrm>
            <a:off x="10024557" y="1607185"/>
            <a:ext cx="2167443" cy="5250814"/>
          </a:xfrm>
          <a:prstGeom prst="rect">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cxnSp>
        <p:nvCxnSpPr>
          <p:cNvPr id="68" name="Connector: Curved 67">
            <a:extLst>
              <a:ext uri="{FF2B5EF4-FFF2-40B4-BE49-F238E27FC236}">
                <a16:creationId xmlns:a16="http://schemas.microsoft.com/office/drawing/2014/main" id="{69FA3EC3-9E5C-726C-9B5E-5A06E172AD1C}"/>
              </a:ext>
            </a:extLst>
          </p:cNvPr>
          <p:cNvCxnSpPr>
            <a:cxnSpLocks/>
          </p:cNvCxnSpPr>
          <p:nvPr/>
        </p:nvCxnSpPr>
        <p:spPr>
          <a:xfrm>
            <a:off x="1865523" y="2852449"/>
            <a:ext cx="1566228" cy="2254785"/>
          </a:xfrm>
          <a:prstGeom prst="curvedConnector3">
            <a:avLst/>
          </a:prstGeom>
          <a:ln w="28575">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7" name="Connector: Curved 66">
            <a:extLst>
              <a:ext uri="{FF2B5EF4-FFF2-40B4-BE49-F238E27FC236}">
                <a16:creationId xmlns:a16="http://schemas.microsoft.com/office/drawing/2014/main" id="{43F91D21-1CFC-46DA-EE34-6D6C12DB69E9}"/>
              </a:ext>
            </a:extLst>
          </p:cNvPr>
          <p:cNvCxnSpPr>
            <a:cxnSpLocks/>
          </p:cNvCxnSpPr>
          <p:nvPr/>
        </p:nvCxnSpPr>
        <p:spPr>
          <a:xfrm>
            <a:off x="1893066" y="2466859"/>
            <a:ext cx="1538687" cy="2208882"/>
          </a:xfrm>
          <a:prstGeom prst="curvedConnector3">
            <a:avLst/>
          </a:prstGeom>
          <a:ln w="28575">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 name="Title 2">
            <a:extLst>
              <a:ext uri="{FF2B5EF4-FFF2-40B4-BE49-F238E27FC236}">
                <a16:creationId xmlns:a16="http://schemas.microsoft.com/office/drawing/2014/main" id="{B79A62C2-0CA7-8CCA-DB19-686ABCDA9343}"/>
              </a:ext>
            </a:extLst>
          </p:cNvPr>
          <p:cNvSpPr>
            <a:spLocks noGrp="1"/>
          </p:cNvSpPr>
          <p:nvPr>
            <p:ph type="title"/>
          </p:nvPr>
        </p:nvSpPr>
        <p:spPr/>
        <p:txBody>
          <a:bodyPr/>
          <a:lstStyle/>
          <a:p>
            <a:r>
              <a:rPr lang="en-US">
                <a:latin typeface="Proxima Nova Rg"/>
              </a:rPr>
              <a:t>Hash Indexed Sorted Array (HISA)</a:t>
            </a:r>
            <a:endParaRPr lang="en-US"/>
          </a:p>
        </p:txBody>
      </p:sp>
      <p:sp>
        <p:nvSpPr>
          <p:cNvPr id="11" name="TextBox 10">
            <a:extLst>
              <a:ext uri="{FF2B5EF4-FFF2-40B4-BE49-F238E27FC236}">
                <a16:creationId xmlns:a16="http://schemas.microsoft.com/office/drawing/2014/main" id="{43EA1A75-FCA7-7D48-C478-6D0DCB2093DD}"/>
              </a:ext>
            </a:extLst>
          </p:cNvPr>
          <p:cNvSpPr txBox="1"/>
          <p:nvPr/>
        </p:nvSpPr>
        <p:spPr>
          <a:xfrm>
            <a:off x="2990199" y="5957929"/>
            <a:ext cx="1943195"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t>Key - Value</a:t>
            </a:r>
          </a:p>
        </p:txBody>
      </p:sp>
      <p:sp>
        <p:nvSpPr>
          <p:cNvPr id="2" name="TextBox 1">
            <a:extLst>
              <a:ext uri="{FF2B5EF4-FFF2-40B4-BE49-F238E27FC236}">
                <a16:creationId xmlns:a16="http://schemas.microsoft.com/office/drawing/2014/main" id="{0A02DF3A-33A7-9813-9E69-6CB24BB4DAE7}"/>
              </a:ext>
            </a:extLst>
          </p:cNvPr>
          <p:cNvSpPr txBox="1"/>
          <p:nvPr/>
        </p:nvSpPr>
        <p:spPr>
          <a:xfrm>
            <a:off x="3958538" y="2960312"/>
            <a:ext cx="527539" cy="400110"/>
          </a:xfrm>
          <a:custGeom>
            <a:avLst/>
            <a:gdLst>
              <a:gd name="connsiteX0" fmla="*/ 0 w 527539"/>
              <a:gd name="connsiteY0" fmla="*/ 0 h 400110"/>
              <a:gd name="connsiteX1" fmla="*/ 527539 w 527539"/>
              <a:gd name="connsiteY1" fmla="*/ 0 h 400110"/>
              <a:gd name="connsiteX2" fmla="*/ 527539 w 527539"/>
              <a:gd name="connsiteY2" fmla="*/ 400110 h 400110"/>
              <a:gd name="connsiteX3" fmla="*/ 0 w 527539"/>
              <a:gd name="connsiteY3" fmla="*/ 400110 h 400110"/>
              <a:gd name="connsiteX4" fmla="*/ 0 w 527539"/>
              <a:gd name="connsiteY4" fmla="*/ 0 h 400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539" h="400110" extrusionOk="0">
                <a:moveTo>
                  <a:pt x="0" y="0"/>
                </a:moveTo>
                <a:cubicBezTo>
                  <a:pt x="207515" y="21075"/>
                  <a:pt x="290698" y="-10463"/>
                  <a:pt x="527539" y="0"/>
                </a:cubicBezTo>
                <a:cubicBezTo>
                  <a:pt x="558495" y="105924"/>
                  <a:pt x="501236" y="284877"/>
                  <a:pt x="527539" y="400110"/>
                </a:cubicBezTo>
                <a:cubicBezTo>
                  <a:pt x="451028" y="387723"/>
                  <a:pt x="159876" y="370499"/>
                  <a:pt x="0" y="400110"/>
                </a:cubicBezTo>
                <a:cubicBezTo>
                  <a:pt x="12845" y="208865"/>
                  <a:pt x="695" y="193910"/>
                  <a:pt x="0" y="0"/>
                </a:cubicBezTo>
                <a:close/>
              </a:path>
            </a:pathLst>
          </a:custGeom>
          <a:noFill/>
          <a:ln w="12700">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a:t>44</a:t>
            </a:r>
          </a:p>
        </p:txBody>
      </p:sp>
      <p:sp>
        <p:nvSpPr>
          <p:cNvPr id="6" name="TextBox 5">
            <a:extLst>
              <a:ext uri="{FF2B5EF4-FFF2-40B4-BE49-F238E27FC236}">
                <a16:creationId xmlns:a16="http://schemas.microsoft.com/office/drawing/2014/main" id="{35B6C8D3-A7A4-2876-4EC4-8D209E7FD6D4}"/>
              </a:ext>
            </a:extLst>
          </p:cNvPr>
          <p:cNvSpPr txBox="1"/>
          <p:nvPr/>
        </p:nvSpPr>
        <p:spPr>
          <a:xfrm>
            <a:off x="7676730" y="1748456"/>
            <a:ext cx="612959" cy="400110"/>
          </a:xfrm>
          <a:custGeom>
            <a:avLst/>
            <a:gdLst>
              <a:gd name="connsiteX0" fmla="*/ 0 w 527539"/>
              <a:gd name="connsiteY0" fmla="*/ 0 h 400110"/>
              <a:gd name="connsiteX1" fmla="*/ 527539 w 527539"/>
              <a:gd name="connsiteY1" fmla="*/ 0 h 400110"/>
              <a:gd name="connsiteX2" fmla="*/ 527539 w 527539"/>
              <a:gd name="connsiteY2" fmla="*/ 400110 h 400110"/>
              <a:gd name="connsiteX3" fmla="*/ 0 w 527539"/>
              <a:gd name="connsiteY3" fmla="*/ 400110 h 400110"/>
              <a:gd name="connsiteX4" fmla="*/ 0 w 527539"/>
              <a:gd name="connsiteY4" fmla="*/ 0 h 400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539" h="400110" extrusionOk="0">
                <a:moveTo>
                  <a:pt x="0" y="0"/>
                </a:moveTo>
                <a:cubicBezTo>
                  <a:pt x="207515" y="21075"/>
                  <a:pt x="290698" y="-10463"/>
                  <a:pt x="527539" y="0"/>
                </a:cubicBezTo>
                <a:cubicBezTo>
                  <a:pt x="558495" y="105924"/>
                  <a:pt x="501236" y="284877"/>
                  <a:pt x="527539" y="400110"/>
                </a:cubicBezTo>
                <a:cubicBezTo>
                  <a:pt x="451028" y="387723"/>
                  <a:pt x="159876" y="370499"/>
                  <a:pt x="0" y="400110"/>
                </a:cubicBezTo>
                <a:cubicBezTo>
                  <a:pt x="12845" y="208865"/>
                  <a:pt x="695" y="193910"/>
                  <a:pt x="0" y="0"/>
                </a:cubicBezTo>
                <a:close/>
              </a:path>
            </a:pathLst>
          </a:custGeom>
          <a:noFill/>
          <a:ln w="12700">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endParaRPr lang="en-US" sz="2000"/>
          </a:p>
        </p:txBody>
      </p:sp>
      <p:sp>
        <p:nvSpPr>
          <p:cNvPr id="7" name="TextBox 6">
            <a:extLst>
              <a:ext uri="{FF2B5EF4-FFF2-40B4-BE49-F238E27FC236}">
                <a16:creationId xmlns:a16="http://schemas.microsoft.com/office/drawing/2014/main" id="{918046DF-68D2-608C-9982-D1ED9D0F42AF}"/>
              </a:ext>
            </a:extLst>
          </p:cNvPr>
          <p:cNvSpPr txBox="1"/>
          <p:nvPr/>
        </p:nvSpPr>
        <p:spPr>
          <a:xfrm>
            <a:off x="6919430" y="5960283"/>
            <a:ext cx="2310423"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t>Sorted Index Map</a:t>
            </a:r>
          </a:p>
        </p:txBody>
      </p:sp>
      <p:sp>
        <p:nvSpPr>
          <p:cNvPr id="9" name="TextBox 8">
            <a:extLst>
              <a:ext uri="{FF2B5EF4-FFF2-40B4-BE49-F238E27FC236}">
                <a16:creationId xmlns:a16="http://schemas.microsoft.com/office/drawing/2014/main" id="{2F59EC78-2B23-FB91-2707-D6CBB4F95594}"/>
              </a:ext>
            </a:extLst>
          </p:cNvPr>
          <p:cNvSpPr txBox="1"/>
          <p:nvPr/>
        </p:nvSpPr>
        <p:spPr>
          <a:xfrm>
            <a:off x="7676729" y="2179949"/>
            <a:ext cx="612960" cy="400110"/>
          </a:xfrm>
          <a:custGeom>
            <a:avLst/>
            <a:gdLst>
              <a:gd name="connsiteX0" fmla="*/ 0 w 527539"/>
              <a:gd name="connsiteY0" fmla="*/ 0 h 400110"/>
              <a:gd name="connsiteX1" fmla="*/ 527539 w 527539"/>
              <a:gd name="connsiteY1" fmla="*/ 0 h 400110"/>
              <a:gd name="connsiteX2" fmla="*/ 527539 w 527539"/>
              <a:gd name="connsiteY2" fmla="*/ 400110 h 400110"/>
              <a:gd name="connsiteX3" fmla="*/ 0 w 527539"/>
              <a:gd name="connsiteY3" fmla="*/ 400110 h 400110"/>
              <a:gd name="connsiteX4" fmla="*/ 0 w 527539"/>
              <a:gd name="connsiteY4" fmla="*/ 0 h 400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539" h="400110" extrusionOk="0">
                <a:moveTo>
                  <a:pt x="0" y="0"/>
                </a:moveTo>
                <a:cubicBezTo>
                  <a:pt x="207515" y="21075"/>
                  <a:pt x="290698" y="-10463"/>
                  <a:pt x="527539" y="0"/>
                </a:cubicBezTo>
                <a:cubicBezTo>
                  <a:pt x="558495" y="105924"/>
                  <a:pt x="501236" y="284877"/>
                  <a:pt x="527539" y="400110"/>
                </a:cubicBezTo>
                <a:cubicBezTo>
                  <a:pt x="451028" y="387723"/>
                  <a:pt x="159876" y="370499"/>
                  <a:pt x="0" y="400110"/>
                </a:cubicBezTo>
                <a:cubicBezTo>
                  <a:pt x="12845" y="208865"/>
                  <a:pt x="695" y="193910"/>
                  <a:pt x="0" y="0"/>
                </a:cubicBezTo>
                <a:close/>
              </a:path>
            </a:pathLst>
          </a:custGeom>
          <a:noFill/>
          <a:ln w="12700">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a:t>*11</a:t>
            </a:r>
          </a:p>
        </p:txBody>
      </p:sp>
      <p:sp>
        <p:nvSpPr>
          <p:cNvPr id="10" name="TextBox 9">
            <a:extLst>
              <a:ext uri="{FF2B5EF4-FFF2-40B4-BE49-F238E27FC236}">
                <a16:creationId xmlns:a16="http://schemas.microsoft.com/office/drawing/2014/main" id="{EFF2EB9D-FCA1-82D4-5115-46B60DAD8F98}"/>
              </a:ext>
            </a:extLst>
          </p:cNvPr>
          <p:cNvSpPr txBox="1"/>
          <p:nvPr/>
        </p:nvSpPr>
        <p:spPr>
          <a:xfrm>
            <a:off x="7676730" y="2850142"/>
            <a:ext cx="612959" cy="400110"/>
          </a:xfrm>
          <a:custGeom>
            <a:avLst/>
            <a:gdLst>
              <a:gd name="connsiteX0" fmla="*/ 0 w 527539"/>
              <a:gd name="connsiteY0" fmla="*/ 0 h 400110"/>
              <a:gd name="connsiteX1" fmla="*/ 527539 w 527539"/>
              <a:gd name="connsiteY1" fmla="*/ 0 h 400110"/>
              <a:gd name="connsiteX2" fmla="*/ 527539 w 527539"/>
              <a:gd name="connsiteY2" fmla="*/ 400110 h 400110"/>
              <a:gd name="connsiteX3" fmla="*/ 0 w 527539"/>
              <a:gd name="connsiteY3" fmla="*/ 400110 h 400110"/>
              <a:gd name="connsiteX4" fmla="*/ 0 w 527539"/>
              <a:gd name="connsiteY4" fmla="*/ 0 h 400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539" h="400110" extrusionOk="0">
                <a:moveTo>
                  <a:pt x="0" y="0"/>
                </a:moveTo>
                <a:cubicBezTo>
                  <a:pt x="207515" y="21075"/>
                  <a:pt x="290698" y="-10463"/>
                  <a:pt x="527539" y="0"/>
                </a:cubicBezTo>
                <a:cubicBezTo>
                  <a:pt x="558495" y="105924"/>
                  <a:pt x="501236" y="284877"/>
                  <a:pt x="527539" y="400110"/>
                </a:cubicBezTo>
                <a:cubicBezTo>
                  <a:pt x="451028" y="387723"/>
                  <a:pt x="159876" y="370499"/>
                  <a:pt x="0" y="400110"/>
                </a:cubicBezTo>
                <a:cubicBezTo>
                  <a:pt x="12845" y="208865"/>
                  <a:pt x="695" y="193910"/>
                  <a:pt x="0" y="0"/>
                </a:cubicBezTo>
                <a:close/>
              </a:path>
            </a:pathLst>
          </a:custGeom>
          <a:noFill/>
          <a:ln w="12700">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endParaRPr lang="en-US" sz="2000"/>
          </a:p>
        </p:txBody>
      </p:sp>
      <p:sp>
        <p:nvSpPr>
          <p:cNvPr id="12" name="TextBox 11">
            <a:extLst>
              <a:ext uri="{FF2B5EF4-FFF2-40B4-BE49-F238E27FC236}">
                <a16:creationId xmlns:a16="http://schemas.microsoft.com/office/drawing/2014/main" id="{73A2FD4C-9693-62AF-0007-CFA951198207}"/>
              </a:ext>
            </a:extLst>
          </p:cNvPr>
          <p:cNvSpPr txBox="1"/>
          <p:nvPr/>
        </p:nvSpPr>
        <p:spPr>
          <a:xfrm>
            <a:off x="7676730" y="3281636"/>
            <a:ext cx="612959" cy="400110"/>
          </a:xfrm>
          <a:custGeom>
            <a:avLst/>
            <a:gdLst>
              <a:gd name="connsiteX0" fmla="*/ 0 w 527539"/>
              <a:gd name="connsiteY0" fmla="*/ 0 h 400110"/>
              <a:gd name="connsiteX1" fmla="*/ 527539 w 527539"/>
              <a:gd name="connsiteY1" fmla="*/ 0 h 400110"/>
              <a:gd name="connsiteX2" fmla="*/ 527539 w 527539"/>
              <a:gd name="connsiteY2" fmla="*/ 400110 h 400110"/>
              <a:gd name="connsiteX3" fmla="*/ 0 w 527539"/>
              <a:gd name="connsiteY3" fmla="*/ 400110 h 400110"/>
              <a:gd name="connsiteX4" fmla="*/ 0 w 527539"/>
              <a:gd name="connsiteY4" fmla="*/ 0 h 400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539" h="400110" extrusionOk="0">
                <a:moveTo>
                  <a:pt x="0" y="0"/>
                </a:moveTo>
                <a:cubicBezTo>
                  <a:pt x="207515" y="21075"/>
                  <a:pt x="290698" y="-10463"/>
                  <a:pt x="527539" y="0"/>
                </a:cubicBezTo>
                <a:cubicBezTo>
                  <a:pt x="558495" y="105924"/>
                  <a:pt x="501236" y="284877"/>
                  <a:pt x="527539" y="400110"/>
                </a:cubicBezTo>
                <a:cubicBezTo>
                  <a:pt x="451028" y="387723"/>
                  <a:pt x="159876" y="370499"/>
                  <a:pt x="0" y="400110"/>
                </a:cubicBezTo>
                <a:cubicBezTo>
                  <a:pt x="12845" y="208865"/>
                  <a:pt x="695" y="193910"/>
                  <a:pt x="0" y="0"/>
                </a:cubicBezTo>
                <a:close/>
              </a:path>
            </a:pathLst>
          </a:custGeom>
          <a:noFill/>
          <a:ln w="12700">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a:t>*35</a:t>
            </a:r>
          </a:p>
        </p:txBody>
      </p:sp>
      <p:sp>
        <p:nvSpPr>
          <p:cNvPr id="13" name="TextBox 12">
            <a:extLst>
              <a:ext uri="{FF2B5EF4-FFF2-40B4-BE49-F238E27FC236}">
                <a16:creationId xmlns:a16="http://schemas.microsoft.com/office/drawing/2014/main" id="{BC5621BC-D103-4A9D-3C79-726839481441}"/>
              </a:ext>
            </a:extLst>
          </p:cNvPr>
          <p:cNvSpPr txBox="1"/>
          <p:nvPr/>
        </p:nvSpPr>
        <p:spPr>
          <a:xfrm>
            <a:off x="7676729" y="3713130"/>
            <a:ext cx="612959" cy="400110"/>
          </a:xfrm>
          <a:custGeom>
            <a:avLst/>
            <a:gdLst>
              <a:gd name="connsiteX0" fmla="*/ 0 w 527539"/>
              <a:gd name="connsiteY0" fmla="*/ 0 h 400110"/>
              <a:gd name="connsiteX1" fmla="*/ 527539 w 527539"/>
              <a:gd name="connsiteY1" fmla="*/ 0 h 400110"/>
              <a:gd name="connsiteX2" fmla="*/ 527539 w 527539"/>
              <a:gd name="connsiteY2" fmla="*/ 400110 h 400110"/>
              <a:gd name="connsiteX3" fmla="*/ 0 w 527539"/>
              <a:gd name="connsiteY3" fmla="*/ 400110 h 400110"/>
              <a:gd name="connsiteX4" fmla="*/ 0 w 527539"/>
              <a:gd name="connsiteY4" fmla="*/ 0 h 400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539" h="400110" extrusionOk="0">
                <a:moveTo>
                  <a:pt x="0" y="0"/>
                </a:moveTo>
                <a:cubicBezTo>
                  <a:pt x="207515" y="21075"/>
                  <a:pt x="290698" y="-10463"/>
                  <a:pt x="527539" y="0"/>
                </a:cubicBezTo>
                <a:cubicBezTo>
                  <a:pt x="558495" y="105924"/>
                  <a:pt x="501236" y="284877"/>
                  <a:pt x="527539" y="400110"/>
                </a:cubicBezTo>
                <a:cubicBezTo>
                  <a:pt x="451028" y="387723"/>
                  <a:pt x="159876" y="370499"/>
                  <a:pt x="0" y="400110"/>
                </a:cubicBezTo>
                <a:cubicBezTo>
                  <a:pt x="12845" y="208865"/>
                  <a:pt x="695" y="193910"/>
                  <a:pt x="0" y="0"/>
                </a:cubicBezTo>
                <a:close/>
              </a:path>
            </a:pathLst>
          </a:custGeom>
          <a:noFill/>
          <a:ln w="12700">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endParaRPr lang="en-US" sz="2000"/>
          </a:p>
        </p:txBody>
      </p:sp>
      <p:sp>
        <p:nvSpPr>
          <p:cNvPr id="14" name="TextBox 13">
            <a:extLst>
              <a:ext uri="{FF2B5EF4-FFF2-40B4-BE49-F238E27FC236}">
                <a16:creationId xmlns:a16="http://schemas.microsoft.com/office/drawing/2014/main" id="{056A4FE8-8F07-F058-FA88-A12668AE7BB1}"/>
              </a:ext>
            </a:extLst>
          </p:cNvPr>
          <p:cNvSpPr txBox="1"/>
          <p:nvPr/>
        </p:nvSpPr>
        <p:spPr>
          <a:xfrm>
            <a:off x="7676730" y="4144625"/>
            <a:ext cx="612959" cy="400110"/>
          </a:xfrm>
          <a:custGeom>
            <a:avLst/>
            <a:gdLst>
              <a:gd name="connsiteX0" fmla="*/ 0 w 527539"/>
              <a:gd name="connsiteY0" fmla="*/ 0 h 400110"/>
              <a:gd name="connsiteX1" fmla="*/ 527539 w 527539"/>
              <a:gd name="connsiteY1" fmla="*/ 0 h 400110"/>
              <a:gd name="connsiteX2" fmla="*/ 527539 w 527539"/>
              <a:gd name="connsiteY2" fmla="*/ 400110 h 400110"/>
              <a:gd name="connsiteX3" fmla="*/ 0 w 527539"/>
              <a:gd name="connsiteY3" fmla="*/ 400110 h 400110"/>
              <a:gd name="connsiteX4" fmla="*/ 0 w 527539"/>
              <a:gd name="connsiteY4" fmla="*/ 0 h 400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539" h="400110" extrusionOk="0">
                <a:moveTo>
                  <a:pt x="0" y="0"/>
                </a:moveTo>
                <a:cubicBezTo>
                  <a:pt x="207515" y="21075"/>
                  <a:pt x="290698" y="-10463"/>
                  <a:pt x="527539" y="0"/>
                </a:cubicBezTo>
                <a:cubicBezTo>
                  <a:pt x="558495" y="105924"/>
                  <a:pt x="501236" y="284877"/>
                  <a:pt x="527539" y="400110"/>
                </a:cubicBezTo>
                <a:cubicBezTo>
                  <a:pt x="451028" y="387723"/>
                  <a:pt x="159876" y="370499"/>
                  <a:pt x="0" y="400110"/>
                </a:cubicBezTo>
                <a:cubicBezTo>
                  <a:pt x="12845" y="208865"/>
                  <a:pt x="695" y="193910"/>
                  <a:pt x="0" y="0"/>
                </a:cubicBezTo>
                <a:close/>
              </a:path>
            </a:pathLst>
          </a:custGeom>
          <a:noFill/>
          <a:ln w="12700">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endParaRPr lang="en-US" sz="2000"/>
          </a:p>
        </p:txBody>
      </p:sp>
      <p:sp>
        <p:nvSpPr>
          <p:cNvPr id="15" name="TextBox 14">
            <a:extLst>
              <a:ext uri="{FF2B5EF4-FFF2-40B4-BE49-F238E27FC236}">
                <a16:creationId xmlns:a16="http://schemas.microsoft.com/office/drawing/2014/main" id="{E106C0F4-7A74-1E23-FFC2-F2191385CDF3}"/>
              </a:ext>
            </a:extLst>
          </p:cNvPr>
          <p:cNvSpPr txBox="1"/>
          <p:nvPr/>
        </p:nvSpPr>
        <p:spPr>
          <a:xfrm>
            <a:off x="7676729" y="4851539"/>
            <a:ext cx="612959" cy="400110"/>
          </a:xfrm>
          <a:custGeom>
            <a:avLst/>
            <a:gdLst>
              <a:gd name="connsiteX0" fmla="*/ 0 w 527539"/>
              <a:gd name="connsiteY0" fmla="*/ 0 h 400110"/>
              <a:gd name="connsiteX1" fmla="*/ 527539 w 527539"/>
              <a:gd name="connsiteY1" fmla="*/ 0 h 400110"/>
              <a:gd name="connsiteX2" fmla="*/ 527539 w 527539"/>
              <a:gd name="connsiteY2" fmla="*/ 400110 h 400110"/>
              <a:gd name="connsiteX3" fmla="*/ 0 w 527539"/>
              <a:gd name="connsiteY3" fmla="*/ 400110 h 400110"/>
              <a:gd name="connsiteX4" fmla="*/ 0 w 527539"/>
              <a:gd name="connsiteY4" fmla="*/ 0 h 400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539" h="400110" extrusionOk="0">
                <a:moveTo>
                  <a:pt x="0" y="0"/>
                </a:moveTo>
                <a:cubicBezTo>
                  <a:pt x="207515" y="21075"/>
                  <a:pt x="290698" y="-10463"/>
                  <a:pt x="527539" y="0"/>
                </a:cubicBezTo>
                <a:cubicBezTo>
                  <a:pt x="558495" y="105924"/>
                  <a:pt x="501236" y="284877"/>
                  <a:pt x="527539" y="400110"/>
                </a:cubicBezTo>
                <a:cubicBezTo>
                  <a:pt x="451028" y="387723"/>
                  <a:pt x="159876" y="370499"/>
                  <a:pt x="0" y="400110"/>
                </a:cubicBezTo>
                <a:cubicBezTo>
                  <a:pt x="12845" y="208865"/>
                  <a:pt x="695" y="193910"/>
                  <a:pt x="0" y="0"/>
                </a:cubicBezTo>
                <a:close/>
              </a:path>
            </a:pathLst>
          </a:custGeom>
          <a:noFill/>
          <a:ln w="12700">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a:t>*46</a:t>
            </a:r>
          </a:p>
        </p:txBody>
      </p:sp>
      <p:sp>
        <p:nvSpPr>
          <p:cNvPr id="16" name="TextBox 15">
            <a:extLst>
              <a:ext uri="{FF2B5EF4-FFF2-40B4-BE49-F238E27FC236}">
                <a16:creationId xmlns:a16="http://schemas.microsoft.com/office/drawing/2014/main" id="{FD4F179E-2548-F868-FA98-6429B12BFE97}"/>
              </a:ext>
            </a:extLst>
          </p:cNvPr>
          <p:cNvSpPr txBox="1"/>
          <p:nvPr/>
        </p:nvSpPr>
        <p:spPr>
          <a:xfrm>
            <a:off x="7676728" y="5283032"/>
            <a:ext cx="612961" cy="400110"/>
          </a:xfrm>
          <a:custGeom>
            <a:avLst/>
            <a:gdLst>
              <a:gd name="connsiteX0" fmla="*/ 0 w 527539"/>
              <a:gd name="connsiteY0" fmla="*/ 0 h 400110"/>
              <a:gd name="connsiteX1" fmla="*/ 527539 w 527539"/>
              <a:gd name="connsiteY1" fmla="*/ 0 h 400110"/>
              <a:gd name="connsiteX2" fmla="*/ 527539 w 527539"/>
              <a:gd name="connsiteY2" fmla="*/ 400110 h 400110"/>
              <a:gd name="connsiteX3" fmla="*/ 0 w 527539"/>
              <a:gd name="connsiteY3" fmla="*/ 400110 h 400110"/>
              <a:gd name="connsiteX4" fmla="*/ 0 w 527539"/>
              <a:gd name="connsiteY4" fmla="*/ 0 h 400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539" h="400110" extrusionOk="0">
                <a:moveTo>
                  <a:pt x="0" y="0"/>
                </a:moveTo>
                <a:cubicBezTo>
                  <a:pt x="207515" y="21075"/>
                  <a:pt x="290698" y="-10463"/>
                  <a:pt x="527539" y="0"/>
                </a:cubicBezTo>
                <a:cubicBezTo>
                  <a:pt x="558495" y="105924"/>
                  <a:pt x="501236" y="284877"/>
                  <a:pt x="527539" y="400110"/>
                </a:cubicBezTo>
                <a:cubicBezTo>
                  <a:pt x="451028" y="387723"/>
                  <a:pt x="159876" y="370499"/>
                  <a:pt x="0" y="400110"/>
                </a:cubicBezTo>
                <a:cubicBezTo>
                  <a:pt x="12845" y="208865"/>
                  <a:pt x="695" y="193910"/>
                  <a:pt x="0" y="0"/>
                </a:cubicBezTo>
                <a:close/>
              </a:path>
            </a:pathLst>
          </a:custGeom>
          <a:noFill/>
          <a:ln w="12700">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a:t>*97</a:t>
            </a:r>
          </a:p>
        </p:txBody>
      </p:sp>
      <p:sp>
        <p:nvSpPr>
          <p:cNvPr id="17" name="TextBox 16">
            <a:extLst>
              <a:ext uri="{FF2B5EF4-FFF2-40B4-BE49-F238E27FC236}">
                <a16:creationId xmlns:a16="http://schemas.microsoft.com/office/drawing/2014/main" id="{E1D34AE9-E8C9-6D0C-58D2-D2C2B32E1804}"/>
              </a:ext>
            </a:extLst>
          </p:cNvPr>
          <p:cNvSpPr txBox="1"/>
          <p:nvPr/>
        </p:nvSpPr>
        <p:spPr>
          <a:xfrm>
            <a:off x="7574095" y="2423710"/>
            <a:ext cx="743639" cy="480026"/>
          </a:xfrm>
          <a:prstGeom prst="rect">
            <a:avLst/>
          </a:prstGeom>
          <a:noFill/>
          <a:ln w="12700">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 . .</a:t>
            </a:r>
          </a:p>
        </p:txBody>
      </p:sp>
      <p:sp>
        <p:nvSpPr>
          <p:cNvPr id="21" name="TextBox 20">
            <a:extLst>
              <a:ext uri="{FF2B5EF4-FFF2-40B4-BE49-F238E27FC236}">
                <a16:creationId xmlns:a16="http://schemas.microsoft.com/office/drawing/2014/main" id="{F1D8E58F-A2EA-E584-5137-EB9C8287633F}"/>
              </a:ext>
            </a:extLst>
          </p:cNvPr>
          <p:cNvSpPr txBox="1"/>
          <p:nvPr/>
        </p:nvSpPr>
        <p:spPr>
          <a:xfrm>
            <a:off x="7574095" y="4406746"/>
            <a:ext cx="743639" cy="480026"/>
          </a:xfrm>
          <a:prstGeom prst="rect">
            <a:avLst/>
          </a:prstGeom>
          <a:noFill/>
          <a:ln w="12700">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 . .</a:t>
            </a:r>
          </a:p>
        </p:txBody>
      </p:sp>
      <p:sp>
        <p:nvSpPr>
          <p:cNvPr id="22" name="TextBox 21">
            <a:extLst>
              <a:ext uri="{FF2B5EF4-FFF2-40B4-BE49-F238E27FC236}">
                <a16:creationId xmlns:a16="http://schemas.microsoft.com/office/drawing/2014/main" id="{086480AE-1B41-B6AB-268C-830EFB840EC9}"/>
              </a:ext>
            </a:extLst>
          </p:cNvPr>
          <p:cNvSpPr txBox="1"/>
          <p:nvPr/>
        </p:nvSpPr>
        <p:spPr>
          <a:xfrm>
            <a:off x="3958537" y="3391805"/>
            <a:ext cx="527539" cy="400110"/>
          </a:xfrm>
          <a:custGeom>
            <a:avLst/>
            <a:gdLst>
              <a:gd name="connsiteX0" fmla="*/ 0 w 527539"/>
              <a:gd name="connsiteY0" fmla="*/ 0 h 400110"/>
              <a:gd name="connsiteX1" fmla="*/ 527539 w 527539"/>
              <a:gd name="connsiteY1" fmla="*/ 0 h 400110"/>
              <a:gd name="connsiteX2" fmla="*/ 527539 w 527539"/>
              <a:gd name="connsiteY2" fmla="*/ 400110 h 400110"/>
              <a:gd name="connsiteX3" fmla="*/ 0 w 527539"/>
              <a:gd name="connsiteY3" fmla="*/ 400110 h 400110"/>
              <a:gd name="connsiteX4" fmla="*/ 0 w 527539"/>
              <a:gd name="connsiteY4" fmla="*/ 0 h 400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539" h="400110" extrusionOk="0">
                <a:moveTo>
                  <a:pt x="0" y="0"/>
                </a:moveTo>
                <a:cubicBezTo>
                  <a:pt x="207515" y="21075"/>
                  <a:pt x="290698" y="-10463"/>
                  <a:pt x="527539" y="0"/>
                </a:cubicBezTo>
                <a:cubicBezTo>
                  <a:pt x="558495" y="105924"/>
                  <a:pt x="501236" y="284877"/>
                  <a:pt x="527539" y="400110"/>
                </a:cubicBezTo>
                <a:cubicBezTo>
                  <a:pt x="451028" y="387723"/>
                  <a:pt x="159876" y="370499"/>
                  <a:pt x="0" y="400110"/>
                </a:cubicBezTo>
                <a:cubicBezTo>
                  <a:pt x="12845" y="208865"/>
                  <a:pt x="695" y="193910"/>
                  <a:pt x="0" y="0"/>
                </a:cubicBezTo>
                <a:close/>
              </a:path>
            </a:pathLst>
          </a:custGeom>
          <a:noFill/>
          <a:ln w="12700">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a:t>23</a:t>
            </a:r>
          </a:p>
        </p:txBody>
      </p:sp>
      <p:sp>
        <p:nvSpPr>
          <p:cNvPr id="23" name="TextBox 22">
            <a:extLst>
              <a:ext uri="{FF2B5EF4-FFF2-40B4-BE49-F238E27FC236}">
                <a16:creationId xmlns:a16="http://schemas.microsoft.com/office/drawing/2014/main" id="{1DE5AECD-5955-E1FC-AC65-92A0FCAADCEE}"/>
              </a:ext>
            </a:extLst>
          </p:cNvPr>
          <p:cNvSpPr txBox="1"/>
          <p:nvPr/>
        </p:nvSpPr>
        <p:spPr>
          <a:xfrm>
            <a:off x="3958538" y="4475132"/>
            <a:ext cx="527539" cy="400110"/>
          </a:xfrm>
          <a:custGeom>
            <a:avLst/>
            <a:gdLst>
              <a:gd name="connsiteX0" fmla="*/ 0 w 527539"/>
              <a:gd name="connsiteY0" fmla="*/ 0 h 400110"/>
              <a:gd name="connsiteX1" fmla="*/ 527539 w 527539"/>
              <a:gd name="connsiteY1" fmla="*/ 0 h 400110"/>
              <a:gd name="connsiteX2" fmla="*/ 527539 w 527539"/>
              <a:gd name="connsiteY2" fmla="*/ 400110 h 400110"/>
              <a:gd name="connsiteX3" fmla="*/ 0 w 527539"/>
              <a:gd name="connsiteY3" fmla="*/ 400110 h 400110"/>
              <a:gd name="connsiteX4" fmla="*/ 0 w 527539"/>
              <a:gd name="connsiteY4" fmla="*/ 0 h 400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539" h="400110" extrusionOk="0">
                <a:moveTo>
                  <a:pt x="0" y="0"/>
                </a:moveTo>
                <a:cubicBezTo>
                  <a:pt x="207515" y="21075"/>
                  <a:pt x="290698" y="-10463"/>
                  <a:pt x="527539" y="0"/>
                </a:cubicBezTo>
                <a:cubicBezTo>
                  <a:pt x="558495" y="105924"/>
                  <a:pt x="501236" y="284877"/>
                  <a:pt x="527539" y="400110"/>
                </a:cubicBezTo>
                <a:cubicBezTo>
                  <a:pt x="451028" y="387723"/>
                  <a:pt x="159876" y="370499"/>
                  <a:pt x="0" y="400110"/>
                </a:cubicBezTo>
                <a:cubicBezTo>
                  <a:pt x="12845" y="208865"/>
                  <a:pt x="695" y="193910"/>
                  <a:pt x="0" y="0"/>
                </a:cubicBezTo>
                <a:close/>
              </a:path>
            </a:pathLst>
          </a:custGeom>
          <a:noFill/>
          <a:ln w="12700">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a:t>31</a:t>
            </a:r>
          </a:p>
        </p:txBody>
      </p:sp>
      <p:sp>
        <p:nvSpPr>
          <p:cNvPr id="24" name="TextBox 23">
            <a:extLst>
              <a:ext uri="{FF2B5EF4-FFF2-40B4-BE49-F238E27FC236}">
                <a16:creationId xmlns:a16="http://schemas.microsoft.com/office/drawing/2014/main" id="{DDEC0B73-8405-4949-2C2C-23B8E19E9873}"/>
              </a:ext>
            </a:extLst>
          </p:cNvPr>
          <p:cNvSpPr txBox="1"/>
          <p:nvPr/>
        </p:nvSpPr>
        <p:spPr>
          <a:xfrm>
            <a:off x="3958537" y="4915805"/>
            <a:ext cx="527539" cy="400110"/>
          </a:xfrm>
          <a:custGeom>
            <a:avLst/>
            <a:gdLst>
              <a:gd name="connsiteX0" fmla="*/ 0 w 527539"/>
              <a:gd name="connsiteY0" fmla="*/ 0 h 400110"/>
              <a:gd name="connsiteX1" fmla="*/ 527539 w 527539"/>
              <a:gd name="connsiteY1" fmla="*/ 0 h 400110"/>
              <a:gd name="connsiteX2" fmla="*/ 527539 w 527539"/>
              <a:gd name="connsiteY2" fmla="*/ 400110 h 400110"/>
              <a:gd name="connsiteX3" fmla="*/ 0 w 527539"/>
              <a:gd name="connsiteY3" fmla="*/ 400110 h 400110"/>
              <a:gd name="connsiteX4" fmla="*/ 0 w 527539"/>
              <a:gd name="connsiteY4" fmla="*/ 0 h 400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539" h="400110" extrusionOk="0">
                <a:moveTo>
                  <a:pt x="0" y="0"/>
                </a:moveTo>
                <a:cubicBezTo>
                  <a:pt x="207515" y="21075"/>
                  <a:pt x="290698" y="-10463"/>
                  <a:pt x="527539" y="0"/>
                </a:cubicBezTo>
                <a:cubicBezTo>
                  <a:pt x="558495" y="105924"/>
                  <a:pt x="501236" y="284877"/>
                  <a:pt x="527539" y="400110"/>
                </a:cubicBezTo>
                <a:cubicBezTo>
                  <a:pt x="451028" y="387723"/>
                  <a:pt x="159876" y="370499"/>
                  <a:pt x="0" y="400110"/>
                </a:cubicBezTo>
                <a:cubicBezTo>
                  <a:pt x="12845" y="208865"/>
                  <a:pt x="695" y="193910"/>
                  <a:pt x="0" y="0"/>
                </a:cubicBezTo>
                <a:close/>
              </a:path>
            </a:pathLst>
          </a:custGeom>
          <a:noFill/>
          <a:ln w="12700">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a:t>32</a:t>
            </a:r>
          </a:p>
        </p:txBody>
      </p:sp>
      <p:cxnSp>
        <p:nvCxnSpPr>
          <p:cNvPr id="27" name="Connector: Elbow 26">
            <a:extLst>
              <a:ext uri="{FF2B5EF4-FFF2-40B4-BE49-F238E27FC236}">
                <a16:creationId xmlns:a16="http://schemas.microsoft.com/office/drawing/2014/main" id="{B58CF7EF-8D7F-3E7B-CCDC-770B78A3816E}"/>
              </a:ext>
            </a:extLst>
          </p:cNvPr>
          <p:cNvCxnSpPr>
            <a:cxnSpLocks/>
          </p:cNvCxnSpPr>
          <p:nvPr/>
        </p:nvCxnSpPr>
        <p:spPr>
          <a:xfrm>
            <a:off x="4488340" y="3207627"/>
            <a:ext cx="3188388" cy="255914"/>
          </a:xfrm>
          <a:prstGeom prst="bentConnector3">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0DBEE29E-1ED9-5B28-578B-B45BFE9393AD}"/>
              </a:ext>
            </a:extLst>
          </p:cNvPr>
          <p:cNvCxnSpPr>
            <a:cxnSpLocks/>
          </p:cNvCxnSpPr>
          <p:nvPr/>
        </p:nvCxnSpPr>
        <p:spPr>
          <a:xfrm>
            <a:off x="4488340" y="4713265"/>
            <a:ext cx="3191218" cy="271751"/>
          </a:xfrm>
          <a:prstGeom prst="bentConnector3">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84C9F91E-0605-A86C-C37A-DDF913320407}"/>
              </a:ext>
            </a:extLst>
          </p:cNvPr>
          <p:cNvCxnSpPr>
            <a:cxnSpLocks/>
          </p:cNvCxnSpPr>
          <p:nvPr/>
        </p:nvCxnSpPr>
        <p:spPr>
          <a:xfrm flipV="1">
            <a:off x="4488339" y="2371036"/>
            <a:ext cx="3191219" cy="1203822"/>
          </a:xfrm>
          <a:prstGeom prst="bentConnector3">
            <a:avLst>
              <a:gd name="adj1" fmla="val 46384"/>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F7202D5C-F48A-06FD-85CB-6CC22F7FFD4C}"/>
              </a:ext>
            </a:extLst>
          </p:cNvPr>
          <p:cNvCxnSpPr>
            <a:cxnSpLocks/>
          </p:cNvCxnSpPr>
          <p:nvPr/>
        </p:nvCxnSpPr>
        <p:spPr>
          <a:xfrm flipV="1">
            <a:off x="4488340" y="5076824"/>
            <a:ext cx="3191218" cy="58754"/>
          </a:xfrm>
          <a:prstGeom prst="bentConnector3">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7BC9F959-7D9C-27DC-7546-4E3B69C96BDB}"/>
              </a:ext>
            </a:extLst>
          </p:cNvPr>
          <p:cNvSpPr txBox="1"/>
          <p:nvPr/>
        </p:nvSpPr>
        <p:spPr>
          <a:xfrm>
            <a:off x="9811808" y="5809154"/>
            <a:ext cx="2751097"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t>Compact </a:t>
            </a:r>
          </a:p>
          <a:p>
            <a:pPr algn="ctr"/>
            <a:r>
              <a:rPr lang="en-US" sz="2000" b="1"/>
              <a:t>Data Array</a:t>
            </a:r>
            <a:endParaRPr lang="en-US" sz="2000"/>
          </a:p>
        </p:txBody>
      </p:sp>
      <p:cxnSp>
        <p:nvCxnSpPr>
          <p:cNvPr id="44" name="Straight Arrow Connector 43">
            <a:extLst>
              <a:ext uri="{FF2B5EF4-FFF2-40B4-BE49-F238E27FC236}">
                <a16:creationId xmlns:a16="http://schemas.microsoft.com/office/drawing/2014/main" id="{227ADF68-5802-5373-FABE-79CEF44A20FC}"/>
              </a:ext>
            </a:extLst>
          </p:cNvPr>
          <p:cNvCxnSpPr>
            <a:cxnSpLocks/>
          </p:cNvCxnSpPr>
          <p:nvPr/>
        </p:nvCxnSpPr>
        <p:spPr>
          <a:xfrm>
            <a:off x="8317734" y="2400262"/>
            <a:ext cx="2342082" cy="155400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EB48BAD3-536C-03C5-5B20-7A5B2844A5CB}"/>
              </a:ext>
            </a:extLst>
          </p:cNvPr>
          <p:cNvCxnSpPr>
            <a:cxnSpLocks/>
          </p:cNvCxnSpPr>
          <p:nvPr/>
        </p:nvCxnSpPr>
        <p:spPr>
          <a:xfrm>
            <a:off x="8289688" y="3470947"/>
            <a:ext cx="2370128" cy="2431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1B9E98F8-4606-62AB-D01D-21015785FA6D}"/>
              </a:ext>
            </a:extLst>
          </p:cNvPr>
          <p:cNvCxnSpPr>
            <a:cxnSpLocks/>
          </p:cNvCxnSpPr>
          <p:nvPr/>
        </p:nvCxnSpPr>
        <p:spPr>
          <a:xfrm flipV="1">
            <a:off x="8289688" y="4380016"/>
            <a:ext cx="2370128" cy="68466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39696317-9E5D-CC7D-DAFA-5C1A20C618C8}"/>
              </a:ext>
            </a:extLst>
          </p:cNvPr>
          <p:cNvSpPr txBox="1"/>
          <p:nvPr/>
        </p:nvSpPr>
        <p:spPr>
          <a:xfrm>
            <a:off x="4691348" y="5223832"/>
            <a:ext cx="2770742" cy="523220"/>
          </a:xfrm>
          <a:prstGeom prst="rect">
            <a:avLst/>
          </a:prstGeom>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a:t>Collision -&gt; Linear probing</a:t>
            </a:r>
            <a:br>
              <a:rPr lang="en-US" sz="1400"/>
            </a:br>
            <a:r>
              <a:rPr lang="en-US" sz="1400"/>
              <a:t>(Position + 1) &amp; hash table size</a:t>
            </a:r>
          </a:p>
        </p:txBody>
      </p:sp>
      <p:cxnSp>
        <p:nvCxnSpPr>
          <p:cNvPr id="49" name="Straight Arrow Connector 48">
            <a:extLst>
              <a:ext uri="{FF2B5EF4-FFF2-40B4-BE49-F238E27FC236}">
                <a16:creationId xmlns:a16="http://schemas.microsoft.com/office/drawing/2014/main" id="{3C5C3782-0FF7-41FB-E62A-D5958B87E5AF}"/>
              </a:ext>
            </a:extLst>
          </p:cNvPr>
          <p:cNvCxnSpPr>
            <a:cxnSpLocks/>
          </p:cNvCxnSpPr>
          <p:nvPr/>
        </p:nvCxnSpPr>
        <p:spPr>
          <a:xfrm flipV="1">
            <a:off x="8317734" y="4811666"/>
            <a:ext cx="2342082" cy="68449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2C573F2D-95D0-CE56-1DB8-B72DFD479640}"/>
              </a:ext>
            </a:extLst>
          </p:cNvPr>
          <p:cNvSpPr txBox="1"/>
          <p:nvPr/>
        </p:nvSpPr>
        <p:spPr>
          <a:xfrm>
            <a:off x="4691347" y="2019759"/>
            <a:ext cx="2770742" cy="307777"/>
          </a:xfrm>
          <a:prstGeom prst="rect">
            <a:avLst/>
          </a:prstGeom>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a:t>Murmur 3 hashing</a:t>
            </a:r>
            <a:endParaRPr lang="en-US"/>
          </a:p>
        </p:txBody>
      </p:sp>
      <p:sp>
        <p:nvSpPr>
          <p:cNvPr id="8" name="TextBox 7">
            <a:extLst>
              <a:ext uri="{FF2B5EF4-FFF2-40B4-BE49-F238E27FC236}">
                <a16:creationId xmlns:a16="http://schemas.microsoft.com/office/drawing/2014/main" id="{1A306245-71F7-9753-477E-DEA1040A989D}"/>
              </a:ext>
            </a:extLst>
          </p:cNvPr>
          <p:cNvSpPr txBox="1"/>
          <p:nvPr/>
        </p:nvSpPr>
        <p:spPr>
          <a:xfrm>
            <a:off x="3430998" y="4915805"/>
            <a:ext cx="527539" cy="400110"/>
          </a:xfrm>
          <a:custGeom>
            <a:avLst/>
            <a:gdLst>
              <a:gd name="connsiteX0" fmla="*/ 0 w 527539"/>
              <a:gd name="connsiteY0" fmla="*/ 0 h 400110"/>
              <a:gd name="connsiteX1" fmla="*/ 527539 w 527539"/>
              <a:gd name="connsiteY1" fmla="*/ 0 h 400110"/>
              <a:gd name="connsiteX2" fmla="*/ 527539 w 527539"/>
              <a:gd name="connsiteY2" fmla="*/ 400110 h 400110"/>
              <a:gd name="connsiteX3" fmla="*/ 0 w 527539"/>
              <a:gd name="connsiteY3" fmla="*/ 400110 h 400110"/>
              <a:gd name="connsiteX4" fmla="*/ 0 w 527539"/>
              <a:gd name="connsiteY4" fmla="*/ 0 h 400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539" h="400110" extrusionOk="0">
                <a:moveTo>
                  <a:pt x="0" y="0"/>
                </a:moveTo>
                <a:cubicBezTo>
                  <a:pt x="207515" y="21075"/>
                  <a:pt x="290698" y="-10463"/>
                  <a:pt x="527539" y="0"/>
                </a:cubicBezTo>
                <a:cubicBezTo>
                  <a:pt x="558495" y="105924"/>
                  <a:pt x="501236" y="284877"/>
                  <a:pt x="527539" y="400110"/>
                </a:cubicBezTo>
                <a:cubicBezTo>
                  <a:pt x="451028" y="387723"/>
                  <a:pt x="159876" y="370499"/>
                  <a:pt x="0" y="400110"/>
                </a:cubicBezTo>
                <a:cubicBezTo>
                  <a:pt x="12845" y="208865"/>
                  <a:pt x="695" y="193910"/>
                  <a:pt x="0" y="0"/>
                </a:cubicBezTo>
                <a:close/>
              </a:path>
            </a:pathLst>
          </a:custGeom>
          <a:noFill/>
          <a:ln w="28575">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a:t>97</a:t>
            </a:r>
          </a:p>
        </p:txBody>
      </p:sp>
      <p:sp>
        <p:nvSpPr>
          <p:cNvPr id="18" name="TextBox 17">
            <a:extLst>
              <a:ext uri="{FF2B5EF4-FFF2-40B4-BE49-F238E27FC236}">
                <a16:creationId xmlns:a16="http://schemas.microsoft.com/office/drawing/2014/main" id="{85AFBD25-3426-357D-C1C8-BA372E61325A}"/>
              </a:ext>
            </a:extLst>
          </p:cNvPr>
          <p:cNvSpPr txBox="1"/>
          <p:nvPr/>
        </p:nvSpPr>
        <p:spPr>
          <a:xfrm>
            <a:off x="3430999" y="4471833"/>
            <a:ext cx="527539" cy="400110"/>
          </a:xfrm>
          <a:custGeom>
            <a:avLst/>
            <a:gdLst>
              <a:gd name="connsiteX0" fmla="*/ 0 w 527539"/>
              <a:gd name="connsiteY0" fmla="*/ 0 h 400110"/>
              <a:gd name="connsiteX1" fmla="*/ 527539 w 527539"/>
              <a:gd name="connsiteY1" fmla="*/ 0 h 400110"/>
              <a:gd name="connsiteX2" fmla="*/ 527539 w 527539"/>
              <a:gd name="connsiteY2" fmla="*/ 400110 h 400110"/>
              <a:gd name="connsiteX3" fmla="*/ 0 w 527539"/>
              <a:gd name="connsiteY3" fmla="*/ 400110 h 400110"/>
              <a:gd name="connsiteX4" fmla="*/ 0 w 527539"/>
              <a:gd name="connsiteY4" fmla="*/ 0 h 400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539" h="400110" extrusionOk="0">
                <a:moveTo>
                  <a:pt x="0" y="0"/>
                </a:moveTo>
                <a:cubicBezTo>
                  <a:pt x="207515" y="21075"/>
                  <a:pt x="290698" y="-10463"/>
                  <a:pt x="527539" y="0"/>
                </a:cubicBezTo>
                <a:cubicBezTo>
                  <a:pt x="558495" y="105924"/>
                  <a:pt x="501236" y="284877"/>
                  <a:pt x="527539" y="400110"/>
                </a:cubicBezTo>
                <a:cubicBezTo>
                  <a:pt x="451028" y="387723"/>
                  <a:pt x="159876" y="370499"/>
                  <a:pt x="0" y="400110"/>
                </a:cubicBezTo>
                <a:cubicBezTo>
                  <a:pt x="12845" y="208865"/>
                  <a:pt x="695" y="193910"/>
                  <a:pt x="0" y="0"/>
                </a:cubicBezTo>
                <a:close/>
              </a:path>
            </a:pathLst>
          </a:custGeom>
          <a:noFill/>
          <a:ln w="28575">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a:t>46</a:t>
            </a:r>
          </a:p>
        </p:txBody>
      </p:sp>
      <p:sp>
        <p:nvSpPr>
          <p:cNvPr id="19" name="TextBox 18">
            <a:extLst>
              <a:ext uri="{FF2B5EF4-FFF2-40B4-BE49-F238E27FC236}">
                <a16:creationId xmlns:a16="http://schemas.microsoft.com/office/drawing/2014/main" id="{720AB8E2-5E10-83DF-5F8B-471AFADEFC6B}"/>
              </a:ext>
            </a:extLst>
          </p:cNvPr>
          <p:cNvSpPr txBox="1"/>
          <p:nvPr/>
        </p:nvSpPr>
        <p:spPr>
          <a:xfrm>
            <a:off x="3430998" y="3386390"/>
            <a:ext cx="527539" cy="400110"/>
          </a:xfrm>
          <a:custGeom>
            <a:avLst/>
            <a:gdLst>
              <a:gd name="connsiteX0" fmla="*/ 0 w 527539"/>
              <a:gd name="connsiteY0" fmla="*/ 0 h 400110"/>
              <a:gd name="connsiteX1" fmla="*/ 527539 w 527539"/>
              <a:gd name="connsiteY1" fmla="*/ 0 h 400110"/>
              <a:gd name="connsiteX2" fmla="*/ 527539 w 527539"/>
              <a:gd name="connsiteY2" fmla="*/ 400110 h 400110"/>
              <a:gd name="connsiteX3" fmla="*/ 0 w 527539"/>
              <a:gd name="connsiteY3" fmla="*/ 400110 h 400110"/>
              <a:gd name="connsiteX4" fmla="*/ 0 w 527539"/>
              <a:gd name="connsiteY4" fmla="*/ 0 h 400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539" h="400110" extrusionOk="0">
                <a:moveTo>
                  <a:pt x="0" y="0"/>
                </a:moveTo>
                <a:cubicBezTo>
                  <a:pt x="207515" y="21075"/>
                  <a:pt x="290698" y="-10463"/>
                  <a:pt x="527539" y="0"/>
                </a:cubicBezTo>
                <a:cubicBezTo>
                  <a:pt x="558495" y="105924"/>
                  <a:pt x="501236" y="284877"/>
                  <a:pt x="527539" y="400110"/>
                </a:cubicBezTo>
                <a:cubicBezTo>
                  <a:pt x="451028" y="387723"/>
                  <a:pt x="159876" y="370499"/>
                  <a:pt x="0" y="400110"/>
                </a:cubicBezTo>
                <a:cubicBezTo>
                  <a:pt x="12845" y="208865"/>
                  <a:pt x="695" y="193910"/>
                  <a:pt x="0" y="0"/>
                </a:cubicBezTo>
                <a:close/>
              </a:path>
            </a:pathLst>
          </a:custGeom>
          <a:noFill/>
          <a:ln w="28575">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a:t>11</a:t>
            </a:r>
          </a:p>
        </p:txBody>
      </p:sp>
      <p:sp>
        <p:nvSpPr>
          <p:cNvPr id="20" name="TextBox 19">
            <a:extLst>
              <a:ext uri="{FF2B5EF4-FFF2-40B4-BE49-F238E27FC236}">
                <a16:creationId xmlns:a16="http://schemas.microsoft.com/office/drawing/2014/main" id="{D7ADC184-E40A-F2E3-1EF8-5B7C1AF89BA5}"/>
              </a:ext>
            </a:extLst>
          </p:cNvPr>
          <p:cNvSpPr txBox="1"/>
          <p:nvPr/>
        </p:nvSpPr>
        <p:spPr>
          <a:xfrm>
            <a:off x="3430998" y="2952777"/>
            <a:ext cx="527539" cy="400110"/>
          </a:xfrm>
          <a:custGeom>
            <a:avLst/>
            <a:gdLst>
              <a:gd name="connsiteX0" fmla="*/ 0 w 527539"/>
              <a:gd name="connsiteY0" fmla="*/ 0 h 400110"/>
              <a:gd name="connsiteX1" fmla="*/ 527539 w 527539"/>
              <a:gd name="connsiteY1" fmla="*/ 0 h 400110"/>
              <a:gd name="connsiteX2" fmla="*/ 527539 w 527539"/>
              <a:gd name="connsiteY2" fmla="*/ 400110 h 400110"/>
              <a:gd name="connsiteX3" fmla="*/ 0 w 527539"/>
              <a:gd name="connsiteY3" fmla="*/ 400110 h 400110"/>
              <a:gd name="connsiteX4" fmla="*/ 0 w 527539"/>
              <a:gd name="connsiteY4" fmla="*/ 0 h 400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539" h="400110" extrusionOk="0">
                <a:moveTo>
                  <a:pt x="0" y="0"/>
                </a:moveTo>
                <a:cubicBezTo>
                  <a:pt x="207515" y="21075"/>
                  <a:pt x="290698" y="-10463"/>
                  <a:pt x="527539" y="0"/>
                </a:cubicBezTo>
                <a:cubicBezTo>
                  <a:pt x="558495" y="105924"/>
                  <a:pt x="501236" y="284877"/>
                  <a:pt x="527539" y="400110"/>
                </a:cubicBezTo>
                <a:cubicBezTo>
                  <a:pt x="451028" y="387723"/>
                  <a:pt x="159876" y="370499"/>
                  <a:pt x="0" y="400110"/>
                </a:cubicBezTo>
                <a:cubicBezTo>
                  <a:pt x="12845" y="208865"/>
                  <a:pt x="695" y="193910"/>
                  <a:pt x="0" y="0"/>
                </a:cubicBezTo>
                <a:close/>
              </a:path>
            </a:pathLst>
          </a:custGeom>
          <a:noFill/>
          <a:ln w="28575">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a:t>35</a:t>
            </a:r>
          </a:p>
        </p:txBody>
      </p:sp>
      <p:sp>
        <p:nvSpPr>
          <p:cNvPr id="29" name="TextBox 28">
            <a:extLst>
              <a:ext uri="{FF2B5EF4-FFF2-40B4-BE49-F238E27FC236}">
                <a16:creationId xmlns:a16="http://schemas.microsoft.com/office/drawing/2014/main" id="{E157E9B4-50E5-D3F0-9B31-130B29C37331}"/>
              </a:ext>
            </a:extLst>
          </p:cNvPr>
          <p:cNvSpPr txBox="1"/>
          <p:nvPr/>
        </p:nvSpPr>
        <p:spPr>
          <a:xfrm>
            <a:off x="538945" y="5957928"/>
            <a:ext cx="1943195"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t>CUDA Threads</a:t>
            </a:r>
          </a:p>
        </p:txBody>
      </p:sp>
      <p:sp>
        <p:nvSpPr>
          <p:cNvPr id="30" name="TextBox 29">
            <a:extLst>
              <a:ext uri="{FF2B5EF4-FFF2-40B4-BE49-F238E27FC236}">
                <a16:creationId xmlns:a16="http://schemas.microsoft.com/office/drawing/2014/main" id="{305F9AC5-3524-4844-5734-FCA712968DC1}"/>
              </a:ext>
            </a:extLst>
          </p:cNvPr>
          <p:cNvSpPr txBox="1"/>
          <p:nvPr/>
        </p:nvSpPr>
        <p:spPr>
          <a:xfrm>
            <a:off x="3580480" y="3837541"/>
            <a:ext cx="743639" cy="480026"/>
          </a:xfrm>
          <a:prstGeom prst="rect">
            <a:avLst/>
          </a:prstGeom>
          <a:noFill/>
          <a:ln w="12700">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 . .</a:t>
            </a:r>
          </a:p>
        </p:txBody>
      </p:sp>
      <p:graphicFrame>
        <p:nvGraphicFramePr>
          <p:cNvPr id="57" name="Table 57">
            <a:extLst>
              <a:ext uri="{FF2B5EF4-FFF2-40B4-BE49-F238E27FC236}">
                <a16:creationId xmlns:a16="http://schemas.microsoft.com/office/drawing/2014/main" id="{BAF4380D-1799-AC69-075B-2C03C58AD945}"/>
              </a:ext>
            </a:extLst>
          </p:cNvPr>
          <p:cNvGraphicFramePr>
            <a:graphicFrameLocks noGrp="1"/>
          </p:cNvGraphicFramePr>
          <p:nvPr/>
        </p:nvGraphicFramePr>
        <p:xfrm>
          <a:off x="1268413" y="2272937"/>
          <a:ext cx="612960" cy="1483360"/>
        </p:xfrm>
        <a:graphic>
          <a:graphicData uri="http://schemas.openxmlformats.org/drawingml/2006/table">
            <a:tbl>
              <a:tblPr>
                <a:tableStyleId>{5940675A-B579-460E-94D1-54222C63F5DA}</a:tableStyleId>
              </a:tblPr>
              <a:tblGrid>
                <a:gridCol w="612960">
                  <a:extLst>
                    <a:ext uri="{9D8B030D-6E8A-4147-A177-3AD203B41FA5}">
                      <a16:colId xmlns:a16="http://schemas.microsoft.com/office/drawing/2014/main" val="766965452"/>
                    </a:ext>
                  </a:extLst>
                </a:gridCol>
              </a:tblGrid>
              <a:tr h="370840">
                <a:tc>
                  <a:txBody>
                    <a:bodyPr/>
                    <a:lstStyle/>
                    <a:p>
                      <a:pPr algn="ctr"/>
                      <a:r>
                        <a:rPr lang="en-US" b="1">
                          <a:solidFill>
                            <a:schemeClr val="bg1"/>
                          </a:solidFill>
                        </a:rPr>
                        <a:t>0</a:t>
                      </a:r>
                    </a:p>
                  </a:txBody>
                  <a:tcPr marL="45720" marR="45720" anchor="ctr">
                    <a:lnL w="12700">
                      <a:solidFill>
                        <a:schemeClr val="tx1"/>
                      </a:solidFill>
                    </a:lnL>
                    <a:lnR w="12700">
                      <a:solidFill>
                        <a:schemeClr val="tx1"/>
                      </a:solidFill>
                    </a:lnR>
                    <a:lnT w="12700">
                      <a:solidFill>
                        <a:schemeClr val="tx1"/>
                      </a:solidFill>
                    </a:lnT>
                    <a:lnB w="12700">
                      <a:solidFill>
                        <a:schemeClr val="tx1"/>
                      </a:solidFill>
                    </a:lnB>
                    <a:solidFill>
                      <a:schemeClr val="tx2">
                        <a:lumMod val="50000"/>
                      </a:schemeClr>
                    </a:solidFill>
                  </a:tcPr>
                </a:tc>
                <a:extLst>
                  <a:ext uri="{0D108BD9-81ED-4DB2-BD59-A6C34878D82A}">
                    <a16:rowId xmlns:a16="http://schemas.microsoft.com/office/drawing/2014/main" val="4195282531"/>
                  </a:ext>
                </a:extLst>
              </a:tr>
              <a:tr h="370840">
                <a:tc>
                  <a:txBody>
                    <a:bodyPr/>
                    <a:lstStyle/>
                    <a:p>
                      <a:pPr algn="ctr"/>
                      <a:r>
                        <a:rPr lang="en-US" b="1">
                          <a:solidFill>
                            <a:schemeClr val="bg1"/>
                          </a:solidFill>
                        </a:rPr>
                        <a:t>1</a:t>
                      </a:r>
                    </a:p>
                  </a:txBody>
                  <a:tcPr marL="45720" marR="45720" anchor="ctr">
                    <a:lnL w="12700">
                      <a:solidFill>
                        <a:schemeClr val="tx1"/>
                      </a:solidFill>
                    </a:lnL>
                    <a:lnR w="12700">
                      <a:solidFill>
                        <a:schemeClr val="tx1"/>
                      </a:solidFill>
                    </a:lnR>
                    <a:lnT w="12700">
                      <a:solidFill>
                        <a:schemeClr val="tx1"/>
                      </a:solidFill>
                    </a:lnT>
                    <a:lnB w="12700">
                      <a:solidFill>
                        <a:schemeClr val="tx1"/>
                      </a:solidFill>
                    </a:lnB>
                    <a:solidFill>
                      <a:schemeClr val="tx2">
                        <a:lumMod val="50000"/>
                      </a:schemeClr>
                    </a:solidFill>
                  </a:tcPr>
                </a:tc>
                <a:extLst>
                  <a:ext uri="{0D108BD9-81ED-4DB2-BD59-A6C34878D82A}">
                    <a16:rowId xmlns:a16="http://schemas.microsoft.com/office/drawing/2014/main" val="3660790095"/>
                  </a:ext>
                </a:extLst>
              </a:tr>
              <a:tr h="370840">
                <a:tc>
                  <a:txBody>
                    <a:bodyPr/>
                    <a:lstStyle/>
                    <a:p>
                      <a:pPr algn="ctr"/>
                      <a:r>
                        <a:rPr lang="en-US" b="1">
                          <a:solidFill>
                            <a:schemeClr val="bg1"/>
                          </a:solidFill>
                        </a:rPr>
                        <a:t>...</a:t>
                      </a:r>
                    </a:p>
                  </a:txBody>
                  <a:tcPr marL="45720" marR="45720" anchor="ctr">
                    <a:lnL w="12700">
                      <a:solidFill>
                        <a:schemeClr val="tx1"/>
                      </a:solidFill>
                    </a:lnL>
                    <a:lnR w="12700">
                      <a:solidFill>
                        <a:schemeClr val="tx1"/>
                      </a:solidFill>
                    </a:lnR>
                    <a:lnT w="12700">
                      <a:solidFill>
                        <a:schemeClr val="tx1"/>
                      </a:solidFill>
                    </a:lnT>
                    <a:lnB w="12700">
                      <a:solidFill>
                        <a:schemeClr val="tx1"/>
                      </a:solidFill>
                    </a:lnB>
                    <a:solidFill>
                      <a:schemeClr val="tx2">
                        <a:lumMod val="50000"/>
                      </a:schemeClr>
                    </a:solidFill>
                  </a:tcPr>
                </a:tc>
                <a:extLst>
                  <a:ext uri="{0D108BD9-81ED-4DB2-BD59-A6C34878D82A}">
                    <a16:rowId xmlns:a16="http://schemas.microsoft.com/office/drawing/2014/main" val="1071559130"/>
                  </a:ext>
                </a:extLst>
              </a:tr>
              <a:tr h="370840">
                <a:tc>
                  <a:txBody>
                    <a:bodyPr/>
                    <a:lstStyle/>
                    <a:p>
                      <a:pPr algn="ctr"/>
                      <a:r>
                        <a:rPr lang="en-US" b="1">
                          <a:solidFill>
                            <a:schemeClr val="bg1"/>
                          </a:solidFill>
                        </a:rPr>
                        <a:t>511</a:t>
                      </a:r>
                    </a:p>
                  </a:txBody>
                  <a:tcPr marL="45720" marR="45720" anchor="ctr">
                    <a:lnL w="12700">
                      <a:solidFill>
                        <a:schemeClr val="tx1"/>
                      </a:solidFill>
                    </a:lnL>
                    <a:lnR w="12700">
                      <a:solidFill>
                        <a:schemeClr val="tx1"/>
                      </a:solidFill>
                    </a:lnR>
                    <a:lnT w="12700">
                      <a:solidFill>
                        <a:schemeClr val="tx1"/>
                      </a:solidFill>
                    </a:lnT>
                    <a:lnB w="12700">
                      <a:solidFill>
                        <a:schemeClr val="tx1"/>
                      </a:solidFill>
                    </a:lnB>
                    <a:solidFill>
                      <a:schemeClr val="tx2">
                        <a:lumMod val="50000"/>
                      </a:schemeClr>
                    </a:solidFill>
                  </a:tcPr>
                </a:tc>
                <a:extLst>
                  <a:ext uri="{0D108BD9-81ED-4DB2-BD59-A6C34878D82A}">
                    <a16:rowId xmlns:a16="http://schemas.microsoft.com/office/drawing/2014/main" val="2950206934"/>
                  </a:ext>
                </a:extLst>
              </a:tr>
            </a:tbl>
          </a:graphicData>
        </a:graphic>
      </p:graphicFrame>
      <p:sp>
        <p:nvSpPr>
          <p:cNvPr id="59" name="TextBox 58">
            <a:extLst>
              <a:ext uri="{FF2B5EF4-FFF2-40B4-BE49-F238E27FC236}">
                <a16:creationId xmlns:a16="http://schemas.microsoft.com/office/drawing/2014/main" id="{C8A22DC3-A940-94F5-4084-E7D59BD73A64}"/>
              </a:ext>
            </a:extLst>
          </p:cNvPr>
          <p:cNvSpPr txBox="1"/>
          <p:nvPr/>
        </p:nvSpPr>
        <p:spPr>
          <a:xfrm rot="16200000">
            <a:off x="349450" y="2825185"/>
            <a:ext cx="1483566" cy="37906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t>Block 0</a:t>
            </a:r>
          </a:p>
        </p:txBody>
      </p:sp>
      <p:graphicFrame>
        <p:nvGraphicFramePr>
          <p:cNvPr id="60" name="Table 57">
            <a:extLst>
              <a:ext uri="{FF2B5EF4-FFF2-40B4-BE49-F238E27FC236}">
                <a16:creationId xmlns:a16="http://schemas.microsoft.com/office/drawing/2014/main" id="{64FAE4F3-A27D-08D2-6448-E1116B4D6E4F}"/>
              </a:ext>
            </a:extLst>
          </p:cNvPr>
          <p:cNvGraphicFramePr>
            <a:graphicFrameLocks noGrp="1"/>
          </p:cNvGraphicFramePr>
          <p:nvPr/>
        </p:nvGraphicFramePr>
        <p:xfrm>
          <a:off x="1268412" y="4219250"/>
          <a:ext cx="612960" cy="1483360"/>
        </p:xfrm>
        <a:graphic>
          <a:graphicData uri="http://schemas.openxmlformats.org/drawingml/2006/table">
            <a:tbl>
              <a:tblPr>
                <a:tableStyleId>{5940675A-B579-460E-94D1-54222C63F5DA}</a:tableStyleId>
              </a:tblPr>
              <a:tblGrid>
                <a:gridCol w="612960">
                  <a:extLst>
                    <a:ext uri="{9D8B030D-6E8A-4147-A177-3AD203B41FA5}">
                      <a16:colId xmlns:a16="http://schemas.microsoft.com/office/drawing/2014/main" val="766965452"/>
                    </a:ext>
                  </a:extLst>
                </a:gridCol>
              </a:tblGrid>
              <a:tr h="370840">
                <a:tc>
                  <a:txBody>
                    <a:bodyPr/>
                    <a:lstStyle/>
                    <a:p>
                      <a:pPr algn="ctr"/>
                      <a:r>
                        <a:rPr lang="en-US" b="1">
                          <a:solidFill>
                            <a:schemeClr val="bg1"/>
                          </a:solidFill>
                        </a:rPr>
                        <a:t>0</a:t>
                      </a:r>
                    </a:p>
                  </a:txBody>
                  <a:tcPr marL="45720" marR="45720" anchor="ctr">
                    <a:lnL w="12700">
                      <a:solidFill>
                        <a:schemeClr val="tx1"/>
                      </a:solidFill>
                    </a:lnL>
                    <a:lnR w="12700">
                      <a:solidFill>
                        <a:schemeClr val="tx1"/>
                      </a:solidFill>
                    </a:lnR>
                    <a:lnT w="12700">
                      <a:solidFill>
                        <a:schemeClr val="tx1"/>
                      </a:solidFill>
                    </a:lnT>
                    <a:lnB w="12700">
                      <a:solidFill>
                        <a:schemeClr val="tx1"/>
                      </a:solidFill>
                    </a:lnB>
                    <a:solidFill>
                      <a:srgbClr val="00B0F0"/>
                    </a:solidFill>
                  </a:tcPr>
                </a:tc>
                <a:extLst>
                  <a:ext uri="{0D108BD9-81ED-4DB2-BD59-A6C34878D82A}">
                    <a16:rowId xmlns:a16="http://schemas.microsoft.com/office/drawing/2014/main" val="4195282531"/>
                  </a:ext>
                </a:extLst>
              </a:tr>
              <a:tr h="370840">
                <a:tc>
                  <a:txBody>
                    <a:bodyPr/>
                    <a:lstStyle/>
                    <a:p>
                      <a:pPr algn="ctr"/>
                      <a:r>
                        <a:rPr lang="en-US" b="1">
                          <a:solidFill>
                            <a:schemeClr val="bg1"/>
                          </a:solidFill>
                        </a:rPr>
                        <a:t>1</a:t>
                      </a:r>
                    </a:p>
                  </a:txBody>
                  <a:tcPr marL="45720" marR="45720" anchor="ctr">
                    <a:lnL w="12700">
                      <a:solidFill>
                        <a:schemeClr val="tx1"/>
                      </a:solidFill>
                    </a:lnL>
                    <a:lnR w="12700">
                      <a:solidFill>
                        <a:schemeClr val="tx1"/>
                      </a:solidFill>
                    </a:lnR>
                    <a:lnT w="12700">
                      <a:solidFill>
                        <a:schemeClr val="tx1"/>
                      </a:solidFill>
                    </a:lnT>
                    <a:lnB w="12700">
                      <a:solidFill>
                        <a:schemeClr val="tx1"/>
                      </a:solidFill>
                    </a:lnB>
                    <a:solidFill>
                      <a:srgbClr val="00B0F0"/>
                    </a:solidFill>
                  </a:tcPr>
                </a:tc>
                <a:extLst>
                  <a:ext uri="{0D108BD9-81ED-4DB2-BD59-A6C34878D82A}">
                    <a16:rowId xmlns:a16="http://schemas.microsoft.com/office/drawing/2014/main" val="3660790095"/>
                  </a:ext>
                </a:extLst>
              </a:tr>
              <a:tr h="370840">
                <a:tc>
                  <a:txBody>
                    <a:bodyPr/>
                    <a:lstStyle/>
                    <a:p>
                      <a:pPr algn="ctr"/>
                      <a:r>
                        <a:rPr lang="en-US" b="1">
                          <a:solidFill>
                            <a:schemeClr val="bg1"/>
                          </a:solidFill>
                        </a:rPr>
                        <a:t>...</a:t>
                      </a:r>
                    </a:p>
                  </a:txBody>
                  <a:tcPr marL="45720" marR="45720" anchor="ctr">
                    <a:lnL w="12700">
                      <a:solidFill>
                        <a:schemeClr val="tx1"/>
                      </a:solidFill>
                    </a:lnL>
                    <a:lnR w="12700">
                      <a:solidFill>
                        <a:schemeClr val="tx1"/>
                      </a:solidFill>
                    </a:lnR>
                    <a:lnT w="12700">
                      <a:solidFill>
                        <a:schemeClr val="tx1"/>
                      </a:solidFill>
                    </a:lnT>
                    <a:lnB w="12700">
                      <a:solidFill>
                        <a:schemeClr val="tx1"/>
                      </a:solidFill>
                    </a:lnB>
                    <a:solidFill>
                      <a:srgbClr val="00B0F0"/>
                    </a:solidFill>
                  </a:tcPr>
                </a:tc>
                <a:extLst>
                  <a:ext uri="{0D108BD9-81ED-4DB2-BD59-A6C34878D82A}">
                    <a16:rowId xmlns:a16="http://schemas.microsoft.com/office/drawing/2014/main" val="1071559130"/>
                  </a:ext>
                </a:extLst>
              </a:tr>
              <a:tr h="370840">
                <a:tc>
                  <a:txBody>
                    <a:bodyPr/>
                    <a:lstStyle/>
                    <a:p>
                      <a:pPr algn="ctr"/>
                      <a:r>
                        <a:rPr lang="en-US" b="1">
                          <a:solidFill>
                            <a:schemeClr val="bg1"/>
                          </a:solidFill>
                        </a:rPr>
                        <a:t>511</a:t>
                      </a:r>
                    </a:p>
                  </a:txBody>
                  <a:tcPr marL="45720" marR="45720" anchor="ctr">
                    <a:lnL w="12700">
                      <a:solidFill>
                        <a:schemeClr val="tx1"/>
                      </a:solidFill>
                    </a:lnL>
                    <a:lnR w="12700">
                      <a:solidFill>
                        <a:schemeClr val="tx1"/>
                      </a:solidFill>
                    </a:lnR>
                    <a:lnT w="12700">
                      <a:solidFill>
                        <a:schemeClr val="tx1"/>
                      </a:solidFill>
                    </a:lnT>
                    <a:lnB w="12700">
                      <a:solidFill>
                        <a:schemeClr val="tx1"/>
                      </a:solidFill>
                    </a:lnB>
                    <a:solidFill>
                      <a:srgbClr val="00B0F0"/>
                    </a:solidFill>
                  </a:tcPr>
                </a:tc>
                <a:extLst>
                  <a:ext uri="{0D108BD9-81ED-4DB2-BD59-A6C34878D82A}">
                    <a16:rowId xmlns:a16="http://schemas.microsoft.com/office/drawing/2014/main" val="2950206934"/>
                  </a:ext>
                </a:extLst>
              </a:tr>
            </a:tbl>
          </a:graphicData>
        </a:graphic>
      </p:graphicFrame>
      <p:sp>
        <p:nvSpPr>
          <p:cNvPr id="61" name="TextBox 60">
            <a:extLst>
              <a:ext uri="{FF2B5EF4-FFF2-40B4-BE49-F238E27FC236}">
                <a16:creationId xmlns:a16="http://schemas.microsoft.com/office/drawing/2014/main" id="{6BE088C9-F70E-49D1-23AB-00A199EA5EC5}"/>
              </a:ext>
            </a:extLst>
          </p:cNvPr>
          <p:cNvSpPr txBox="1"/>
          <p:nvPr/>
        </p:nvSpPr>
        <p:spPr>
          <a:xfrm rot="16200000">
            <a:off x="349449" y="4771498"/>
            <a:ext cx="1483566" cy="37906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t>Block n</a:t>
            </a:r>
          </a:p>
        </p:txBody>
      </p:sp>
      <p:sp>
        <p:nvSpPr>
          <p:cNvPr id="62" name="TextBox 61">
            <a:extLst>
              <a:ext uri="{FF2B5EF4-FFF2-40B4-BE49-F238E27FC236}">
                <a16:creationId xmlns:a16="http://schemas.microsoft.com/office/drawing/2014/main" id="{AECBF3DE-D6F0-AD75-8DF2-DFB3ACD9C4DA}"/>
              </a:ext>
            </a:extLst>
          </p:cNvPr>
          <p:cNvSpPr txBox="1"/>
          <p:nvPr/>
        </p:nvSpPr>
        <p:spPr>
          <a:xfrm>
            <a:off x="1221034" y="3681468"/>
            <a:ext cx="743639" cy="480026"/>
          </a:xfrm>
          <a:prstGeom prst="rect">
            <a:avLst/>
          </a:prstGeom>
          <a:noFill/>
          <a:ln w="12700">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 . .</a:t>
            </a:r>
          </a:p>
        </p:txBody>
      </p:sp>
      <p:cxnSp>
        <p:nvCxnSpPr>
          <p:cNvPr id="65" name="Connector: Curved 64">
            <a:extLst>
              <a:ext uri="{FF2B5EF4-FFF2-40B4-BE49-F238E27FC236}">
                <a16:creationId xmlns:a16="http://schemas.microsoft.com/office/drawing/2014/main" id="{51E9DC47-017B-5EA8-C0B5-D07FDF2B4807}"/>
              </a:ext>
            </a:extLst>
          </p:cNvPr>
          <p:cNvCxnSpPr/>
          <p:nvPr/>
        </p:nvCxnSpPr>
        <p:spPr>
          <a:xfrm>
            <a:off x="1893067" y="2466858"/>
            <a:ext cx="1538687" cy="703244"/>
          </a:xfrm>
          <a:prstGeom prst="curvedConnector3">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Connector: Curved 65">
            <a:extLst>
              <a:ext uri="{FF2B5EF4-FFF2-40B4-BE49-F238E27FC236}">
                <a16:creationId xmlns:a16="http://schemas.microsoft.com/office/drawing/2014/main" id="{68DA60C4-AEEF-CC66-2883-40F73B8C3BB6}"/>
              </a:ext>
            </a:extLst>
          </p:cNvPr>
          <p:cNvCxnSpPr>
            <a:cxnSpLocks/>
          </p:cNvCxnSpPr>
          <p:nvPr/>
        </p:nvCxnSpPr>
        <p:spPr>
          <a:xfrm>
            <a:off x="1865525" y="2852447"/>
            <a:ext cx="1566229" cy="684883"/>
          </a:xfrm>
          <a:prstGeom prst="curvedConnector3">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9" name="TextBox 68">
            <a:extLst>
              <a:ext uri="{FF2B5EF4-FFF2-40B4-BE49-F238E27FC236}">
                <a16:creationId xmlns:a16="http://schemas.microsoft.com/office/drawing/2014/main" id="{BF404986-1896-5714-F91F-40E5CA9E3C8D}"/>
              </a:ext>
            </a:extLst>
          </p:cNvPr>
          <p:cNvSpPr txBox="1"/>
          <p:nvPr/>
        </p:nvSpPr>
        <p:spPr>
          <a:xfrm>
            <a:off x="4691346" y="4314938"/>
            <a:ext cx="2770742" cy="307777"/>
          </a:xfrm>
          <a:prstGeom prst="rect">
            <a:avLst/>
          </a:prstGeom>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err="1"/>
              <a:t>AtomicCAS</a:t>
            </a:r>
            <a:endParaRPr lang="en-US" err="1"/>
          </a:p>
        </p:txBody>
      </p:sp>
      <p:sp>
        <p:nvSpPr>
          <p:cNvPr id="70" name="TextBox 69">
            <a:extLst>
              <a:ext uri="{FF2B5EF4-FFF2-40B4-BE49-F238E27FC236}">
                <a16:creationId xmlns:a16="http://schemas.microsoft.com/office/drawing/2014/main" id="{5A4B0659-CC50-2ACD-BC02-1BB8D3A57BBF}"/>
              </a:ext>
            </a:extLst>
          </p:cNvPr>
          <p:cNvSpPr txBox="1"/>
          <p:nvPr/>
        </p:nvSpPr>
        <p:spPr>
          <a:xfrm>
            <a:off x="1927949" y="2010578"/>
            <a:ext cx="1476261" cy="307777"/>
          </a:xfrm>
          <a:prstGeom prst="rect">
            <a:avLst/>
          </a:prstGeom>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a:t>Grid Stride Loop</a:t>
            </a:r>
          </a:p>
        </p:txBody>
      </p:sp>
      <p:sp>
        <p:nvSpPr>
          <p:cNvPr id="52" name="TextBox 51">
            <a:extLst>
              <a:ext uri="{FF2B5EF4-FFF2-40B4-BE49-F238E27FC236}">
                <a16:creationId xmlns:a16="http://schemas.microsoft.com/office/drawing/2014/main" id="{5E46A5DC-C368-0640-BDC2-74D31C1FA941}"/>
              </a:ext>
            </a:extLst>
          </p:cNvPr>
          <p:cNvSpPr txBox="1"/>
          <p:nvPr/>
        </p:nvSpPr>
        <p:spPr>
          <a:xfrm>
            <a:off x="11187357" y="3315810"/>
            <a:ext cx="527539" cy="400110"/>
          </a:xfrm>
          <a:custGeom>
            <a:avLst/>
            <a:gdLst>
              <a:gd name="connsiteX0" fmla="*/ 0 w 527539"/>
              <a:gd name="connsiteY0" fmla="*/ 0 h 400110"/>
              <a:gd name="connsiteX1" fmla="*/ 527539 w 527539"/>
              <a:gd name="connsiteY1" fmla="*/ 0 h 400110"/>
              <a:gd name="connsiteX2" fmla="*/ 527539 w 527539"/>
              <a:gd name="connsiteY2" fmla="*/ 400110 h 400110"/>
              <a:gd name="connsiteX3" fmla="*/ 0 w 527539"/>
              <a:gd name="connsiteY3" fmla="*/ 400110 h 400110"/>
              <a:gd name="connsiteX4" fmla="*/ 0 w 527539"/>
              <a:gd name="connsiteY4" fmla="*/ 0 h 400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539" h="400110" extrusionOk="0">
                <a:moveTo>
                  <a:pt x="0" y="0"/>
                </a:moveTo>
                <a:cubicBezTo>
                  <a:pt x="207515" y="21075"/>
                  <a:pt x="290698" y="-10463"/>
                  <a:pt x="527539" y="0"/>
                </a:cubicBezTo>
                <a:cubicBezTo>
                  <a:pt x="558495" y="105924"/>
                  <a:pt x="501236" y="284877"/>
                  <a:pt x="527539" y="400110"/>
                </a:cubicBezTo>
                <a:cubicBezTo>
                  <a:pt x="451028" y="387723"/>
                  <a:pt x="159876" y="370499"/>
                  <a:pt x="0" y="400110"/>
                </a:cubicBezTo>
                <a:cubicBezTo>
                  <a:pt x="12845" y="208865"/>
                  <a:pt x="695" y="193910"/>
                  <a:pt x="0" y="0"/>
                </a:cubicBezTo>
                <a:close/>
              </a:path>
            </a:pathLst>
          </a:custGeom>
          <a:noFill/>
          <a:ln w="12700">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a:t>44</a:t>
            </a:r>
          </a:p>
        </p:txBody>
      </p:sp>
      <p:sp>
        <p:nvSpPr>
          <p:cNvPr id="53" name="TextBox 52">
            <a:extLst>
              <a:ext uri="{FF2B5EF4-FFF2-40B4-BE49-F238E27FC236}">
                <a16:creationId xmlns:a16="http://schemas.microsoft.com/office/drawing/2014/main" id="{C5A654DA-757E-081F-377E-A52C856E4172}"/>
              </a:ext>
            </a:extLst>
          </p:cNvPr>
          <p:cNvSpPr txBox="1"/>
          <p:nvPr/>
        </p:nvSpPr>
        <p:spPr>
          <a:xfrm>
            <a:off x="11187356" y="3747303"/>
            <a:ext cx="527539" cy="400110"/>
          </a:xfrm>
          <a:custGeom>
            <a:avLst/>
            <a:gdLst>
              <a:gd name="connsiteX0" fmla="*/ 0 w 527539"/>
              <a:gd name="connsiteY0" fmla="*/ 0 h 400110"/>
              <a:gd name="connsiteX1" fmla="*/ 527539 w 527539"/>
              <a:gd name="connsiteY1" fmla="*/ 0 h 400110"/>
              <a:gd name="connsiteX2" fmla="*/ 527539 w 527539"/>
              <a:gd name="connsiteY2" fmla="*/ 400110 h 400110"/>
              <a:gd name="connsiteX3" fmla="*/ 0 w 527539"/>
              <a:gd name="connsiteY3" fmla="*/ 400110 h 400110"/>
              <a:gd name="connsiteX4" fmla="*/ 0 w 527539"/>
              <a:gd name="connsiteY4" fmla="*/ 0 h 400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539" h="400110" extrusionOk="0">
                <a:moveTo>
                  <a:pt x="0" y="0"/>
                </a:moveTo>
                <a:cubicBezTo>
                  <a:pt x="207515" y="21075"/>
                  <a:pt x="290698" y="-10463"/>
                  <a:pt x="527539" y="0"/>
                </a:cubicBezTo>
                <a:cubicBezTo>
                  <a:pt x="558495" y="105924"/>
                  <a:pt x="501236" y="284877"/>
                  <a:pt x="527539" y="400110"/>
                </a:cubicBezTo>
                <a:cubicBezTo>
                  <a:pt x="451028" y="387723"/>
                  <a:pt x="159876" y="370499"/>
                  <a:pt x="0" y="400110"/>
                </a:cubicBezTo>
                <a:cubicBezTo>
                  <a:pt x="12845" y="208865"/>
                  <a:pt x="695" y="193910"/>
                  <a:pt x="0" y="0"/>
                </a:cubicBezTo>
                <a:close/>
              </a:path>
            </a:pathLst>
          </a:custGeom>
          <a:noFill/>
          <a:ln w="12700">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a:t>23</a:t>
            </a:r>
          </a:p>
        </p:txBody>
      </p:sp>
      <p:sp>
        <p:nvSpPr>
          <p:cNvPr id="54" name="TextBox 53">
            <a:extLst>
              <a:ext uri="{FF2B5EF4-FFF2-40B4-BE49-F238E27FC236}">
                <a16:creationId xmlns:a16="http://schemas.microsoft.com/office/drawing/2014/main" id="{23053B30-F73C-0317-0331-C6BB2363CA85}"/>
              </a:ext>
            </a:extLst>
          </p:cNvPr>
          <p:cNvSpPr txBox="1"/>
          <p:nvPr/>
        </p:nvSpPr>
        <p:spPr>
          <a:xfrm>
            <a:off x="10659817" y="3741888"/>
            <a:ext cx="527539" cy="400110"/>
          </a:xfrm>
          <a:custGeom>
            <a:avLst/>
            <a:gdLst>
              <a:gd name="connsiteX0" fmla="*/ 0 w 527539"/>
              <a:gd name="connsiteY0" fmla="*/ 0 h 400110"/>
              <a:gd name="connsiteX1" fmla="*/ 527539 w 527539"/>
              <a:gd name="connsiteY1" fmla="*/ 0 h 400110"/>
              <a:gd name="connsiteX2" fmla="*/ 527539 w 527539"/>
              <a:gd name="connsiteY2" fmla="*/ 400110 h 400110"/>
              <a:gd name="connsiteX3" fmla="*/ 0 w 527539"/>
              <a:gd name="connsiteY3" fmla="*/ 400110 h 400110"/>
              <a:gd name="connsiteX4" fmla="*/ 0 w 527539"/>
              <a:gd name="connsiteY4" fmla="*/ 0 h 400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539" h="400110" extrusionOk="0">
                <a:moveTo>
                  <a:pt x="0" y="0"/>
                </a:moveTo>
                <a:cubicBezTo>
                  <a:pt x="207515" y="21075"/>
                  <a:pt x="290698" y="-10463"/>
                  <a:pt x="527539" y="0"/>
                </a:cubicBezTo>
                <a:cubicBezTo>
                  <a:pt x="558495" y="105924"/>
                  <a:pt x="501236" y="284877"/>
                  <a:pt x="527539" y="400110"/>
                </a:cubicBezTo>
                <a:cubicBezTo>
                  <a:pt x="451028" y="387723"/>
                  <a:pt x="159876" y="370499"/>
                  <a:pt x="0" y="400110"/>
                </a:cubicBezTo>
                <a:cubicBezTo>
                  <a:pt x="12845" y="208865"/>
                  <a:pt x="695" y="193910"/>
                  <a:pt x="0" y="0"/>
                </a:cubicBezTo>
                <a:close/>
              </a:path>
            </a:pathLst>
          </a:custGeom>
          <a:noFill/>
          <a:ln w="28575">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a:t>11</a:t>
            </a:r>
          </a:p>
        </p:txBody>
      </p:sp>
      <p:sp>
        <p:nvSpPr>
          <p:cNvPr id="55" name="TextBox 54">
            <a:extLst>
              <a:ext uri="{FF2B5EF4-FFF2-40B4-BE49-F238E27FC236}">
                <a16:creationId xmlns:a16="http://schemas.microsoft.com/office/drawing/2014/main" id="{C6C88871-4D73-8BF8-0FA3-79657A80E0AC}"/>
              </a:ext>
            </a:extLst>
          </p:cNvPr>
          <p:cNvSpPr txBox="1"/>
          <p:nvPr/>
        </p:nvSpPr>
        <p:spPr>
          <a:xfrm>
            <a:off x="10659817" y="3308275"/>
            <a:ext cx="527539" cy="400110"/>
          </a:xfrm>
          <a:custGeom>
            <a:avLst/>
            <a:gdLst>
              <a:gd name="connsiteX0" fmla="*/ 0 w 527539"/>
              <a:gd name="connsiteY0" fmla="*/ 0 h 400110"/>
              <a:gd name="connsiteX1" fmla="*/ 527539 w 527539"/>
              <a:gd name="connsiteY1" fmla="*/ 0 h 400110"/>
              <a:gd name="connsiteX2" fmla="*/ 527539 w 527539"/>
              <a:gd name="connsiteY2" fmla="*/ 400110 h 400110"/>
              <a:gd name="connsiteX3" fmla="*/ 0 w 527539"/>
              <a:gd name="connsiteY3" fmla="*/ 400110 h 400110"/>
              <a:gd name="connsiteX4" fmla="*/ 0 w 527539"/>
              <a:gd name="connsiteY4" fmla="*/ 0 h 400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539" h="400110" extrusionOk="0">
                <a:moveTo>
                  <a:pt x="0" y="0"/>
                </a:moveTo>
                <a:cubicBezTo>
                  <a:pt x="207515" y="21075"/>
                  <a:pt x="290698" y="-10463"/>
                  <a:pt x="527539" y="0"/>
                </a:cubicBezTo>
                <a:cubicBezTo>
                  <a:pt x="558495" y="105924"/>
                  <a:pt x="501236" y="284877"/>
                  <a:pt x="527539" y="400110"/>
                </a:cubicBezTo>
                <a:cubicBezTo>
                  <a:pt x="451028" y="387723"/>
                  <a:pt x="159876" y="370499"/>
                  <a:pt x="0" y="400110"/>
                </a:cubicBezTo>
                <a:cubicBezTo>
                  <a:pt x="12845" y="208865"/>
                  <a:pt x="695" y="193910"/>
                  <a:pt x="0" y="0"/>
                </a:cubicBezTo>
                <a:close/>
              </a:path>
            </a:pathLst>
          </a:custGeom>
          <a:noFill/>
          <a:ln w="28575">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a:t>35</a:t>
            </a:r>
          </a:p>
        </p:txBody>
      </p:sp>
      <p:sp>
        <p:nvSpPr>
          <p:cNvPr id="56" name="TextBox 55">
            <a:extLst>
              <a:ext uri="{FF2B5EF4-FFF2-40B4-BE49-F238E27FC236}">
                <a16:creationId xmlns:a16="http://schemas.microsoft.com/office/drawing/2014/main" id="{091E434D-EAAA-55FF-A25A-591CC9373A39}"/>
              </a:ext>
            </a:extLst>
          </p:cNvPr>
          <p:cNvSpPr txBox="1"/>
          <p:nvPr/>
        </p:nvSpPr>
        <p:spPr>
          <a:xfrm>
            <a:off x="11187356" y="4183260"/>
            <a:ext cx="527539" cy="400110"/>
          </a:xfrm>
          <a:custGeom>
            <a:avLst/>
            <a:gdLst>
              <a:gd name="connsiteX0" fmla="*/ 0 w 527539"/>
              <a:gd name="connsiteY0" fmla="*/ 0 h 400110"/>
              <a:gd name="connsiteX1" fmla="*/ 527539 w 527539"/>
              <a:gd name="connsiteY1" fmla="*/ 0 h 400110"/>
              <a:gd name="connsiteX2" fmla="*/ 527539 w 527539"/>
              <a:gd name="connsiteY2" fmla="*/ 400110 h 400110"/>
              <a:gd name="connsiteX3" fmla="*/ 0 w 527539"/>
              <a:gd name="connsiteY3" fmla="*/ 400110 h 400110"/>
              <a:gd name="connsiteX4" fmla="*/ 0 w 527539"/>
              <a:gd name="connsiteY4" fmla="*/ 0 h 400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539" h="400110" extrusionOk="0">
                <a:moveTo>
                  <a:pt x="0" y="0"/>
                </a:moveTo>
                <a:cubicBezTo>
                  <a:pt x="207515" y="21075"/>
                  <a:pt x="290698" y="-10463"/>
                  <a:pt x="527539" y="0"/>
                </a:cubicBezTo>
                <a:cubicBezTo>
                  <a:pt x="558495" y="105924"/>
                  <a:pt x="501236" y="284877"/>
                  <a:pt x="527539" y="400110"/>
                </a:cubicBezTo>
                <a:cubicBezTo>
                  <a:pt x="451028" y="387723"/>
                  <a:pt x="159876" y="370499"/>
                  <a:pt x="0" y="400110"/>
                </a:cubicBezTo>
                <a:cubicBezTo>
                  <a:pt x="12845" y="208865"/>
                  <a:pt x="695" y="193910"/>
                  <a:pt x="0" y="0"/>
                </a:cubicBezTo>
                <a:close/>
              </a:path>
            </a:pathLst>
          </a:custGeom>
          <a:noFill/>
          <a:ln w="12700">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a:t>31</a:t>
            </a:r>
          </a:p>
        </p:txBody>
      </p:sp>
      <p:sp>
        <p:nvSpPr>
          <p:cNvPr id="58" name="TextBox 57">
            <a:extLst>
              <a:ext uri="{FF2B5EF4-FFF2-40B4-BE49-F238E27FC236}">
                <a16:creationId xmlns:a16="http://schemas.microsoft.com/office/drawing/2014/main" id="{01AA47F8-9C09-8F1F-7401-CF5D04FF4EEF}"/>
              </a:ext>
            </a:extLst>
          </p:cNvPr>
          <p:cNvSpPr txBox="1"/>
          <p:nvPr/>
        </p:nvSpPr>
        <p:spPr>
          <a:xfrm>
            <a:off x="11187355" y="4623933"/>
            <a:ext cx="527539" cy="400110"/>
          </a:xfrm>
          <a:custGeom>
            <a:avLst/>
            <a:gdLst>
              <a:gd name="connsiteX0" fmla="*/ 0 w 527539"/>
              <a:gd name="connsiteY0" fmla="*/ 0 h 400110"/>
              <a:gd name="connsiteX1" fmla="*/ 527539 w 527539"/>
              <a:gd name="connsiteY1" fmla="*/ 0 h 400110"/>
              <a:gd name="connsiteX2" fmla="*/ 527539 w 527539"/>
              <a:gd name="connsiteY2" fmla="*/ 400110 h 400110"/>
              <a:gd name="connsiteX3" fmla="*/ 0 w 527539"/>
              <a:gd name="connsiteY3" fmla="*/ 400110 h 400110"/>
              <a:gd name="connsiteX4" fmla="*/ 0 w 527539"/>
              <a:gd name="connsiteY4" fmla="*/ 0 h 400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539" h="400110" extrusionOk="0">
                <a:moveTo>
                  <a:pt x="0" y="0"/>
                </a:moveTo>
                <a:cubicBezTo>
                  <a:pt x="207515" y="21075"/>
                  <a:pt x="290698" y="-10463"/>
                  <a:pt x="527539" y="0"/>
                </a:cubicBezTo>
                <a:cubicBezTo>
                  <a:pt x="558495" y="105924"/>
                  <a:pt x="501236" y="284877"/>
                  <a:pt x="527539" y="400110"/>
                </a:cubicBezTo>
                <a:cubicBezTo>
                  <a:pt x="451028" y="387723"/>
                  <a:pt x="159876" y="370499"/>
                  <a:pt x="0" y="400110"/>
                </a:cubicBezTo>
                <a:cubicBezTo>
                  <a:pt x="12845" y="208865"/>
                  <a:pt x="695" y="193910"/>
                  <a:pt x="0" y="0"/>
                </a:cubicBezTo>
                <a:close/>
              </a:path>
            </a:pathLst>
          </a:custGeom>
          <a:noFill/>
          <a:ln w="12700">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a:t>32</a:t>
            </a:r>
          </a:p>
        </p:txBody>
      </p:sp>
      <p:sp>
        <p:nvSpPr>
          <p:cNvPr id="63" name="TextBox 62">
            <a:extLst>
              <a:ext uri="{FF2B5EF4-FFF2-40B4-BE49-F238E27FC236}">
                <a16:creationId xmlns:a16="http://schemas.microsoft.com/office/drawing/2014/main" id="{4857DA21-E960-DA92-9CD2-640159809CF8}"/>
              </a:ext>
            </a:extLst>
          </p:cNvPr>
          <p:cNvSpPr txBox="1"/>
          <p:nvPr/>
        </p:nvSpPr>
        <p:spPr>
          <a:xfrm>
            <a:off x="10659816" y="4623933"/>
            <a:ext cx="527539" cy="400110"/>
          </a:xfrm>
          <a:custGeom>
            <a:avLst/>
            <a:gdLst>
              <a:gd name="connsiteX0" fmla="*/ 0 w 527539"/>
              <a:gd name="connsiteY0" fmla="*/ 0 h 400110"/>
              <a:gd name="connsiteX1" fmla="*/ 527539 w 527539"/>
              <a:gd name="connsiteY1" fmla="*/ 0 h 400110"/>
              <a:gd name="connsiteX2" fmla="*/ 527539 w 527539"/>
              <a:gd name="connsiteY2" fmla="*/ 400110 h 400110"/>
              <a:gd name="connsiteX3" fmla="*/ 0 w 527539"/>
              <a:gd name="connsiteY3" fmla="*/ 400110 h 400110"/>
              <a:gd name="connsiteX4" fmla="*/ 0 w 527539"/>
              <a:gd name="connsiteY4" fmla="*/ 0 h 400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539" h="400110" extrusionOk="0">
                <a:moveTo>
                  <a:pt x="0" y="0"/>
                </a:moveTo>
                <a:cubicBezTo>
                  <a:pt x="207515" y="21075"/>
                  <a:pt x="290698" y="-10463"/>
                  <a:pt x="527539" y="0"/>
                </a:cubicBezTo>
                <a:cubicBezTo>
                  <a:pt x="558495" y="105924"/>
                  <a:pt x="501236" y="284877"/>
                  <a:pt x="527539" y="400110"/>
                </a:cubicBezTo>
                <a:cubicBezTo>
                  <a:pt x="451028" y="387723"/>
                  <a:pt x="159876" y="370499"/>
                  <a:pt x="0" y="400110"/>
                </a:cubicBezTo>
                <a:cubicBezTo>
                  <a:pt x="12845" y="208865"/>
                  <a:pt x="695" y="193910"/>
                  <a:pt x="0" y="0"/>
                </a:cubicBezTo>
                <a:close/>
              </a:path>
            </a:pathLst>
          </a:custGeom>
          <a:noFill/>
          <a:ln w="28575">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a:t>97</a:t>
            </a:r>
          </a:p>
        </p:txBody>
      </p:sp>
      <p:sp>
        <p:nvSpPr>
          <p:cNvPr id="64" name="TextBox 63">
            <a:extLst>
              <a:ext uri="{FF2B5EF4-FFF2-40B4-BE49-F238E27FC236}">
                <a16:creationId xmlns:a16="http://schemas.microsoft.com/office/drawing/2014/main" id="{6C30ED77-6D84-3CAD-0574-2A2677C10D82}"/>
              </a:ext>
            </a:extLst>
          </p:cNvPr>
          <p:cNvSpPr txBox="1"/>
          <p:nvPr/>
        </p:nvSpPr>
        <p:spPr>
          <a:xfrm>
            <a:off x="10659817" y="4179961"/>
            <a:ext cx="527539" cy="400110"/>
          </a:xfrm>
          <a:custGeom>
            <a:avLst/>
            <a:gdLst>
              <a:gd name="connsiteX0" fmla="*/ 0 w 527539"/>
              <a:gd name="connsiteY0" fmla="*/ 0 h 400110"/>
              <a:gd name="connsiteX1" fmla="*/ 527539 w 527539"/>
              <a:gd name="connsiteY1" fmla="*/ 0 h 400110"/>
              <a:gd name="connsiteX2" fmla="*/ 527539 w 527539"/>
              <a:gd name="connsiteY2" fmla="*/ 400110 h 400110"/>
              <a:gd name="connsiteX3" fmla="*/ 0 w 527539"/>
              <a:gd name="connsiteY3" fmla="*/ 400110 h 400110"/>
              <a:gd name="connsiteX4" fmla="*/ 0 w 527539"/>
              <a:gd name="connsiteY4" fmla="*/ 0 h 400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539" h="400110" extrusionOk="0">
                <a:moveTo>
                  <a:pt x="0" y="0"/>
                </a:moveTo>
                <a:cubicBezTo>
                  <a:pt x="207515" y="21075"/>
                  <a:pt x="290698" y="-10463"/>
                  <a:pt x="527539" y="0"/>
                </a:cubicBezTo>
                <a:cubicBezTo>
                  <a:pt x="558495" y="105924"/>
                  <a:pt x="501236" y="284877"/>
                  <a:pt x="527539" y="400110"/>
                </a:cubicBezTo>
                <a:cubicBezTo>
                  <a:pt x="451028" y="387723"/>
                  <a:pt x="159876" y="370499"/>
                  <a:pt x="0" y="400110"/>
                </a:cubicBezTo>
                <a:cubicBezTo>
                  <a:pt x="12845" y="208865"/>
                  <a:pt x="695" y="193910"/>
                  <a:pt x="0" y="0"/>
                </a:cubicBezTo>
                <a:close/>
              </a:path>
            </a:pathLst>
          </a:custGeom>
          <a:noFill/>
          <a:ln w="28575">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a:t>46</a:t>
            </a:r>
          </a:p>
        </p:txBody>
      </p:sp>
      <p:sp>
        <p:nvSpPr>
          <p:cNvPr id="79" name="Rectangle: Rounded Corners 78">
            <a:extLst>
              <a:ext uri="{FF2B5EF4-FFF2-40B4-BE49-F238E27FC236}">
                <a16:creationId xmlns:a16="http://schemas.microsoft.com/office/drawing/2014/main" id="{C46D3B9E-5A4E-C9C7-7A50-0E11F8781A90}"/>
              </a:ext>
            </a:extLst>
          </p:cNvPr>
          <p:cNvSpPr/>
          <p:nvPr/>
        </p:nvSpPr>
        <p:spPr>
          <a:xfrm>
            <a:off x="6842334" y="960867"/>
            <a:ext cx="2621160" cy="61890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Enable fast lookups</a:t>
            </a:r>
          </a:p>
        </p:txBody>
      </p:sp>
      <p:sp>
        <p:nvSpPr>
          <p:cNvPr id="80" name="Rectangle: Rounded Corners 79">
            <a:extLst>
              <a:ext uri="{FF2B5EF4-FFF2-40B4-BE49-F238E27FC236}">
                <a16:creationId xmlns:a16="http://schemas.microsoft.com/office/drawing/2014/main" id="{2111AED0-241D-7147-7810-A57BCE2359D0}"/>
              </a:ext>
            </a:extLst>
          </p:cNvPr>
          <p:cNvSpPr/>
          <p:nvPr/>
        </p:nvSpPr>
        <p:spPr>
          <a:xfrm>
            <a:off x="10024556" y="952503"/>
            <a:ext cx="2167444" cy="61890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Reduce memory</a:t>
            </a:r>
          </a:p>
        </p:txBody>
      </p:sp>
      <p:pic>
        <p:nvPicPr>
          <p:cNvPr id="5" name="Picture 4" descr="A white text on a gray background&#10;&#10;Description automatically generated">
            <a:extLst>
              <a:ext uri="{FF2B5EF4-FFF2-40B4-BE49-F238E27FC236}">
                <a16:creationId xmlns:a16="http://schemas.microsoft.com/office/drawing/2014/main" id="{A76F5A61-7678-C8E7-9EF1-16C7CDB8954B}"/>
              </a:ext>
            </a:extLst>
          </p:cNvPr>
          <p:cNvPicPr>
            <a:picLocks noChangeAspect="1"/>
          </p:cNvPicPr>
          <p:nvPr/>
        </p:nvPicPr>
        <p:blipFill>
          <a:blip r:embed="rId2"/>
          <a:stretch>
            <a:fillRect/>
          </a:stretch>
        </p:blipFill>
        <p:spPr>
          <a:xfrm>
            <a:off x="10646297" y="-1251"/>
            <a:ext cx="1549242" cy="386429"/>
          </a:xfrm>
          <a:prstGeom prst="rect">
            <a:avLst/>
          </a:prstGeom>
        </p:spPr>
      </p:pic>
    </p:spTree>
    <p:extLst>
      <p:ext uri="{BB962C8B-B14F-4D97-AF65-F5344CB8AC3E}">
        <p14:creationId xmlns:p14="http://schemas.microsoft.com/office/powerpoint/2010/main" val="681728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animBg="1"/>
      <p:bldP spid="78" grpId="0" animBg="1"/>
      <p:bldP spid="79" grpId="0" animBg="1"/>
      <p:bldP spid="80"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F3E7B5-D446-087F-3483-D15F2D71DF5B}"/>
              </a:ext>
            </a:extLst>
          </p:cNvPr>
          <p:cNvSpPr>
            <a:spLocks noGrp="1"/>
          </p:cNvSpPr>
          <p:nvPr>
            <p:ph type="title"/>
          </p:nvPr>
        </p:nvSpPr>
        <p:spPr/>
        <p:txBody>
          <a:bodyPr/>
          <a:lstStyle/>
          <a:p>
            <a:r>
              <a:rPr lang="en-US">
                <a:latin typeface="Arial"/>
                <a:cs typeface="Arial"/>
              </a:rPr>
              <a:t>Hash Indexed Sorted Array (HISA)</a:t>
            </a:r>
            <a:endParaRPr lang="en-US" b="0">
              <a:solidFill>
                <a:srgbClr val="000000"/>
              </a:solidFill>
              <a:latin typeface="Arial"/>
              <a:cs typeface="Arial"/>
            </a:endParaRPr>
          </a:p>
        </p:txBody>
      </p:sp>
      <p:pic>
        <p:nvPicPr>
          <p:cNvPr id="4" name="Content Placeholder 3" descr="A screenshot of a computer&#10;&#10;Description automatically generated">
            <a:extLst>
              <a:ext uri="{FF2B5EF4-FFF2-40B4-BE49-F238E27FC236}">
                <a16:creationId xmlns:a16="http://schemas.microsoft.com/office/drawing/2014/main" id="{1448364D-85ED-C5EF-8DFB-D2844F22DFAD}"/>
              </a:ext>
            </a:extLst>
          </p:cNvPr>
          <p:cNvPicPr>
            <a:picLocks noGrp="1" noChangeAspect="1"/>
          </p:cNvPicPr>
          <p:nvPr>
            <p:ph idx="1"/>
          </p:nvPr>
        </p:nvPicPr>
        <p:blipFill>
          <a:blip r:embed="rId2"/>
          <a:stretch>
            <a:fillRect/>
          </a:stretch>
        </p:blipFill>
        <p:spPr>
          <a:xfrm>
            <a:off x="1458272" y="1106258"/>
            <a:ext cx="9496034" cy="5543470"/>
          </a:xfrm>
        </p:spPr>
      </p:pic>
      <p:pic>
        <p:nvPicPr>
          <p:cNvPr id="5" name="Picture 4" descr="A white text on a gray background&#10;&#10;Description automatically generated">
            <a:extLst>
              <a:ext uri="{FF2B5EF4-FFF2-40B4-BE49-F238E27FC236}">
                <a16:creationId xmlns:a16="http://schemas.microsoft.com/office/drawing/2014/main" id="{CC34D5B9-8F04-DAD8-9814-E546CE3E752D}"/>
              </a:ext>
            </a:extLst>
          </p:cNvPr>
          <p:cNvPicPr>
            <a:picLocks noChangeAspect="1"/>
          </p:cNvPicPr>
          <p:nvPr/>
        </p:nvPicPr>
        <p:blipFill>
          <a:blip r:embed="rId3"/>
          <a:stretch>
            <a:fillRect/>
          </a:stretch>
        </p:blipFill>
        <p:spPr>
          <a:xfrm>
            <a:off x="10646297" y="-1251"/>
            <a:ext cx="1549242" cy="386429"/>
          </a:xfrm>
          <a:prstGeom prst="rect">
            <a:avLst/>
          </a:prstGeom>
        </p:spPr>
      </p:pic>
    </p:spTree>
    <p:extLst>
      <p:ext uri="{BB962C8B-B14F-4D97-AF65-F5344CB8AC3E}">
        <p14:creationId xmlns:p14="http://schemas.microsoft.com/office/powerpoint/2010/main" val="7751293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8529E90-638C-DE7B-AA5F-BF4B01A8E32C}"/>
              </a:ext>
            </a:extLst>
          </p:cNvPr>
          <p:cNvSpPr>
            <a:spLocks noGrp="1"/>
          </p:cNvSpPr>
          <p:nvPr>
            <p:ph type="title"/>
          </p:nvPr>
        </p:nvSpPr>
        <p:spPr/>
        <p:txBody>
          <a:bodyPr/>
          <a:lstStyle/>
          <a:p>
            <a:r>
              <a:rPr lang="en-US">
                <a:latin typeface="Proxima Nova Rg"/>
              </a:rPr>
              <a:t>Transitive Closure: Iterations </a:t>
            </a:r>
            <a:endParaRPr lang="en-US">
              <a:solidFill>
                <a:srgbClr val="FF0000"/>
              </a:solidFill>
            </a:endParaRPr>
          </a:p>
        </p:txBody>
      </p:sp>
      <p:sp>
        <p:nvSpPr>
          <p:cNvPr id="2" name="Content Placeholder 1">
            <a:extLst>
              <a:ext uri="{FF2B5EF4-FFF2-40B4-BE49-F238E27FC236}">
                <a16:creationId xmlns:a16="http://schemas.microsoft.com/office/drawing/2014/main" id="{F8A18B51-36A4-A9C5-1EF0-1F5CB3505F35}"/>
              </a:ext>
            </a:extLst>
          </p:cNvPr>
          <p:cNvSpPr>
            <a:spLocks noGrp="1"/>
          </p:cNvSpPr>
          <p:nvPr>
            <p:ph idx="1"/>
          </p:nvPr>
        </p:nvSpPr>
        <p:spPr/>
        <p:txBody>
          <a:bodyPr/>
          <a:lstStyle/>
          <a:p>
            <a:endParaRPr lang="en-US"/>
          </a:p>
        </p:txBody>
      </p:sp>
      <p:grpSp>
        <p:nvGrpSpPr>
          <p:cNvPr id="9" name="Group 8">
            <a:extLst>
              <a:ext uri="{FF2B5EF4-FFF2-40B4-BE49-F238E27FC236}">
                <a16:creationId xmlns:a16="http://schemas.microsoft.com/office/drawing/2014/main" id="{FA046AE6-E88C-87BF-B923-F72AD9DBE796}"/>
              </a:ext>
            </a:extLst>
          </p:cNvPr>
          <p:cNvGrpSpPr/>
          <p:nvPr/>
        </p:nvGrpSpPr>
        <p:grpSpPr>
          <a:xfrm>
            <a:off x="250573" y="1656476"/>
            <a:ext cx="2594555" cy="1961584"/>
            <a:chOff x="250573" y="1656476"/>
            <a:chExt cx="4845378" cy="2901885"/>
          </a:xfrm>
        </p:grpSpPr>
        <p:sp>
          <p:nvSpPr>
            <p:cNvPr id="40" name="Oval 39">
              <a:extLst>
                <a:ext uri="{FF2B5EF4-FFF2-40B4-BE49-F238E27FC236}">
                  <a16:creationId xmlns:a16="http://schemas.microsoft.com/office/drawing/2014/main" id="{C6E4DBC1-189C-1592-1FF1-A6ED98667C91}"/>
                </a:ext>
              </a:extLst>
            </p:cNvPr>
            <p:cNvSpPr/>
            <p:nvPr/>
          </p:nvSpPr>
          <p:spPr>
            <a:xfrm>
              <a:off x="250573" y="2949574"/>
              <a:ext cx="478204" cy="429453"/>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defTabSz="457200" rtl="0" eaLnBrk="0" fontAlgn="base" hangingPunct="0">
                <a:spcBef>
                  <a:spcPct val="0"/>
                </a:spcBef>
                <a:spcAft>
                  <a:spcPct val="0"/>
                </a:spcAft>
                <a:defRPr kern="1200">
                  <a:solidFill>
                    <a:schemeClr val="lt1"/>
                  </a:solidFill>
                  <a:latin typeface="+mn-lt"/>
                  <a:ea typeface="+mn-ea"/>
                  <a:cs typeface="+mn-cs"/>
                </a:defRPr>
              </a:lvl1pPr>
              <a:lvl2pPr marL="457200" algn="l" defTabSz="457200" rtl="0" eaLnBrk="0" fontAlgn="base" hangingPunct="0">
                <a:spcBef>
                  <a:spcPct val="0"/>
                </a:spcBef>
                <a:spcAft>
                  <a:spcPct val="0"/>
                </a:spcAft>
                <a:defRPr kern="1200">
                  <a:solidFill>
                    <a:schemeClr val="lt1"/>
                  </a:solidFill>
                  <a:latin typeface="+mn-lt"/>
                  <a:ea typeface="+mn-ea"/>
                  <a:cs typeface="+mn-cs"/>
                </a:defRPr>
              </a:lvl2pPr>
              <a:lvl3pPr marL="914400" algn="l" defTabSz="457200" rtl="0" eaLnBrk="0" fontAlgn="base" hangingPunct="0">
                <a:spcBef>
                  <a:spcPct val="0"/>
                </a:spcBef>
                <a:spcAft>
                  <a:spcPct val="0"/>
                </a:spcAft>
                <a:defRPr kern="1200">
                  <a:solidFill>
                    <a:schemeClr val="lt1"/>
                  </a:solidFill>
                  <a:latin typeface="+mn-lt"/>
                  <a:ea typeface="+mn-ea"/>
                  <a:cs typeface="+mn-cs"/>
                </a:defRPr>
              </a:lvl3pPr>
              <a:lvl4pPr marL="1371600" algn="l" defTabSz="457200" rtl="0" eaLnBrk="0" fontAlgn="base" hangingPunct="0">
                <a:spcBef>
                  <a:spcPct val="0"/>
                </a:spcBef>
                <a:spcAft>
                  <a:spcPct val="0"/>
                </a:spcAft>
                <a:defRPr kern="1200">
                  <a:solidFill>
                    <a:schemeClr val="lt1"/>
                  </a:solidFill>
                  <a:latin typeface="+mn-lt"/>
                  <a:ea typeface="+mn-ea"/>
                  <a:cs typeface="+mn-cs"/>
                </a:defRPr>
              </a:lvl4pPr>
              <a:lvl5pPr marL="1828800" algn="l" defTabSz="457200"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a:solidFill>
                    <a:schemeClr val="tx1"/>
                  </a:solidFill>
                </a:rPr>
                <a:t>0</a:t>
              </a:r>
            </a:p>
          </p:txBody>
        </p:sp>
        <p:sp>
          <p:nvSpPr>
            <p:cNvPr id="41" name="Oval 40">
              <a:extLst>
                <a:ext uri="{FF2B5EF4-FFF2-40B4-BE49-F238E27FC236}">
                  <a16:creationId xmlns:a16="http://schemas.microsoft.com/office/drawing/2014/main" id="{E26F3287-F878-3E74-4B26-4EAB51361796}"/>
                </a:ext>
              </a:extLst>
            </p:cNvPr>
            <p:cNvSpPr/>
            <p:nvPr/>
          </p:nvSpPr>
          <p:spPr>
            <a:xfrm>
              <a:off x="1414246" y="1656476"/>
              <a:ext cx="478204" cy="429453"/>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defTabSz="457200" rtl="0" eaLnBrk="0" fontAlgn="base" hangingPunct="0">
                <a:spcBef>
                  <a:spcPct val="0"/>
                </a:spcBef>
                <a:spcAft>
                  <a:spcPct val="0"/>
                </a:spcAft>
                <a:defRPr kern="1200">
                  <a:solidFill>
                    <a:schemeClr val="lt1"/>
                  </a:solidFill>
                  <a:latin typeface="+mn-lt"/>
                  <a:ea typeface="+mn-ea"/>
                  <a:cs typeface="+mn-cs"/>
                </a:defRPr>
              </a:lvl1pPr>
              <a:lvl2pPr marL="457200" algn="l" defTabSz="457200" rtl="0" eaLnBrk="0" fontAlgn="base" hangingPunct="0">
                <a:spcBef>
                  <a:spcPct val="0"/>
                </a:spcBef>
                <a:spcAft>
                  <a:spcPct val="0"/>
                </a:spcAft>
                <a:defRPr kern="1200">
                  <a:solidFill>
                    <a:schemeClr val="lt1"/>
                  </a:solidFill>
                  <a:latin typeface="+mn-lt"/>
                  <a:ea typeface="+mn-ea"/>
                  <a:cs typeface="+mn-cs"/>
                </a:defRPr>
              </a:lvl2pPr>
              <a:lvl3pPr marL="914400" algn="l" defTabSz="457200" rtl="0" eaLnBrk="0" fontAlgn="base" hangingPunct="0">
                <a:spcBef>
                  <a:spcPct val="0"/>
                </a:spcBef>
                <a:spcAft>
                  <a:spcPct val="0"/>
                </a:spcAft>
                <a:defRPr kern="1200">
                  <a:solidFill>
                    <a:schemeClr val="lt1"/>
                  </a:solidFill>
                  <a:latin typeface="+mn-lt"/>
                  <a:ea typeface="+mn-ea"/>
                  <a:cs typeface="+mn-cs"/>
                </a:defRPr>
              </a:lvl3pPr>
              <a:lvl4pPr marL="1371600" algn="l" defTabSz="457200" rtl="0" eaLnBrk="0" fontAlgn="base" hangingPunct="0">
                <a:spcBef>
                  <a:spcPct val="0"/>
                </a:spcBef>
                <a:spcAft>
                  <a:spcPct val="0"/>
                </a:spcAft>
                <a:defRPr kern="1200">
                  <a:solidFill>
                    <a:schemeClr val="lt1"/>
                  </a:solidFill>
                  <a:latin typeface="+mn-lt"/>
                  <a:ea typeface="+mn-ea"/>
                  <a:cs typeface="+mn-cs"/>
                </a:defRPr>
              </a:lvl4pPr>
              <a:lvl5pPr marL="1828800" algn="l" defTabSz="457200"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a:solidFill>
                    <a:schemeClr val="tx1"/>
                  </a:solidFill>
                </a:rPr>
                <a:t>1</a:t>
              </a:r>
            </a:p>
          </p:txBody>
        </p:sp>
        <p:sp>
          <p:nvSpPr>
            <p:cNvPr id="42" name="Oval 41">
              <a:extLst>
                <a:ext uri="{FF2B5EF4-FFF2-40B4-BE49-F238E27FC236}">
                  <a16:creationId xmlns:a16="http://schemas.microsoft.com/office/drawing/2014/main" id="{23F81328-F056-C43C-D0AB-E26C3F79EDE8}"/>
                </a:ext>
              </a:extLst>
            </p:cNvPr>
            <p:cNvSpPr/>
            <p:nvPr/>
          </p:nvSpPr>
          <p:spPr>
            <a:xfrm>
              <a:off x="1414246" y="4128908"/>
              <a:ext cx="478204" cy="429453"/>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defTabSz="457200" rtl="0" eaLnBrk="0" fontAlgn="base" hangingPunct="0">
                <a:spcBef>
                  <a:spcPct val="0"/>
                </a:spcBef>
                <a:spcAft>
                  <a:spcPct val="0"/>
                </a:spcAft>
                <a:defRPr kern="1200">
                  <a:solidFill>
                    <a:schemeClr val="lt1"/>
                  </a:solidFill>
                  <a:latin typeface="+mn-lt"/>
                  <a:ea typeface="+mn-ea"/>
                  <a:cs typeface="+mn-cs"/>
                </a:defRPr>
              </a:lvl1pPr>
              <a:lvl2pPr marL="457200" algn="l" defTabSz="457200" rtl="0" eaLnBrk="0" fontAlgn="base" hangingPunct="0">
                <a:spcBef>
                  <a:spcPct val="0"/>
                </a:spcBef>
                <a:spcAft>
                  <a:spcPct val="0"/>
                </a:spcAft>
                <a:defRPr kern="1200">
                  <a:solidFill>
                    <a:schemeClr val="lt1"/>
                  </a:solidFill>
                  <a:latin typeface="+mn-lt"/>
                  <a:ea typeface="+mn-ea"/>
                  <a:cs typeface="+mn-cs"/>
                </a:defRPr>
              </a:lvl2pPr>
              <a:lvl3pPr marL="914400" algn="l" defTabSz="457200" rtl="0" eaLnBrk="0" fontAlgn="base" hangingPunct="0">
                <a:spcBef>
                  <a:spcPct val="0"/>
                </a:spcBef>
                <a:spcAft>
                  <a:spcPct val="0"/>
                </a:spcAft>
                <a:defRPr kern="1200">
                  <a:solidFill>
                    <a:schemeClr val="lt1"/>
                  </a:solidFill>
                  <a:latin typeface="+mn-lt"/>
                  <a:ea typeface="+mn-ea"/>
                  <a:cs typeface="+mn-cs"/>
                </a:defRPr>
              </a:lvl3pPr>
              <a:lvl4pPr marL="1371600" algn="l" defTabSz="457200" rtl="0" eaLnBrk="0" fontAlgn="base" hangingPunct="0">
                <a:spcBef>
                  <a:spcPct val="0"/>
                </a:spcBef>
                <a:spcAft>
                  <a:spcPct val="0"/>
                </a:spcAft>
                <a:defRPr kern="1200">
                  <a:solidFill>
                    <a:schemeClr val="lt1"/>
                  </a:solidFill>
                  <a:latin typeface="+mn-lt"/>
                  <a:ea typeface="+mn-ea"/>
                  <a:cs typeface="+mn-cs"/>
                </a:defRPr>
              </a:lvl4pPr>
              <a:lvl5pPr marL="1828800" algn="l" defTabSz="457200"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a:solidFill>
                    <a:schemeClr val="tx1"/>
                  </a:solidFill>
                </a:rPr>
                <a:t>2</a:t>
              </a:r>
            </a:p>
          </p:txBody>
        </p:sp>
        <p:sp>
          <p:nvSpPr>
            <p:cNvPr id="43" name="Oval 42">
              <a:extLst>
                <a:ext uri="{FF2B5EF4-FFF2-40B4-BE49-F238E27FC236}">
                  <a16:creationId xmlns:a16="http://schemas.microsoft.com/office/drawing/2014/main" id="{2FE5C24C-7DB4-8E95-E159-663BEB78F554}"/>
                </a:ext>
              </a:extLst>
            </p:cNvPr>
            <p:cNvSpPr/>
            <p:nvPr/>
          </p:nvSpPr>
          <p:spPr>
            <a:xfrm>
              <a:off x="2745045" y="2949574"/>
              <a:ext cx="478204" cy="429453"/>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defTabSz="457200" rtl="0" eaLnBrk="0" fontAlgn="base" hangingPunct="0">
                <a:spcBef>
                  <a:spcPct val="0"/>
                </a:spcBef>
                <a:spcAft>
                  <a:spcPct val="0"/>
                </a:spcAft>
                <a:defRPr kern="1200">
                  <a:solidFill>
                    <a:schemeClr val="lt1"/>
                  </a:solidFill>
                  <a:latin typeface="+mn-lt"/>
                  <a:ea typeface="+mn-ea"/>
                  <a:cs typeface="+mn-cs"/>
                </a:defRPr>
              </a:lvl1pPr>
              <a:lvl2pPr marL="457200" algn="l" defTabSz="457200" rtl="0" eaLnBrk="0" fontAlgn="base" hangingPunct="0">
                <a:spcBef>
                  <a:spcPct val="0"/>
                </a:spcBef>
                <a:spcAft>
                  <a:spcPct val="0"/>
                </a:spcAft>
                <a:defRPr kern="1200">
                  <a:solidFill>
                    <a:schemeClr val="lt1"/>
                  </a:solidFill>
                  <a:latin typeface="+mn-lt"/>
                  <a:ea typeface="+mn-ea"/>
                  <a:cs typeface="+mn-cs"/>
                </a:defRPr>
              </a:lvl2pPr>
              <a:lvl3pPr marL="914400" algn="l" defTabSz="457200" rtl="0" eaLnBrk="0" fontAlgn="base" hangingPunct="0">
                <a:spcBef>
                  <a:spcPct val="0"/>
                </a:spcBef>
                <a:spcAft>
                  <a:spcPct val="0"/>
                </a:spcAft>
                <a:defRPr kern="1200">
                  <a:solidFill>
                    <a:schemeClr val="lt1"/>
                  </a:solidFill>
                  <a:latin typeface="+mn-lt"/>
                  <a:ea typeface="+mn-ea"/>
                  <a:cs typeface="+mn-cs"/>
                </a:defRPr>
              </a:lvl3pPr>
              <a:lvl4pPr marL="1371600" algn="l" defTabSz="457200" rtl="0" eaLnBrk="0" fontAlgn="base" hangingPunct="0">
                <a:spcBef>
                  <a:spcPct val="0"/>
                </a:spcBef>
                <a:spcAft>
                  <a:spcPct val="0"/>
                </a:spcAft>
                <a:defRPr kern="1200">
                  <a:solidFill>
                    <a:schemeClr val="lt1"/>
                  </a:solidFill>
                  <a:latin typeface="+mn-lt"/>
                  <a:ea typeface="+mn-ea"/>
                  <a:cs typeface="+mn-cs"/>
                </a:defRPr>
              </a:lvl4pPr>
              <a:lvl5pPr marL="1828800" algn="l" defTabSz="457200"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a:solidFill>
                    <a:schemeClr val="tx1"/>
                  </a:solidFill>
                </a:rPr>
                <a:t>3</a:t>
              </a:r>
            </a:p>
          </p:txBody>
        </p:sp>
        <p:sp>
          <p:nvSpPr>
            <p:cNvPr id="44" name="Oval 43">
              <a:extLst>
                <a:ext uri="{FF2B5EF4-FFF2-40B4-BE49-F238E27FC236}">
                  <a16:creationId xmlns:a16="http://schemas.microsoft.com/office/drawing/2014/main" id="{6FC932DB-FB11-2701-90A4-EFCB951D202F}"/>
                </a:ext>
              </a:extLst>
            </p:cNvPr>
            <p:cNvSpPr/>
            <p:nvPr/>
          </p:nvSpPr>
          <p:spPr>
            <a:xfrm>
              <a:off x="4617747" y="2949574"/>
              <a:ext cx="478204" cy="429453"/>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defTabSz="457200" rtl="0" eaLnBrk="0" fontAlgn="base" hangingPunct="0">
                <a:spcBef>
                  <a:spcPct val="0"/>
                </a:spcBef>
                <a:spcAft>
                  <a:spcPct val="0"/>
                </a:spcAft>
                <a:defRPr kern="1200">
                  <a:solidFill>
                    <a:schemeClr val="lt1"/>
                  </a:solidFill>
                  <a:latin typeface="+mn-lt"/>
                  <a:ea typeface="+mn-ea"/>
                  <a:cs typeface="+mn-cs"/>
                </a:defRPr>
              </a:lvl1pPr>
              <a:lvl2pPr marL="457200" algn="l" defTabSz="457200" rtl="0" eaLnBrk="0" fontAlgn="base" hangingPunct="0">
                <a:spcBef>
                  <a:spcPct val="0"/>
                </a:spcBef>
                <a:spcAft>
                  <a:spcPct val="0"/>
                </a:spcAft>
                <a:defRPr kern="1200">
                  <a:solidFill>
                    <a:schemeClr val="lt1"/>
                  </a:solidFill>
                  <a:latin typeface="+mn-lt"/>
                  <a:ea typeface="+mn-ea"/>
                  <a:cs typeface="+mn-cs"/>
                </a:defRPr>
              </a:lvl2pPr>
              <a:lvl3pPr marL="914400" algn="l" defTabSz="457200" rtl="0" eaLnBrk="0" fontAlgn="base" hangingPunct="0">
                <a:spcBef>
                  <a:spcPct val="0"/>
                </a:spcBef>
                <a:spcAft>
                  <a:spcPct val="0"/>
                </a:spcAft>
                <a:defRPr kern="1200">
                  <a:solidFill>
                    <a:schemeClr val="lt1"/>
                  </a:solidFill>
                  <a:latin typeface="+mn-lt"/>
                  <a:ea typeface="+mn-ea"/>
                  <a:cs typeface="+mn-cs"/>
                </a:defRPr>
              </a:lvl3pPr>
              <a:lvl4pPr marL="1371600" algn="l" defTabSz="457200" rtl="0" eaLnBrk="0" fontAlgn="base" hangingPunct="0">
                <a:spcBef>
                  <a:spcPct val="0"/>
                </a:spcBef>
                <a:spcAft>
                  <a:spcPct val="0"/>
                </a:spcAft>
                <a:defRPr kern="1200">
                  <a:solidFill>
                    <a:schemeClr val="lt1"/>
                  </a:solidFill>
                  <a:latin typeface="+mn-lt"/>
                  <a:ea typeface="+mn-ea"/>
                  <a:cs typeface="+mn-cs"/>
                </a:defRPr>
              </a:lvl4pPr>
              <a:lvl5pPr marL="1828800" algn="l" defTabSz="457200"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a:solidFill>
                    <a:schemeClr val="tx1"/>
                  </a:solidFill>
                </a:rPr>
                <a:t>4</a:t>
              </a:r>
            </a:p>
          </p:txBody>
        </p:sp>
        <p:cxnSp>
          <p:nvCxnSpPr>
            <p:cNvPr id="45" name="Straight Arrow Connector 44">
              <a:extLst>
                <a:ext uri="{FF2B5EF4-FFF2-40B4-BE49-F238E27FC236}">
                  <a16:creationId xmlns:a16="http://schemas.microsoft.com/office/drawing/2014/main" id="{FABD6499-2348-5259-774B-88CEB9FFE677}"/>
                </a:ext>
              </a:extLst>
            </p:cNvPr>
            <p:cNvCxnSpPr>
              <a:cxnSpLocks/>
              <a:stCxn id="70" idx="7"/>
              <a:endCxn id="71" idx="3"/>
            </p:cNvCxnSpPr>
            <p:nvPr/>
          </p:nvCxnSpPr>
          <p:spPr>
            <a:xfrm flipV="1">
              <a:off x="658745" y="2023037"/>
              <a:ext cx="825533" cy="989429"/>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65E6236F-67A1-7E07-89BB-C46B45E09222}"/>
                </a:ext>
              </a:extLst>
            </p:cNvPr>
            <p:cNvCxnSpPr>
              <a:cxnSpLocks/>
              <a:stCxn id="70" idx="5"/>
              <a:endCxn id="72" idx="1"/>
            </p:cNvCxnSpPr>
            <p:nvPr/>
          </p:nvCxnSpPr>
          <p:spPr>
            <a:xfrm>
              <a:off x="658745" y="3316135"/>
              <a:ext cx="825533" cy="875665"/>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DA8AEC66-1886-C662-395C-CED1FE9F4F43}"/>
                </a:ext>
              </a:extLst>
            </p:cNvPr>
            <p:cNvCxnSpPr>
              <a:cxnSpLocks/>
              <a:stCxn id="71" idx="5"/>
              <a:endCxn id="73" idx="1"/>
            </p:cNvCxnSpPr>
            <p:nvPr/>
          </p:nvCxnSpPr>
          <p:spPr>
            <a:xfrm>
              <a:off x="1822418" y="2023037"/>
              <a:ext cx="992659" cy="989429"/>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44E568FF-AC39-5E09-8CA7-C044BF46B4AC}"/>
                </a:ext>
              </a:extLst>
            </p:cNvPr>
            <p:cNvCxnSpPr>
              <a:cxnSpLocks/>
              <a:stCxn id="72" idx="7"/>
              <a:endCxn id="73" idx="3"/>
            </p:cNvCxnSpPr>
            <p:nvPr/>
          </p:nvCxnSpPr>
          <p:spPr>
            <a:xfrm flipV="1">
              <a:off x="1822418" y="3316135"/>
              <a:ext cx="992659" cy="875665"/>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0245BC9E-641B-5DD6-C81D-062994CEA28A}"/>
                </a:ext>
              </a:extLst>
            </p:cNvPr>
            <p:cNvCxnSpPr>
              <a:cxnSpLocks/>
              <a:stCxn id="73" idx="6"/>
              <a:endCxn id="74" idx="2"/>
            </p:cNvCxnSpPr>
            <p:nvPr/>
          </p:nvCxnSpPr>
          <p:spPr>
            <a:xfrm>
              <a:off x="3223249" y="3164301"/>
              <a:ext cx="1394498"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CF481F29-6FE4-8346-B631-1E2B12467447}"/>
                </a:ext>
              </a:extLst>
            </p:cNvPr>
            <p:cNvSpPr/>
            <p:nvPr/>
          </p:nvSpPr>
          <p:spPr>
            <a:xfrm>
              <a:off x="3334628" y="1812742"/>
              <a:ext cx="602319" cy="546374"/>
            </a:xfrm>
            <a:prstGeom prst="rect">
              <a:avLst/>
            </a:prstGeom>
          </p:spPr>
          <p:txBody>
            <a:bodyPr wrap="none" lIns="91440" tIns="45720" rIns="91440" bIns="45720" anchor="t">
              <a:spAutoFit/>
            </a:bodyPr>
            <a:lstStyle>
              <a:defPPr>
                <a:defRPr lang="en-US"/>
              </a:defPPr>
              <a:lvl1pPr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r>
                <a:rPr lang="en-US" b="1" kern="0">
                  <a:latin typeface="Roboto Mono"/>
                  <a:ea typeface="Roboto Mono"/>
                </a:rPr>
                <a:t>T</a:t>
              </a:r>
              <a:endParaRPr lang="en-US" b="1" kern="0">
                <a:latin typeface="Roboto Mono"/>
              </a:endParaRPr>
            </a:p>
          </p:txBody>
        </p:sp>
      </p:grpSp>
      <p:pic>
        <p:nvPicPr>
          <p:cNvPr id="11" name="Picture 10" descr="A picture containing text, clipart&#10;&#10;Description automatically generated">
            <a:extLst>
              <a:ext uri="{FF2B5EF4-FFF2-40B4-BE49-F238E27FC236}">
                <a16:creationId xmlns:a16="http://schemas.microsoft.com/office/drawing/2014/main" id="{4EBE3591-2285-9434-8369-B1531C74B73B}"/>
              </a:ext>
            </a:extLst>
          </p:cNvPr>
          <p:cNvPicPr>
            <a:picLocks noChangeAspect="1"/>
          </p:cNvPicPr>
          <p:nvPr/>
        </p:nvPicPr>
        <p:blipFill>
          <a:blip r:embed="rId2"/>
          <a:stretch>
            <a:fillRect/>
          </a:stretch>
        </p:blipFill>
        <p:spPr>
          <a:xfrm>
            <a:off x="6810631" y="56625"/>
            <a:ext cx="5322414" cy="673480"/>
          </a:xfrm>
          <a:prstGeom prst="rect">
            <a:avLst/>
          </a:prstGeom>
        </p:spPr>
      </p:pic>
      <p:graphicFrame>
        <p:nvGraphicFramePr>
          <p:cNvPr id="86" name="Table 85">
            <a:extLst>
              <a:ext uri="{FF2B5EF4-FFF2-40B4-BE49-F238E27FC236}">
                <a16:creationId xmlns:a16="http://schemas.microsoft.com/office/drawing/2014/main" id="{3913E702-6CC8-3CA7-45A7-A20BA72F7C96}"/>
              </a:ext>
            </a:extLst>
          </p:cNvPr>
          <p:cNvGraphicFramePr>
            <a:graphicFrameLocks noGrp="1"/>
          </p:cNvGraphicFramePr>
          <p:nvPr/>
        </p:nvGraphicFramePr>
        <p:xfrm>
          <a:off x="285506" y="3766233"/>
          <a:ext cx="2457450" cy="1371600"/>
        </p:xfrm>
        <a:graphic>
          <a:graphicData uri="http://schemas.openxmlformats.org/drawingml/2006/table">
            <a:tbl>
              <a:tblPr bandRow="1">
                <a:tableStyleId>{5C22544A-7EE6-4342-B048-85BDC9FD1C3A}</a:tableStyleId>
              </a:tblPr>
              <a:tblGrid>
                <a:gridCol w="1228725">
                  <a:extLst>
                    <a:ext uri="{9D8B030D-6E8A-4147-A177-3AD203B41FA5}">
                      <a16:colId xmlns:a16="http://schemas.microsoft.com/office/drawing/2014/main" val="2487246480"/>
                    </a:ext>
                  </a:extLst>
                </a:gridCol>
                <a:gridCol w="1228725">
                  <a:extLst>
                    <a:ext uri="{9D8B030D-6E8A-4147-A177-3AD203B41FA5}">
                      <a16:colId xmlns:a16="http://schemas.microsoft.com/office/drawing/2014/main" val="745370173"/>
                    </a:ext>
                  </a:extLst>
                </a:gridCol>
              </a:tblGrid>
              <a:tr h="221649">
                <a:tc>
                  <a:txBody>
                    <a:bodyPr/>
                    <a:lstStyle/>
                    <a:p>
                      <a:pPr algn="ctr" fontAlgn="base"/>
                      <a:r>
                        <a:rPr lang="en-US" sz="1800">
                          <a:effectLst/>
                        </a:rPr>
                        <a:t>0​</a:t>
                      </a:r>
                      <a:endParaRPr lang="en-US" b="1">
                        <a:solidFill>
                          <a:srgbClr val="FFFFFF"/>
                        </a:solidFill>
                        <a:effectLst/>
                      </a:endParaRPr>
                    </a:p>
                  </a:txBody>
                  <a:tcPr marT="0" marB="0"/>
                </a:tc>
                <a:tc>
                  <a:txBody>
                    <a:bodyPr/>
                    <a:lstStyle/>
                    <a:p>
                      <a:pPr algn="ctr" fontAlgn="base"/>
                      <a:r>
                        <a:rPr lang="en-US" sz="1800">
                          <a:effectLst/>
                        </a:rPr>
                        <a:t>1​</a:t>
                      </a:r>
                      <a:endParaRPr lang="en-US" b="1">
                        <a:solidFill>
                          <a:srgbClr val="FFFFFF"/>
                        </a:solidFill>
                        <a:effectLst/>
                      </a:endParaRPr>
                    </a:p>
                  </a:txBody>
                  <a:tcPr marT="0" marB="0"/>
                </a:tc>
                <a:extLst>
                  <a:ext uri="{0D108BD9-81ED-4DB2-BD59-A6C34878D82A}">
                    <a16:rowId xmlns:a16="http://schemas.microsoft.com/office/drawing/2014/main" val="3086479168"/>
                  </a:ext>
                </a:extLst>
              </a:tr>
              <a:tr h="221649">
                <a:tc>
                  <a:txBody>
                    <a:bodyPr/>
                    <a:lstStyle/>
                    <a:p>
                      <a:pPr algn="ctr" fontAlgn="base"/>
                      <a:r>
                        <a:rPr lang="en-US" sz="1800">
                          <a:effectLst/>
                        </a:rPr>
                        <a:t>0​</a:t>
                      </a:r>
                      <a:endParaRPr lang="en-US">
                        <a:effectLst/>
                      </a:endParaRPr>
                    </a:p>
                  </a:txBody>
                  <a:tcPr marT="0" marB="0"/>
                </a:tc>
                <a:tc>
                  <a:txBody>
                    <a:bodyPr/>
                    <a:lstStyle/>
                    <a:p>
                      <a:pPr algn="ctr" fontAlgn="base"/>
                      <a:r>
                        <a:rPr lang="en-US" sz="1800">
                          <a:effectLst/>
                        </a:rPr>
                        <a:t>2​</a:t>
                      </a:r>
                      <a:endParaRPr lang="en-US">
                        <a:effectLst/>
                      </a:endParaRPr>
                    </a:p>
                  </a:txBody>
                  <a:tcPr marT="0" marB="0"/>
                </a:tc>
                <a:extLst>
                  <a:ext uri="{0D108BD9-81ED-4DB2-BD59-A6C34878D82A}">
                    <a16:rowId xmlns:a16="http://schemas.microsoft.com/office/drawing/2014/main" val="3439896580"/>
                  </a:ext>
                </a:extLst>
              </a:tr>
              <a:tr h="221649">
                <a:tc>
                  <a:txBody>
                    <a:bodyPr/>
                    <a:lstStyle/>
                    <a:p>
                      <a:pPr algn="ctr" fontAlgn="base"/>
                      <a:r>
                        <a:rPr lang="en-US" sz="1800">
                          <a:effectLst/>
                        </a:rPr>
                        <a:t>1​</a:t>
                      </a:r>
                      <a:endParaRPr lang="en-US">
                        <a:effectLst/>
                      </a:endParaRPr>
                    </a:p>
                  </a:txBody>
                  <a:tcPr marT="0" marB="0"/>
                </a:tc>
                <a:tc>
                  <a:txBody>
                    <a:bodyPr/>
                    <a:lstStyle/>
                    <a:p>
                      <a:pPr algn="ctr" fontAlgn="base"/>
                      <a:r>
                        <a:rPr lang="en-US" sz="1800">
                          <a:effectLst/>
                        </a:rPr>
                        <a:t>3​</a:t>
                      </a:r>
                      <a:endParaRPr lang="en-US">
                        <a:effectLst/>
                      </a:endParaRPr>
                    </a:p>
                  </a:txBody>
                  <a:tcPr marT="0" marB="0"/>
                </a:tc>
                <a:extLst>
                  <a:ext uri="{0D108BD9-81ED-4DB2-BD59-A6C34878D82A}">
                    <a16:rowId xmlns:a16="http://schemas.microsoft.com/office/drawing/2014/main" val="2533196454"/>
                  </a:ext>
                </a:extLst>
              </a:tr>
              <a:tr h="221649">
                <a:tc>
                  <a:txBody>
                    <a:bodyPr/>
                    <a:lstStyle/>
                    <a:p>
                      <a:pPr algn="ctr" fontAlgn="base"/>
                      <a:r>
                        <a:rPr lang="en-US" sz="1800">
                          <a:effectLst/>
                        </a:rPr>
                        <a:t>2​</a:t>
                      </a:r>
                      <a:endParaRPr lang="en-US">
                        <a:effectLst/>
                      </a:endParaRPr>
                    </a:p>
                  </a:txBody>
                  <a:tcPr marT="0" marB="0"/>
                </a:tc>
                <a:tc>
                  <a:txBody>
                    <a:bodyPr/>
                    <a:lstStyle/>
                    <a:p>
                      <a:pPr algn="ctr" fontAlgn="base"/>
                      <a:r>
                        <a:rPr lang="en-US" sz="1800">
                          <a:effectLst/>
                        </a:rPr>
                        <a:t>3​</a:t>
                      </a:r>
                      <a:endParaRPr lang="en-US">
                        <a:effectLst/>
                      </a:endParaRPr>
                    </a:p>
                  </a:txBody>
                  <a:tcPr marT="0" marB="0"/>
                </a:tc>
                <a:extLst>
                  <a:ext uri="{0D108BD9-81ED-4DB2-BD59-A6C34878D82A}">
                    <a16:rowId xmlns:a16="http://schemas.microsoft.com/office/drawing/2014/main" val="3203016958"/>
                  </a:ext>
                </a:extLst>
              </a:tr>
              <a:tr h="221649">
                <a:tc>
                  <a:txBody>
                    <a:bodyPr/>
                    <a:lstStyle/>
                    <a:p>
                      <a:pPr algn="ctr" fontAlgn="base"/>
                      <a:r>
                        <a:rPr lang="en-US" sz="1800">
                          <a:effectLst/>
                        </a:rPr>
                        <a:t>3​</a:t>
                      </a:r>
                      <a:endParaRPr lang="en-US">
                        <a:effectLst/>
                      </a:endParaRPr>
                    </a:p>
                  </a:txBody>
                  <a:tcPr marT="0" marB="0"/>
                </a:tc>
                <a:tc>
                  <a:txBody>
                    <a:bodyPr/>
                    <a:lstStyle/>
                    <a:p>
                      <a:pPr algn="ctr" fontAlgn="base"/>
                      <a:r>
                        <a:rPr lang="en-US" sz="1800">
                          <a:effectLst/>
                        </a:rPr>
                        <a:t>4​</a:t>
                      </a:r>
                      <a:endParaRPr lang="en-US">
                        <a:effectLst/>
                      </a:endParaRPr>
                    </a:p>
                  </a:txBody>
                  <a:tcPr marT="0" marB="0"/>
                </a:tc>
                <a:extLst>
                  <a:ext uri="{0D108BD9-81ED-4DB2-BD59-A6C34878D82A}">
                    <a16:rowId xmlns:a16="http://schemas.microsoft.com/office/drawing/2014/main" val="2869095099"/>
                  </a:ext>
                </a:extLst>
              </a:tr>
            </a:tbl>
          </a:graphicData>
        </a:graphic>
      </p:graphicFrame>
    </p:spTree>
    <p:extLst>
      <p:ext uri="{BB962C8B-B14F-4D97-AF65-F5344CB8AC3E}">
        <p14:creationId xmlns:p14="http://schemas.microsoft.com/office/powerpoint/2010/main" val="115390037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3F8804-C75D-F008-F923-D2AF6E4990AA}"/>
              </a:ext>
            </a:extLst>
          </p:cNvPr>
          <p:cNvSpPr>
            <a:spLocks noGrp="1"/>
          </p:cNvSpPr>
          <p:nvPr>
            <p:ph type="title"/>
          </p:nvPr>
        </p:nvSpPr>
        <p:spPr/>
        <p:txBody>
          <a:bodyPr/>
          <a:lstStyle/>
          <a:p>
            <a:r>
              <a:rPr lang="en-US"/>
              <a:t>Performance Enhancement (Transitive closure)</a:t>
            </a:r>
          </a:p>
        </p:txBody>
      </p:sp>
      <p:pic>
        <p:nvPicPr>
          <p:cNvPr id="4" name="Picture 3">
            <a:extLst>
              <a:ext uri="{FF2B5EF4-FFF2-40B4-BE49-F238E27FC236}">
                <a16:creationId xmlns:a16="http://schemas.microsoft.com/office/drawing/2014/main" id="{F754DBB4-DBB0-F0D5-4F50-BEAB3E2749C5}"/>
              </a:ext>
            </a:extLst>
          </p:cNvPr>
          <p:cNvPicPr>
            <a:picLocks noChangeAspect="1"/>
          </p:cNvPicPr>
          <p:nvPr/>
        </p:nvPicPr>
        <p:blipFill>
          <a:blip r:embed="rId2"/>
          <a:stretch>
            <a:fillRect/>
          </a:stretch>
        </p:blipFill>
        <p:spPr>
          <a:xfrm>
            <a:off x="180595" y="1762124"/>
            <a:ext cx="11830810" cy="3010899"/>
          </a:xfrm>
          <a:prstGeom prst="rect">
            <a:avLst/>
          </a:prstGeom>
        </p:spPr>
      </p:pic>
      <p:sp>
        <p:nvSpPr>
          <p:cNvPr id="5" name="TextBox 4">
            <a:extLst>
              <a:ext uri="{FF2B5EF4-FFF2-40B4-BE49-F238E27FC236}">
                <a16:creationId xmlns:a16="http://schemas.microsoft.com/office/drawing/2014/main" id="{780AFB85-D402-2CFE-0F3F-3193BBBAED2E}"/>
              </a:ext>
            </a:extLst>
          </p:cNvPr>
          <p:cNvSpPr txBox="1"/>
          <p:nvPr/>
        </p:nvSpPr>
        <p:spPr>
          <a:xfrm>
            <a:off x="571499" y="6611779"/>
            <a:ext cx="10131425" cy="246221"/>
          </a:xfrm>
          <a:prstGeom prst="rect">
            <a:avLst/>
          </a:prstGeom>
          <a:noFill/>
        </p:spPr>
        <p:txBody>
          <a:bodyPr wrap="square" lIns="91440" tIns="45720" rIns="91440" bIns="45720" rtlCol="0" anchor="t">
            <a:spAutoFit/>
          </a:bodyPr>
          <a:lstStyle>
            <a:defPPr>
              <a:defRPr lang="en-US"/>
            </a:defPPr>
            <a:lvl1pPr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marL="171450" indent="-171450">
              <a:buFont typeface="Arial"/>
              <a:buChar char="•"/>
            </a:pPr>
            <a:r>
              <a:rPr lang="en-US" sz="1000">
                <a:cs typeface="Calibri"/>
              </a:rPr>
              <a:t>Sun, Y., Shovon, A. R., Gilray, T., Micinski, K., &amp; Kumar, S. Optimizing Datalog for the GPU. ASPLOS 2025 (Accepted).</a:t>
            </a:r>
          </a:p>
        </p:txBody>
      </p:sp>
      <p:pic>
        <p:nvPicPr>
          <p:cNvPr id="6" name="Picture 5" descr="A white text on a gray background&#10;&#10;Description automatically generated">
            <a:extLst>
              <a:ext uri="{FF2B5EF4-FFF2-40B4-BE49-F238E27FC236}">
                <a16:creationId xmlns:a16="http://schemas.microsoft.com/office/drawing/2014/main" id="{3D1E45AF-A303-B897-7056-D4DADB9A9620}"/>
              </a:ext>
            </a:extLst>
          </p:cNvPr>
          <p:cNvPicPr>
            <a:picLocks noChangeAspect="1"/>
          </p:cNvPicPr>
          <p:nvPr/>
        </p:nvPicPr>
        <p:blipFill>
          <a:blip r:embed="rId3"/>
          <a:stretch>
            <a:fillRect/>
          </a:stretch>
        </p:blipFill>
        <p:spPr>
          <a:xfrm>
            <a:off x="10646297" y="-1251"/>
            <a:ext cx="1549242" cy="386429"/>
          </a:xfrm>
          <a:prstGeom prst="rect">
            <a:avLst/>
          </a:prstGeom>
        </p:spPr>
      </p:pic>
    </p:spTree>
    <p:extLst>
      <p:ext uri="{BB962C8B-B14F-4D97-AF65-F5344CB8AC3E}">
        <p14:creationId xmlns:p14="http://schemas.microsoft.com/office/powerpoint/2010/main" val="413636941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B2394D-D046-4F45-8A61-AA2D063ABFFF}"/>
              </a:ext>
            </a:extLst>
          </p:cNvPr>
          <p:cNvSpPr>
            <a:spLocks noGrp="1"/>
          </p:cNvSpPr>
          <p:nvPr>
            <p:ph type="title"/>
          </p:nvPr>
        </p:nvSpPr>
        <p:spPr/>
        <p:txBody>
          <a:bodyPr anchor="ctr">
            <a:normAutofit/>
          </a:bodyPr>
          <a:lstStyle/>
          <a:p>
            <a:r>
              <a:rPr lang="en-US"/>
              <a:t>Limitations</a:t>
            </a:r>
          </a:p>
        </p:txBody>
      </p:sp>
      <p:pic>
        <p:nvPicPr>
          <p:cNvPr id="676" name="Picture 676" descr="Stop Bee">
            <a:extLst>
              <a:ext uri="{FF2B5EF4-FFF2-40B4-BE49-F238E27FC236}">
                <a16:creationId xmlns:a16="http://schemas.microsoft.com/office/drawing/2014/main" id="{6792A890-881B-207F-0A3C-02DBBAE89AB3}"/>
              </a:ext>
            </a:extLst>
          </p:cNvPr>
          <p:cNvPicPr>
            <a:picLocks noGrp="1" noChangeAspect="1"/>
          </p:cNvPicPr>
          <p:nvPr>
            <p:ph idx="1"/>
          </p:nvPr>
        </p:nvPicPr>
        <p:blipFill>
          <a:blip r:embed="rId2"/>
          <a:stretch>
            <a:fillRect/>
          </a:stretch>
        </p:blipFill>
        <p:spPr>
          <a:xfrm>
            <a:off x="195262" y="1183481"/>
            <a:ext cx="4491037" cy="4491037"/>
          </a:xfrm>
        </p:spPr>
      </p:pic>
      <p:sp>
        <p:nvSpPr>
          <p:cNvPr id="5" name="Slide Number Placeholder 4" hidden="1"/>
          <p:cNvSpPr>
            <a:spLocks noGrp="1"/>
          </p:cNvSpPr>
          <p:nvPr>
            <p:ph type="sldNum" sz="quarter" idx="4294967295"/>
          </p:nvPr>
        </p:nvSpPr>
        <p:spPr>
          <a:xfrm>
            <a:off x="11888788" y="569913"/>
            <a:ext cx="303212" cy="365125"/>
          </a:xfrm>
          <a:prstGeom prst="rect">
            <a:avLst/>
          </a:prstGeom>
        </p:spPr>
        <p:txBody>
          <a:bodyPr anchor="ctr">
            <a:normAutofit fontScale="62500" lnSpcReduction="20000"/>
          </a:bodyPr>
          <a:lstStyle/>
          <a:p>
            <a:pPr>
              <a:lnSpc>
                <a:spcPct val="90000"/>
              </a:lnSpc>
              <a:spcAft>
                <a:spcPts val="600"/>
              </a:spcAft>
            </a:pPr>
            <a:fld id="{54797FC3-DC33-DA47-95F6-F7EB925D69E8}" type="slidenum">
              <a:rPr lang="en-US" smtClean="0"/>
              <a:pPr>
                <a:lnSpc>
                  <a:spcPct val="90000"/>
                </a:lnSpc>
                <a:spcAft>
                  <a:spcPts val="600"/>
                </a:spcAft>
              </a:pPr>
              <a:t>61</a:t>
            </a:fld>
            <a:endParaRPr lang="en-US"/>
          </a:p>
        </p:txBody>
      </p:sp>
      <p:graphicFrame>
        <p:nvGraphicFramePr>
          <p:cNvPr id="21" name="Content Placeholder 10">
            <a:extLst>
              <a:ext uri="{FF2B5EF4-FFF2-40B4-BE49-F238E27FC236}">
                <a16:creationId xmlns:a16="http://schemas.microsoft.com/office/drawing/2014/main" id="{5E307BBD-E125-9ABA-AC13-305ED497E659}"/>
              </a:ext>
            </a:extLst>
          </p:cNvPr>
          <p:cNvGraphicFramePr>
            <a:graphicFrameLocks noGrp="1"/>
          </p:cNvGraphicFramePr>
          <p:nvPr>
            <p:ph type="tbl" sz="quarter" idx="4294967295"/>
            <p:extLst>
              <p:ext uri="{D42A27DB-BD31-4B8C-83A1-F6EECF244321}">
                <p14:modId xmlns:p14="http://schemas.microsoft.com/office/powerpoint/2010/main" val="2026753896"/>
              </p:ext>
            </p:extLst>
          </p:nvPr>
        </p:nvGraphicFramePr>
        <p:xfrm>
          <a:off x="5324475" y="1646238"/>
          <a:ext cx="6867525" cy="43513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5" name="Picture 14" descr="A white text on a gray background&#10;&#10;Description automatically generated">
            <a:extLst>
              <a:ext uri="{FF2B5EF4-FFF2-40B4-BE49-F238E27FC236}">
                <a16:creationId xmlns:a16="http://schemas.microsoft.com/office/drawing/2014/main" id="{E43A154A-BED5-96CD-5AAC-46887D0F45E7}"/>
              </a:ext>
            </a:extLst>
          </p:cNvPr>
          <p:cNvPicPr>
            <a:picLocks noChangeAspect="1"/>
          </p:cNvPicPr>
          <p:nvPr/>
        </p:nvPicPr>
        <p:blipFill>
          <a:blip r:embed="rId8"/>
          <a:stretch>
            <a:fillRect/>
          </a:stretch>
        </p:blipFill>
        <p:spPr>
          <a:xfrm>
            <a:off x="10646297" y="-1251"/>
            <a:ext cx="1549242" cy="386429"/>
          </a:xfrm>
          <a:prstGeom prst="rect">
            <a:avLst/>
          </a:prstGeom>
        </p:spPr>
      </p:pic>
    </p:spTree>
    <p:extLst>
      <p:ext uri="{BB962C8B-B14F-4D97-AF65-F5344CB8AC3E}">
        <p14:creationId xmlns:p14="http://schemas.microsoft.com/office/powerpoint/2010/main" val="241474714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90D0DA-7950-6A7E-6F5D-4423FCEE8778}"/>
              </a:ext>
            </a:extLst>
          </p:cNvPr>
          <p:cNvSpPr>
            <a:spLocks noGrp="1"/>
          </p:cNvSpPr>
          <p:nvPr>
            <p:ph type="title"/>
          </p:nvPr>
        </p:nvSpPr>
        <p:spPr/>
        <p:txBody>
          <a:bodyPr/>
          <a:lstStyle/>
          <a:p>
            <a:r>
              <a:rPr lang="en-US">
                <a:latin typeface="Arial"/>
                <a:cs typeface="Arial"/>
              </a:rPr>
              <a:t>Roadmap</a:t>
            </a:r>
            <a:endParaRPr lang="en-US"/>
          </a:p>
        </p:txBody>
      </p:sp>
      <p:sp>
        <p:nvSpPr>
          <p:cNvPr id="3" name="Content Placeholder 2">
            <a:extLst>
              <a:ext uri="{FF2B5EF4-FFF2-40B4-BE49-F238E27FC236}">
                <a16:creationId xmlns:a16="http://schemas.microsoft.com/office/drawing/2014/main" id="{9687BD75-CE91-4CD5-14F1-181FF1F911A0}"/>
              </a:ext>
            </a:extLst>
          </p:cNvPr>
          <p:cNvSpPr>
            <a:spLocks noGrp="1"/>
          </p:cNvSpPr>
          <p:nvPr>
            <p:ph idx="1"/>
          </p:nvPr>
        </p:nvSpPr>
        <p:spPr>
          <a:xfrm>
            <a:off x="571500" y="1437126"/>
            <a:ext cx="11049000" cy="5342837"/>
          </a:xfrm>
        </p:spPr>
        <p:txBody>
          <a:bodyPr vert="horz" lIns="0" tIns="0" rIns="0" bIns="0" rtlCol="0" anchor="t">
            <a:normAutofit/>
          </a:bodyPr>
          <a:lstStyle/>
          <a:p>
            <a:pPr marL="457200" indent="-457200">
              <a:buAutoNum type="arabicPeriod"/>
            </a:pPr>
            <a:r>
              <a:rPr lang="en-US">
                <a:solidFill>
                  <a:srgbClr val="001E62"/>
                </a:solidFill>
                <a:latin typeface="Arial"/>
                <a:cs typeface="Arial"/>
              </a:rPr>
              <a:t>Introduction and motivation</a:t>
            </a:r>
            <a:endParaRPr lang="en-US">
              <a:solidFill>
                <a:srgbClr val="001E62"/>
              </a:solidFill>
              <a:cs typeface="Arial" panose="020B0604020202020204" pitchFamily="34" charset="0"/>
            </a:endParaRPr>
          </a:p>
          <a:p>
            <a:pPr marL="457200" indent="-457200">
              <a:buAutoNum type="arabicPeriod"/>
            </a:pPr>
            <a:r>
              <a:rPr lang="en-US">
                <a:solidFill>
                  <a:schemeClr val="tx2"/>
                </a:solidFill>
                <a:latin typeface="Arial"/>
                <a:cs typeface="Arial"/>
              </a:rPr>
              <a:t>Background</a:t>
            </a:r>
            <a:endParaRPr lang="en-US">
              <a:solidFill>
                <a:schemeClr val="tx2"/>
              </a:solidFill>
              <a:cs typeface="Arial" panose="020B0604020202020204" pitchFamily="34" charset="0"/>
            </a:endParaRPr>
          </a:p>
          <a:p>
            <a:pPr marL="457200" indent="-457200">
              <a:buAutoNum type="arabicPeriod"/>
            </a:pPr>
            <a:r>
              <a:rPr lang="en-US">
                <a:solidFill>
                  <a:schemeClr val="tx2"/>
                </a:solidFill>
                <a:latin typeface="Arial"/>
                <a:cs typeface="Arial"/>
              </a:rPr>
              <a:t>Enabling declarative analytics on heterogenous System</a:t>
            </a:r>
            <a:endParaRPr lang="en-US">
              <a:solidFill>
                <a:schemeClr val="tx2"/>
              </a:solidFill>
              <a:cs typeface="Arial" panose="020B0604020202020204" pitchFamily="34" charset="0"/>
            </a:endParaRPr>
          </a:p>
          <a:p>
            <a:pPr marL="1092200" lvl="1" indent="-457200">
              <a:buFontTx/>
              <a:buAutoNum type="alphaLcPeriod"/>
            </a:pPr>
            <a:r>
              <a:rPr lang="en-US">
                <a:solidFill>
                  <a:schemeClr val="tx2"/>
                </a:solidFill>
                <a:latin typeface="Arial"/>
                <a:cs typeface="Arial"/>
              </a:rPr>
              <a:t>Off-the-shelf implementations (Accomplished)</a:t>
            </a:r>
          </a:p>
          <a:p>
            <a:pPr marL="1092200" lvl="1" indent="-457200">
              <a:buFontTx/>
              <a:buAutoNum type="alphaLcPeriod"/>
            </a:pPr>
            <a:r>
              <a:rPr lang="en-US">
                <a:solidFill>
                  <a:schemeClr val="tx2"/>
                </a:solidFill>
                <a:latin typeface="Arial"/>
                <a:cs typeface="Arial"/>
              </a:rPr>
              <a:t>Hash table on GPU (Accomplished)</a:t>
            </a:r>
            <a:endParaRPr lang="en-US">
              <a:solidFill>
                <a:schemeClr val="tx2"/>
              </a:solidFill>
              <a:cs typeface="Arial" panose="020B0604020202020204" pitchFamily="34" charset="0"/>
            </a:endParaRPr>
          </a:p>
          <a:p>
            <a:pPr marL="1092200" lvl="1" indent="-457200">
              <a:buFontTx/>
              <a:buAutoNum type="alphaLcPeriod"/>
            </a:pPr>
            <a:r>
              <a:rPr lang="en-US">
                <a:solidFill>
                  <a:schemeClr val="tx2"/>
                </a:solidFill>
                <a:latin typeface="Arial"/>
                <a:cs typeface="Arial"/>
              </a:rPr>
              <a:t>Hash Join (Accomplished)</a:t>
            </a:r>
          </a:p>
          <a:p>
            <a:pPr marL="1092200" lvl="1" indent="-457200">
              <a:buFontTx/>
              <a:buAutoNum type="alphaLcPeriod"/>
            </a:pPr>
            <a:r>
              <a:rPr lang="en-US">
                <a:solidFill>
                  <a:schemeClr val="tx2"/>
                </a:solidFill>
                <a:latin typeface="Arial"/>
                <a:cs typeface="Arial"/>
              </a:rPr>
              <a:t>Hash indexed sorted array (Accomplished)</a:t>
            </a:r>
          </a:p>
          <a:p>
            <a:pPr marL="1092200" lvl="1" indent="-457200">
              <a:buFontTx/>
              <a:buAutoNum type="alphaLcPeriod"/>
            </a:pPr>
            <a:r>
              <a:rPr lang="en-US" b="1">
                <a:solidFill>
                  <a:srgbClr val="FF0000"/>
                </a:solidFill>
                <a:latin typeface="Arial"/>
                <a:cs typeface="Arial"/>
              </a:rPr>
              <a:t>Multi-node multi-GPU implementation (Current focus)</a:t>
            </a:r>
            <a:endParaRPr lang="en-US" b="1">
              <a:solidFill>
                <a:srgbClr val="FF0000"/>
              </a:solidFill>
              <a:cs typeface="Arial"/>
            </a:endParaRPr>
          </a:p>
          <a:p>
            <a:pPr marL="342900" indent="-457200">
              <a:buAutoNum type="arabicPeriod"/>
            </a:pPr>
            <a:r>
              <a:rPr lang="en-US">
                <a:solidFill>
                  <a:schemeClr val="tx2"/>
                </a:solidFill>
                <a:latin typeface="Arial"/>
                <a:cs typeface="Arial"/>
              </a:rPr>
              <a:t>Exploration of declarative scientific analytics</a:t>
            </a:r>
          </a:p>
          <a:p>
            <a:pPr marL="977900" lvl="1" indent="-457200">
              <a:buFontTx/>
              <a:buAutoNum type="alphaLcPeriod"/>
            </a:pPr>
            <a:r>
              <a:rPr lang="en-US">
                <a:solidFill>
                  <a:schemeClr val="tx2"/>
                </a:solidFill>
                <a:latin typeface="Arial"/>
                <a:cs typeface="Arial"/>
              </a:rPr>
              <a:t>Declarative topological data analysis (Accomplished)</a:t>
            </a:r>
            <a:endParaRPr lang="en-US">
              <a:solidFill>
                <a:schemeClr val="tx2"/>
              </a:solidFill>
              <a:cs typeface="Arial" panose="020B0604020202020204" pitchFamily="34" charset="0"/>
            </a:endParaRPr>
          </a:p>
          <a:p>
            <a:pPr marL="977900" lvl="1" indent="-457200">
              <a:buFontTx/>
              <a:buAutoNum type="alphaLcPeriod"/>
            </a:pPr>
            <a:r>
              <a:rPr lang="en-US">
                <a:solidFill>
                  <a:schemeClr val="tx2"/>
                </a:solidFill>
                <a:latin typeface="Arial"/>
                <a:cs typeface="Arial"/>
              </a:rPr>
              <a:t>Persistent homology using declarative analytics (Current focus)</a:t>
            </a:r>
            <a:endParaRPr lang="en-US">
              <a:solidFill>
                <a:schemeClr val="tx2"/>
              </a:solidFill>
              <a:cs typeface="Arial" panose="020B0604020202020204" pitchFamily="34" charset="0"/>
            </a:endParaRPr>
          </a:p>
          <a:p>
            <a:pPr marL="342900" indent="-457200">
              <a:buAutoNum type="arabicPeriod"/>
            </a:pPr>
            <a:r>
              <a:rPr lang="en-US">
                <a:solidFill>
                  <a:schemeClr val="tx2"/>
                </a:solidFill>
                <a:latin typeface="Arial"/>
                <a:cs typeface="Arial"/>
              </a:rPr>
              <a:t>Timeline</a:t>
            </a:r>
          </a:p>
          <a:p>
            <a:pPr marL="342900" indent="-457200">
              <a:buAutoNum type="arabicPeriod"/>
            </a:pPr>
            <a:r>
              <a:rPr lang="en-US">
                <a:solidFill>
                  <a:schemeClr val="tx2"/>
                </a:solidFill>
                <a:latin typeface="Arial"/>
                <a:cs typeface="Arial"/>
              </a:rPr>
              <a:t>Conclusion</a:t>
            </a:r>
            <a:endParaRPr lang="en-US">
              <a:solidFill>
                <a:schemeClr val="tx2"/>
              </a:solidFill>
              <a:cs typeface="Arial" panose="020B0604020202020204" pitchFamily="34" charset="0"/>
            </a:endParaRPr>
          </a:p>
          <a:p>
            <a:pPr marL="342900" indent="-342900">
              <a:buAutoNum type="arabicPeriod"/>
            </a:pPr>
            <a:endParaRPr lang="en-US">
              <a:solidFill>
                <a:schemeClr val="tx2"/>
              </a:solidFill>
              <a:latin typeface="Arial"/>
              <a:cs typeface="Arial"/>
            </a:endParaRPr>
          </a:p>
        </p:txBody>
      </p:sp>
    </p:spTree>
    <p:extLst>
      <p:ext uri="{BB962C8B-B14F-4D97-AF65-F5344CB8AC3E}">
        <p14:creationId xmlns:p14="http://schemas.microsoft.com/office/powerpoint/2010/main" val="270840221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39E56A-58D2-BD38-D902-D01BA6E26D7F}"/>
              </a:ext>
            </a:extLst>
          </p:cNvPr>
          <p:cNvSpPr>
            <a:spLocks noGrp="1"/>
          </p:cNvSpPr>
          <p:nvPr>
            <p:ph type="title"/>
          </p:nvPr>
        </p:nvSpPr>
        <p:spPr/>
        <p:txBody>
          <a:bodyPr>
            <a:normAutofit/>
          </a:bodyPr>
          <a:lstStyle/>
          <a:p>
            <a:r>
              <a:rPr lang="en-US"/>
              <a:t>Our efforts on developing </a:t>
            </a:r>
            <a:r>
              <a:rPr lang="en-US" err="1"/>
              <a:t>Datalog</a:t>
            </a:r>
            <a:r>
              <a:rPr lang="en-US"/>
              <a:t> backend</a:t>
            </a:r>
          </a:p>
        </p:txBody>
      </p:sp>
      <p:graphicFrame>
        <p:nvGraphicFramePr>
          <p:cNvPr id="4" name="Content Placeholder 3">
            <a:extLst>
              <a:ext uri="{FF2B5EF4-FFF2-40B4-BE49-F238E27FC236}">
                <a16:creationId xmlns:a16="http://schemas.microsoft.com/office/drawing/2014/main" id="{C5620F85-7226-68A8-F426-7E701DB029CE}"/>
              </a:ext>
            </a:extLst>
          </p:cNvPr>
          <p:cNvGraphicFramePr>
            <a:graphicFrameLocks noGrp="1"/>
          </p:cNvGraphicFramePr>
          <p:nvPr>
            <p:ph idx="1"/>
          </p:nvPr>
        </p:nvGraphicFramePr>
        <p:xfrm>
          <a:off x="290147" y="1436688"/>
          <a:ext cx="11632222" cy="340787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1" name="TextBox 10">
            <a:extLst>
              <a:ext uri="{FF2B5EF4-FFF2-40B4-BE49-F238E27FC236}">
                <a16:creationId xmlns:a16="http://schemas.microsoft.com/office/drawing/2014/main" id="{260FAA6F-F45D-CD03-6328-669EA76F4F7B}"/>
              </a:ext>
            </a:extLst>
          </p:cNvPr>
          <p:cNvSpPr txBox="1"/>
          <p:nvPr/>
        </p:nvSpPr>
        <p:spPr>
          <a:xfrm>
            <a:off x="658585" y="6150114"/>
            <a:ext cx="10131425" cy="707886"/>
          </a:xfrm>
          <a:prstGeom prst="rect">
            <a:avLst/>
          </a:prstGeom>
          <a:noFill/>
        </p:spPr>
        <p:txBody>
          <a:bodyPr wrap="square" lIns="91440" tIns="45720" rIns="91440" bIns="45720" rtlCol="0" anchor="t">
            <a:spAutoFit/>
          </a:bodyPr>
          <a:lstStyle>
            <a:defPPr>
              <a:defRPr lang="en-US"/>
            </a:defPPr>
            <a:lvl1pPr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marL="171450" indent="-171450">
              <a:buFont typeface="Arial"/>
              <a:buChar char="•"/>
            </a:pPr>
            <a:r>
              <a:rPr lang="en-US" sz="800">
                <a:latin typeface="Calibri"/>
                <a:cs typeface="Calibri"/>
              </a:rPr>
              <a:t>Shovon, A. R., </a:t>
            </a:r>
            <a:r>
              <a:rPr lang="en-US" sz="800" err="1">
                <a:latin typeface="Calibri"/>
                <a:cs typeface="Calibri"/>
              </a:rPr>
              <a:t>Dyken</a:t>
            </a:r>
            <a:r>
              <a:rPr lang="en-US" sz="800">
                <a:latin typeface="Calibri"/>
                <a:cs typeface="Calibri"/>
              </a:rPr>
              <a:t>, L. R., Green, O., </a:t>
            </a:r>
            <a:r>
              <a:rPr lang="en-US" sz="800" err="1">
                <a:latin typeface="Calibri"/>
                <a:cs typeface="Calibri"/>
              </a:rPr>
              <a:t>Gilray</a:t>
            </a:r>
            <a:r>
              <a:rPr lang="en-US" sz="800">
                <a:latin typeface="Calibri"/>
                <a:cs typeface="Calibri"/>
              </a:rPr>
              <a:t>, T., &amp; Kumar, S. (2022, November). Accelerating </a:t>
            </a:r>
            <a:r>
              <a:rPr lang="en-US" sz="800" err="1">
                <a:latin typeface="Calibri"/>
                <a:cs typeface="Calibri"/>
              </a:rPr>
              <a:t>datalog</a:t>
            </a:r>
            <a:r>
              <a:rPr lang="en-US" sz="800">
                <a:latin typeface="Calibri"/>
                <a:cs typeface="Calibri"/>
              </a:rPr>
              <a:t> applications with </a:t>
            </a:r>
            <a:r>
              <a:rPr lang="en-US" sz="800" err="1">
                <a:latin typeface="Calibri"/>
                <a:cs typeface="Calibri"/>
              </a:rPr>
              <a:t>cudf</a:t>
            </a:r>
            <a:r>
              <a:rPr lang="en-US" sz="800">
                <a:latin typeface="Calibri"/>
                <a:cs typeface="Calibri"/>
              </a:rPr>
              <a:t>. In 2022 IEEE/ACM Workshop on Irregular Applications: Architectures and Algorithms (IA3) (pp. 41-45). IEEE.</a:t>
            </a:r>
          </a:p>
          <a:p>
            <a:pPr marL="171450" indent="-171450">
              <a:buFont typeface="Arial"/>
              <a:buChar char="•"/>
            </a:pPr>
            <a:r>
              <a:rPr lang="en-US" sz="800">
                <a:cs typeface="Calibri"/>
              </a:rPr>
              <a:t>Shovon, A. R., </a:t>
            </a:r>
            <a:r>
              <a:rPr lang="en-US" sz="800" err="1">
                <a:cs typeface="Calibri"/>
              </a:rPr>
              <a:t>Gilray</a:t>
            </a:r>
            <a:r>
              <a:rPr lang="en-US" sz="800">
                <a:cs typeface="Calibri"/>
              </a:rPr>
              <a:t>, T., </a:t>
            </a:r>
            <a:r>
              <a:rPr lang="en-US" sz="800" err="1">
                <a:cs typeface="Calibri"/>
              </a:rPr>
              <a:t>Micinski</a:t>
            </a:r>
            <a:r>
              <a:rPr lang="en-US" sz="800">
                <a:cs typeface="Calibri"/>
              </a:rPr>
              <a:t>, K., &amp; Kumar, S. (2023). Towards iterative relational algebra on the {GPU}. In 2023 USENIX Annual Technical Conference (USENIX ATC 23) (pp. 1009-1016).</a:t>
            </a:r>
          </a:p>
          <a:p>
            <a:pPr marL="171450" indent="-171450">
              <a:buFont typeface="Arial"/>
              <a:buChar char="•"/>
            </a:pPr>
            <a:r>
              <a:rPr lang="en-US" sz="800">
                <a:cs typeface="Calibri"/>
              </a:rPr>
              <a:t>Sun, Y., Shovon, A. R., </a:t>
            </a:r>
            <a:r>
              <a:rPr lang="en-US" sz="800" err="1">
                <a:cs typeface="Calibri"/>
              </a:rPr>
              <a:t>Gilray</a:t>
            </a:r>
            <a:r>
              <a:rPr lang="en-US" sz="800">
                <a:cs typeface="Calibri"/>
              </a:rPr>
              <a:t>, T., </a:t>
            </a:r>
            <a:r>
              <a:rPr lang="en-US" sz="800" err="1">
                <a:cs typeface="Calibri"/>
              </a:rPr>
              <a:t>Micinski</a:t>
            </a:r>
            <a:r>
              <a:rPr lang="en-US" sz="800">
                <a:cs typeface="Calibri"/>
              </a:rPr>
              <a:t>, K., &amp; Kumar, S. Optimizing </a:t>
            </a:r>
            <a:r>
              <a:rPr lang="en-US" sz="800" err="1">
                <a:cs typeface="Calibri"/>
              </a:rPr>
              <a:t>Datalog</a:t>
            </a:r>
            <a:r>
              <a:rPr lang="en-US" sz="800">
                <a:cs typeface="Calibri"/>
              </a:rPr>
              <a:t> for the GPU. ASPLOS 2025 (Accepted).</a:t>
            </a:r>
          </a:p>
          <a:p>
            <a:pPr marL="171450" indent="-171450">
              <a:buFont typeface="Arial"/>
              <a:buChar char="•"/>
            </a:pPr>
            <a:r>
              <a:rPr lang="en-US" sz="800">
                <a:cs typeface="Calibri"/>
              </a:rPr>
              <a:t>Sewell, A., Fan, K., Shovon, A. R., </a:t>
            </a:r>
            <a:r>
              <a:rPr lang="en-US" sz="800" err="1">
                <a:cs typeface="Calibri"/>
              </a:rPr>
              <a:t>Dyken</a:t>
            </a:r>
            <a:r>
              <a:rPr lang="en-US" sz="800">
                <a:cs typeface="Calibri"/>
              </a:rPr>
              <a:t>, L., Kumar, S., &amp; </a:t>
            </a:r>
            <a:r>
              <a:rPr lang="en-US" sz="800" err="1">
                <a:cs typeface="Calibri"/>
              </a:rPr>
              <a:t>Petruzza</a:t>
            </a:r>
            <a:r>
              <a:rPr lang="en-US" sz="800">
                <a:cs typeface="Calibri"/>
              </a:rPr>
              <a:t>, S. (2024, January). Bruck algorithm performance analysis for multi-</a:t>
            </a:r>
            <a:r>
              <a:rPr lang="en-US" sz="800" err="1">
                <a:cs typeface="Calibri"/>
              </a:rPr>
              <a:t>gpu</a:t>
            </a:r>
            <a:r>
              <a:rPr lang="en-US" sz="800">
                <a:cs typeface="Calibri"/>
              </a:rPr>
              <a:t> all-to-all communication. In Proceedings of the International Conference on High Performance Computing in Asia-Pacific Region (pp. 127-133).</a:t>
            </a:r>
          </a:p>
        </p:txBody>
      </p:sp>
      <p:sp>
        <p:nvSpPr>
          <p:cNvPr id="27" name="Rectangle 26">
            <a:extLst>
              <a:ext uri="{FF2B5EF4-FFF2-40B4-BE49-F238E27FC236}">
                <a16:creationId xmlns:a16="http://schemas.microsoft.com/office/drawing/2014/main" id="{E9B43C4A-D76F-9106-BF6F-D762667F4459}"/>
              </a:ext>
            </a:extLst>
          </p:cNvPr>
          <p:cNvSpPr/>
          <p:nvPr/>
        </p:nvSpPr>
        <p:spPr>
          <a:xfrm>
            <a:off x="104421" y="1710736"/>
            <a:ext cx="9018411" cy="2899364"/>
          </a:xfrm>
          <a:prstGeom prst="rect">
            <a:avLst/>
          </a:prstGeom>
          <a:solidFill>
            <a:srgbClr val="FFFFFF">
              <a:alpha val="90000"/>
            </a:srgbClr>
          </a:solidFill>
          <a:ln>
            <a:noFill/>
          </a:ln>
          <a:effectLst>
            <a:outerShdw blurRad="63500" dist="38100" dir="2700000">
              <a:srgbClr val="000000">
                <a:alpha val="0"/>
              </a:srgbClr>
            </a:outerShdw>
            <a:reflection stA="38000" endPos="54000" dist="508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033599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7AD52D-E6BC-9D56-2E42-88A127EF6AD6}"/>
              </a:ext>
            </a:extLst>
          </p:cNvPr>
          <p:cNvSpPr>
            <a:spLocks noGrp="1"/>
          </p:cNvSpPr>
          <p:nvPr>
            <p:ph type="title"/>
          </p:nvPr>
        </p:nvSpPr>
        <p:spPr>
          <a:xfrm>
            <a:off x="838199" y="365125"/>
            <a:ext cx="11241505" cy="1325563"/>
          </a:xfrm>
        </p:spPr>
        <p:txBody>
          <a:bodyPr/>
          <a:lstStyle/>
          <a:p>
            <a:r>
              <a:rPr lang="en-US"/>
              <a:t>How to parallelize iterative Relational Algebra?</a:t>
            </a:r>
          </a:p>
        </p:txBody>
      </p:sp>
      <p:sp>
        <p:nvSpPr>
          <p:cNvPr id="3" name="Rectangle: Rounded Corners 2">
            <a:extLst>
              <a:ext uri="{FF2B5EF4-FFF2-40B4-BE49-F238E27FC236}">
                <a16:creationId xmlns:a16="http://schemas.microsoft.com/office/drawing/2014/main" id="{2024817C-F41E-18E9-0B8F-4B6126AA8F15}"/>
              </a:ext>
            </a:extLst>
          </p:cNvPr>
          <p:cNvSpPr/>
          <p:nvPr/>
        </p:nvSpPr>
        <p:spPr>
          <a:xfrm>
            <a:off x="7835896" y="4410076"/>
            <a:ext cx="1930400" cy="1092200"/>
          </a:xfrm>
          <a:prstGeom prst="roundRect">
            <a:avLst/>
          </a:prstGeom>
          <a:solidFill>
            <a:schemeClr val="accent2">
              <a:lumMod val="20000"/>
              <a:lumOff val="80000"/>
            </a:schemeClr>
          </a:solidFill>
          <a:ln w="28575">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Calibri" panose="020F0502020204030204"/>
                <a:ea typeface="+mn-ea"/>
                <a:cs typeface="+mn-cs"/>
              </a:rPr>
              <a:t>Hash Join</a:t>
            </a:r>
          </a:p>
        </p:txBody>
      </p:sp>
      <p:sp>
        <p:nvSpPr>
          <p:cNvPr id="5" name="Rectangle: Rounded Corners 4">
            <a:extLst>
              <a:ext uri="{FF2B5EF4-FFF2-40B4-BE49-F238E27FC236}">
                <a16:creationId xmlns:a16="http://schemas.microsoft.com/office/drawing/2014/main" id="{2380426B-663D-066C-AAB8-886E4EA5B4E3}"/>
              </a:ext>
            </a:extLst>
          </p:cNvPr>
          <p:cNvSpPr/>
          <p:nvPr/>
        </p:nvSpPr>
        <p:spPr>
          <a:xfrm>
            <a:off x="339676" y="4377826"/>
            <a:ext cx="1930400" cy="1092200"/>
          </a:xfrm>
          <a:prstGeom prst="roundRect">
            <a:avLst/>
          </a:prstGeom>
          <a:solidFill>
            <a:schemeClr val="accent2">
              <a:lumMod val="20000"/>
              <a:lumOff val="80000"/>
            </a:schemeClr>
          </a:solidFill>
          <a:ln w="28575">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Calibri" panose="020F0502020204030204"/>
                <a:ea typeface="+mn-ea"/>
                <a:cs typeface="+mn-cs"/>
              </a:rPr>
              <a:t>Hash-based partitioning</a:t>
            </a:r>
          </a:p>
        </p:txBody>
      </p:sp>
      <p:sp>
        <p:nvSpPr>
          <p:cNvPr id="6" name="Rectangle: Rounded Corners 5">
            <a:extLst>
              <a:ext uri="{FF2B5EF4-FFF2-40B4-BE49-F238E27FC236}">
                <a16:creationId xmlns:a16="http://schemas.microsoft.com/office/drawing/2014/main" id="{28EC7F01-D7FB-3596-DDF6-769B663D8DC8}"/>
              </a:ext>
            </a:extLst>
          </p:cNvPr>
          <p:cNvSpPr/>
          <p:nvPr/>
        </p:nvSpPr>
        <p:spPr>
          <a:xfrm>
            <a:off x="4360775" y="4377826"/>
            <a:ext cx="2451100" cy="1092200"/>
          </a:xfrm>
          <a:prstGeom prst="roundRect">
            <a:avLst/>
          </a:prstGeom>
          <a:solidFill>
            <a:schemeClr val="accent2">
              <a:lumMod val="20000"/>
              <a:lumOff val="80000"/>
            </a:schemeClr>
          </a:solidFill>
          <a:ln w="28575">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Calibri" panose="020F0502020204030204"/>
                <a:ea typeface="+mn-ea"/>
                <a:cs typeface="+mn-cs"/>
              </a:rPr>
              <a:t>All-to-all communication</a:t>
            </a:r>
          </a:p>
        </p:txBody>
      </p:sp>
      <p:cxnSp>
        <p:nvCxnSpPr>
          <p:cNvPr id="11" name="Straight Arrow Connector 10">
            <a:extLst>
              <a:ext uri="{FF2B5EF4-FFF2-40B4-BE49-F238E27FC236}">
                <a16:creationId xmlns:a16="http://schemas.microsoft.com/office/drawing/2014/main" id="{C08A214E-CA2C-122C-37F7-CC2772741170}"/>
              </a:ext>
            </a:extLst>
          </p:cNvPr>
          <p:cNvCxnSpPr>
            <a:cxnSpLocks/>
            <a:endCxn id="3" idx="0"/>
          </p:cNvCxnSpPr>
          <p:nvPr/>
        </p:nvCxnSpPr>
        <p:spPr>
          <a:xfrm>
            <a:off x="7124701" y="1435100"/>
            <a:ext cx="1676395" cy="297497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B5B18B99-6829-2CE2-24AE-8FC00BD56E20}"/>
              </a:ext>
            </a:extLst>
          </p:cNvPr>
          <p:cNvCxnSpPr>
            <a:cxnSpLocks/>
            <a:endCxn id="3" idx="0"/>
          </p:cNvCxnSpPr>
          <p:nvPr/>
        </p:nvCxnSpPr>
        <p:spPr>
          <a:xfrm flipH="1">
            <a:off x="8792903" y="1421272"/>
            <a:ext cx="2302390" cy="298061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BF73B8C6-829C-DAD1-D5BB-B79F58389AD2}"/>
              </a:ext>
            </a:extLst>
          </p:cNvPr>
          <p:cNvCxnSpPr>
            <a:cxnSpLocks/>
            <a:endCxn id="5" idx="0"/>
          </p:cNvCxnSpPr>
          <p:nvPr/>
        </p:nvCxnSpPr>
        <p:spPr>
          <a:xfrm flipH="1">
            <a:off x="1304876" y="1387974"/>
            <a:ext cx="1470074" cy="298985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497E1A20-576B-4B1D-3E32-144C458AE241}"/>
              </a:ext>
            </a:extLst>
          </p:cNvPr>
          <p:cNvCxnSpPr>
            <a:cxnSpLocks/>
            <a:endCxn id="5" idx="0"/>
          </p:cNvCxnSpPr>
          <p:nvPr/>
        </p:nvCxnSpPr>
        <p:spPr>
          <a:xfrm flipH="1">
            <a:off x="1280296" y="1348055"/>
            <a:ext cx="3544336" cy="302157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3253A9A-884B-415F-5F80-AB6A2EA02B7C}"/>
              </a:ext>
            </a:extLst>
          </p:cNvPr>
          <p:cNvCxnSpPr>
            <a:cxnSpLocks/>
            <a:endCxn id="6" idx="0"/>
          </p:cNvCxnSpPr>
          <p:nvPr/>
        </p:nvCxnSpPr>
        <p:spPr>
          <a:xfrm>
            <a:off x="5116668" y="1323474"/>
            <a:ext cx="469657" cy="305435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AAB987DF-D9CE-81C5-73E5-CA1D16971759}"/>
              </a:ext>
            </a:extLst>
          </p:cNvPr>
          <p:cNvCxnSpPr>
            <a:cxnSpLocks/>
            <a:endCxn id="6" idx="0"/>
          </p:cNvCxnSpPr>
          <p:nvPr/>
        </p:nvCxnSpPr>
        <p:spPr>
          <a:xfrm flipH="1">
            <a:off x="5586325" y="1323474"/>
            <a:ext cx="1188292" cy="305435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D53E7583-95EC-2974-6325-77A98A2CA840}"/>
              </a:ext>
            </a:extLst>
          </p:cNvPr>
          <p:cNvCxnSpPr>
            <a:cxnSpLocks/>
          </p:cNvCxnSpPr>
          <p:nvPr/>
        </p:nvCxnSpPr>
        <p:spPr>
          <a:xfrm>
            <a:off x="2774950" y="1355724"/>
            <a:ext cx="202565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116651-6E8D-6DDD-4C25-79765338E75E}"/>
              </a:ext>
            </a:extLst>
          </p:cNvPr>
          <p:cNvCxnSpPr>
            <a:cxnSpLocks/>
          </p:cNvCxnSpPr>
          <p:nvPr/>
        </p:nvCxnSpPr>
        <p:spPr>
          <a:xfrm>
            <a:off x="5116668" y="1355724"/>
            <a:ext cx="168862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34525BD6-A37A-3814-DCAB-F7E192D367DB}"/>
              </a:ext>
            </a:extLst>
          </p:cNvPr>
          <p:cNvCxnSpPr>
            <a:cxnSpLocks/>
          </p:cNvCxnSpPr>
          <p:nvPr/>
        </p:nvCxnSpPr>
        <p:spPr>
          <a:xfrm flipV="1">
            <a:off x="7137400" y="1435100"/>
            <a:ext cx="3949700" cy="1269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Oval 52">
            <a:extLst>
              <a:ext uri="{FF2B5EF4-FFF2-40B4-BE49-F238E27FC236}">
                <a16:creationId xmlns:a16="http://schemas.microsoft.com/office/drawing/2014/main" id="{492B44C2-7249-B0BE-70AB-94252DE56F89}"/>
              </a:ext>
            </a:extLst>
          </p:cNvPr>
          <p:cNvSpPr/>
          <p:nvPr/>
        </p:nvSpPr>
        <p:spPr>
          <a:xfrm>
            <a:off x="0" y="5650832"/>
            <a:ext cx="3598946" cy="821813"/>
          </a:xfrm>
          <a:prstGeom prst="ellipse">
            <a:avLst/>
          </a:prstGeom>
          <a:solidFill>
            <a:schemeClr val="accent6">
              <a:lumMod val="20000"/>
              <a:lumOff val="80000"/>
              <a:alpha val="63000"/>
            </a:schemeClr>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prstClr val="black"/>
                </a:solidFill>
                <a:effectLst/>
                <a:uLnTx/>
                <a:uFillTx/>
                <a:latin typeface="Calibri" panose="020F0502020204030204"/>
                <a:ea typeface="+mn-ea"/>
                <a:cs typeface="+mn-cs"/>
              </a:rPr>
              <a:t>Data partitioning</a:t>
            </a:r>
          </a:p>
        </p:txBody>
      </p:sp>
      <p:sp>
        <p:nvSpPr>
          <p:cNvPr id="54" name="Oval 53">
            <a:extLst>
              <a:ext uri="{FF2B5EF4-FFF2-40B4-BE49-F238E27FC236}">
                <a16:creationId xmlns:a16="http://schemas.microsoft.com/office/drawing/2014/main" id="{FE95B874-CF03-5524-0ABB-15EF02ABFD30}"/>
              </a:ext>
            </a:extLst>
          </p:cNvPr>
          <p:cNvSpPr/>
          <p:nvPr/>
        </p:nvSpPr>
        <p:spPr>
          <a:xfrm>
            <a:off x="7834132" y="5650832"/>
            <a:ext cx="3598946" cy="821813"/>
          </a:xfrm>
          <a:prstGeom prst="ellipse">
            <a:avLst/>
          </a:prstGeom>
          <a:solidFill>
            <a:schemeClr val="accent6">
              <a:lumMod val="20000"/>
              <a:lumOff val="80000"/>
              <a:alpha val="63000"/>
            </a:schemeClr>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prstClr val="black"/>
                </a:solidFill>
                <a:effectLst/>
                <a:uLnTx/>
                <a:uFillTx/>
                <a:latin typeface="Calibri" panose="020F0502020204030204"/>
                <a:ea typeface="+mn-ea"/>
                <a:cs typeface="+mn-cs"/>
              </a:rPr>
              <a:t>Computation</a:t>
            </a:r>
          </a:p>
        </p:txBody>
      </p:sp>
      <p:sp>
        <p:nvSpPr>
          <p:cNvPr id="55" name="Oval 54">
            <a:extLst>
              <a:ext uri="{FF2B5EF4-FFF2-40B4-BE49-F238E27FC236}">
                <a16:creationId xmlns:a16="http://schemas.microsoft.com/office/drawing/2014/main" id="{1C8C4F5E-9F78-4333-7A3A-22C0245061D1}"/>
              </a:ext>
            </a:extLst>
          </p:cNvPr>
          <p:cNvSpPr/>
          <p:nvPr/>
        </p:nvSpPr>
        <p:spPr>
          <a:xfrm>
            <a:off x="3894291" y="5650832"/>
            <a:ext cx="3598946" cy="821813"/>
          </a:xfrm>
          <a:prstGeom prst="ellipse">
            <a:avLst/>
          </a:prstGeom>
          <a:solidFill>
            <a:schemeClr val="accent6">
              <a:lumMod val="20000"/>
              <a:lumOff val="80000"/>
              <a:alpha val="63000"/>
            </a:schemeClr>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prstClr val="black"/>
                </a:solidFill>
                <a:effectLst/>
                <a:uLnTx/>
                <a:uFillTx/>
                <a:latin typeface="Calibri" panose="020F0502020204030204"/>
                <a:ea typeface="+mn-ea"/>
                <a:cs typeface="+mn-cs"/>
              </a:rPr>
              <a:t>Communication</a:t>
            </a:r>
          </a:p>
        </p:txBody>
      </p:sp>
      <p:sp>
        <p:nvSpPr>
          <p:cNvPr id="65" name="TextBox 64">
            <a:extLst>
              <a:ext uri="{FF2B5EF4-FFF2-40B4-BE49-F238E27FC236}">
                <a16:creationId xmlns:a16="http://schemas.microsoft.com/office/drawing/2014/main" id="{A4C31A06-9517-B74C-2413-6A7F36245E38}"/>
              </a:ext>
            </a:extLst>
          </p:cNvPr>
          <p:cNvSpPr txBox="1"/>
          <p:nvPr/>
        </p:nvSpPr>
        <p:spPr>
          <a:xfrm>
            <a:off x="8530060" y="1512051"/>
            <a:ext cx="1236236" cy="60016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300" b="0" i="0" u="none" strike="noStrike" kern="1200" cap="none" spc="0" normalizeH="0" baseline="0" noProof="0">
                <a:ln>
                  <a:noFill/>
                </a:ln>
                <a:solidFill>
                  <a:prstClr val="black"/>
                </a:solidFill>
                <a:effectLst/>
                <a:uLnTx/>
                <a:uFillTx/>
                <a:latin typeface="Calibri" panose="020F0502020204030204"/>
                <a:ea typeface="+mn-ea"/>
                <a:cs typeface="+mn-cs"/>
              </a:rPr>
              <a:t>(JOIN)</a:t>
            </a:r>
          </a:p>
        </p:txBody>
      </p:sp>
      <p:sp>
        <p:nvSpPr>
          <p:cNvPr id="7" name="TextBox 6">
            <a:extLst>
              <a:ext uri="{FF2B5EF4-FFF2-40B4-BE49-F238E27FC236}">
                <a16:creationId xmlns:a16="http://schemas.microsoft.com/office/drawing/2014/main" id="{B56427AB-C0C0-D08B-412B-C62C8EDE76E1}"/>
              </a:ext>
            </a:extLst>
          </p:cNvPr>
          <p:cNvSpPr txBox="1"/>
          <p:nvPr/>
        </p:nvSpPr>
        <p:spPr>
          <a:xfrm>
            <a:off x="1111045" y="6486014"/>
            <a:ext cx="10223909" cy="4154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50">
                <a:cs typeface="Arial"/>
              </a:rPr>
              <a:t>Kumar, S., &amp; Gilray, T. (2020). Load-balancing parallel relational algebra. In </a:t>
            </a:r>
            <a:r>
              <a:rPr lang="en-US" sz="1050" i="1">
                <a:cs typeface="Arial"/>
              </a:rPr>
              <a:t>High Performance Computing: 35th International Conference, ISC High Performance 2020, Frankfurt/Main, Germany, June 22–25, 2020, Proceedings 35</a:t>
            </a:r>
            <a:r>
              <a:rPr lang="en-US" sz="1050">
                <a:cs typeface="Arial"/>
              </a:rPr>
              <a:t> (pp. 288-308). Springer International Publishing.</a:t>
            </a:r>
          </a:p>
        </p:txBody>
      </p:sp>
    </p:spTree>
    <p:extLst>
      <p:ext uri="{BB962C8B-B14F-4D97-AF65-F5344CB8AC3E}">
        <p14:creationId xmlns:p14="http://schemas.microsoft.com/office/powerpoint/2010/main" val="84976162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7AD52D-E6BC-9D56-2E42-88A127EF6AD6}"/>
              </a:ext>
            </a:extLst>
          </p:cNvPr>
          <p:cNvSpPr>
            <a:spLocks noGrp="1"/>
          </p:cNvSpPr>
          <p:nvPr>
            <p:ph type="title"/>
          </p:nvPr>
        </p:nvSpPr>
        <p:spPr>
          <a:xfrm>
            <a:off x="838199" y="365125"/>
            <a:ext cx="11241505" cy="1325563"/>
          </a:xfrm>
        </p:spPr>
        <p:txBody>
          <a:bodyPr/>
          <a:lstStyle/>
          <a:p>
            <a:r>
              <a:rPr lang="en-US"/>
              <a:t>How to </a:t>
            </a:r>
            <a:r>
              <a:rPr lang="en-US" b="1" i="1"/>
              <a:t>parallelize</a:t>
            </a:r>
            <a:r>
              <a:rPr lang="en-US"/>
              <a:t> iterative </a:t>
            </a:r>
            <a:r>
              <a:rPr lang="en-US" i="1"/>
              <a:t>Relational Algebra</a:t>
            </a:r>
            <a:r>
              <a:rPr lang="en-US"/>
              <a:t>?</a:t>
            </a:r>
          </a:p>
        </p:txBody>
      </p:sp>
      <p:sp>
        <p:nvSpPr>
          <p:cNvPr id="3" name="Rectangle: Rounded Corners 2">
            <a:extLst>
              <a:ext uri="{FF2B5EF4-FFF2-40B4-BE49-F238E27FC236}">
                <a16:creationId xmlns:a16="http://schemas.microsoft.com/office/drawing/2014/main" id="{2024817C-F41E-18E9-0B8F-4B6126AA8F15}"/>
              </a:ext>
            </a:extLst>
          </p:cNvPr>
          <p:cNvSpPr/>
          <p:nvPr/>
        </p:nvSpPr>
        <p:spPr>
          <a:xfrm>
            <a:off x="7835896" y="4410076"/>
            <a:ext cx="1930400" cy="1092200"/>
          </a:xfrm>
          <a:prstGeom prst="roundRect">
            <a:avLst/>
          </a:prstGeom>
          <a:solidFill>
            <a:schemeClr val="accent2">
              <a:lumMod val="20000"/>
              <a:lumOff val="80000"/>
            </a:schemeClr>
          </a:solidFill>
          <a:ln w="28575">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Calibri" panose="020F0502020204030204"/>
                <a:ea typeface="+mn-ea"/>
                <a:cs typeface="+mn-cs"/>
              </a:rPr>
              <a:t>Hash Join</a:t>
            </a:r>
          </a:p>
        </p:txBody>
      </p:sp>
      <p:sp>
        <p:nvSpPr>
          <p:cNvPr id="5" name="Rectangle: Rounded Corners 4">
            <a:extLst>
              <a:ext uri="{FF2B5EF4-FFF2-40B4-BE49-F238E27FC236}">
                <a16:creationId xmlns:a16="http://schemas.microsoft.com/office/drawing/2014/main" id="{2380426B-663D-066C-AAB8-886E4EA5B4E3}"/>
              </a:ext>
            </a:extLst>
          </p:cNvPr>
          <p:cNvSpPr/>
          <p:nvPr/>
        </p:nvSpPr>
        <p:spPr>
          <a:xfrm>
            <a:off x="339676" y="4377826"/>
            <a:ext cx="1930400" cy="1092200"/>
          </a:xfrm>
          <a:prstGeom prst="roundRect">
            <a:avLst/>
          </a:prstGeom>
          <a:solidFill>
            <a:schemeClr val="accent2">
              <a:lumMod val="20000"/>
              <a:lumOff val="80000"/>
            </a:schemeClr>
          </a:solidFill>
          <a:ln w="28575">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Calibri" panose="020F0502020204030204"/>
                <a:ea typeface="+mn-ea"/>
                <a:cs typeface="+mn-cs"/>
              </a:rPr>
              <a:t>Hash-based partitioning</a:t>
            </a:r>
          </a:p>
        </p:txBody>
      </p:sp>
      <p:cxnSp>
        <p:nvCxnSpPr>
          <p:cNvPr id="11" name="Straight Arrow Connector 10">
            <a:extLst>
              <a:ext uri="{FF2B5EF4-FFF2-40B4-BE49-F238E27FC236}">
                <a16:creationId xmlns:a16="http://schemas.microsoft.com/office/drawing/2014/main" id="{C08A214E-CA2C-122C-37F7-CC2772741170}"/>
              </a:ext>
            </a:extLst>
          </p:cNvPr>
          <p:cNvCxnSpPr>
            <a:cxnSpLocks/>
            <a:endCxn id="3" idx="0"/>
          </p:cNvCxnSpPr>
          <p:nvPr/>
        </p:nvCxnSpPr>
        <p:spPr>
          <a:xfrm>
            <a:off x="7124701" y="1435100"/>
            <a:ext cx="1676395" cy="297497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B5B18B99-6829-2CE2-24AE-8FC00BD56E20}"/>
              </a:ext>
            </a:extLst>
          </p:cNvPr>
          <p:cNvCxnSpPr>
            <a:cxnSpLocks/>
            <a:endCxn id="3" idx="0"/>
          </p:cNvCxnSpPr>
          <p:nvPr/>
        </p:nvCxnSpPr>
        <p:spPr>
          <a:xfrm flipH="1">
            <a:off x="8801096" y="1355724"/>
            <a:ext cx="2286004" cy="305435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BF73B8C6-829C-DAD1-D5BB-B79F58389AD2}"/>
              </a:ext>
            </a:extLst>
          </p:cNvPr>
          <p:cNvCxnSpPr>
            <a:cxnSpLocks/>
            <a:endCxn id="5" idx="0"/>
          </p:cNvCxnSpPr>
          <p:nvPr/>
        </p:nvCxnSpPr>
        <p:spPr>
          <a:xfrm flipH="1">
            <a:off x="1304876" y="1387974"/>
            <a:ext cx="1470074" cy="298985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497E1A20-576B-4B1D-3E32-144C458AE241}"/>
              </a:ext>
            </a:extLst>
          </p:cNvPr>
          <p:cNvCxnSpPr>
            <a:cxnSpLocks/>
            <a:endCxn id="5" idx="0"/>
          </p:cNvCxnSpPr>
          <p:nvPr/>
        </p:nvCxnSpPr>
        <p:spPr>
          <a:xfrm flipH="1">
            <a:off x="1272102" y="1364441"/>
            <a:ext cx="3519755" cy="300519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D53E7583-95EC-2974-6325-77A98A2CA840}"/>
              </a:ext>
            </a:extLst>
          </p:cNvPr>
          <p:cNvCxnSpPr>
            <a:cxnSpLocks/>
          </p:cNvCxnSpPr>
          <p:nvPr/>
        </p:nvCxnSpPr>
        <p:spPr>
          <a:xfrm>
            <a:off x="2774950" y="1355724"/>
            <a:ext cx="202565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34525BD6-A37A-3814-DCAB-F7E192D367DB}"/>
              </a:ext>
            </a:extLst>
          </p:cNvPr>
          <p:cNvCxnSpPr>
            <a:cxnSpLocks/>
          </p:cNvCxnSpPr>
          <p:nvPr/>
        </p:nvCxnSpPr>
        <p:spPr>
          <a:xfrm flipV="1">
            <a:off x="7137400" y="1435100"/>
            <a:ext cx="3949700" cy="1269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Oval 52">
            <a:extLst>
              <a:ext uri="{FF2B5EF4-FFF2-40B4-BE49-F238E27FC236}">
                <a16:creationId xmlns:a16="http://schemas.microsoft.com/office/drawing/2014/main" id="{492B44C2-7249-B0BE-70AB-94252DE56F89}"/>
              </a:ext>
            </a:extLst>
          </p:cNvPr>
          <p:cNvSpPr/>
          <p:nvPr/>
        </p:nvSpPr>
        <p:spPr>
          <a:xfrm>
            <a:off x="0" y="5511541"/>
            <a:ext cx="3598946" cy="903749"/>
          </a:xfrm>
          <a:prstGeom prst="ellipse">
            <a:avLst/>
          </a:prstGeom>
          <a:solidFill>
            <a:schemeClr val="accent6">
              <a:lumMod val="20000"/>
              <a:lumOff val="80000"/>
              <a:alpha val="63000"/>
            </a:schemeClr>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prstClr val="black"/>
                </a:solidFill>
                <a:effectLst/>
                <a:uLnTx/>
                <a:uFillTx/>
                <a:latin typeface="Calibri" panose="020F0502020204030204"/>
                <a:ea typeface="+mn-ea"/>
                <a:cs typeface="+mn-cs"/>
              </a:rPr>
              <a:t>Data partitioning</a:t>
            </a:r>
          </a:p>
        </p:txBody>
      </p:sp>
      <p:sp>
        <p:nvSpPr>
          <p:cNvPr id="54" name="Oval 53">
            <a:extLst>
              <a:ext uri="{FF2B5EF4-FFF2-40B4-BE49-F238E27FC236}">
                <a16:creationId xmlns:a16="http://schemas.microsoft.com/office/drawing/2014/main" id="{FE95B874-CF03-5524-0ABB-15EF02ABFD30}"/>
              </a:ext>
            </a:extLst>
          </p:cNvPr>
          <p:cNvSpPr/>
          <p:nvPr/>
        </p:nvSpPr>
        <p:spPr>
          <a:xfrm>
            <a:off x="8096326" y="5650832"/>
            <a:ext cx="3598946" cy="1092200"/>
          </a:xfrm>
          <a:prstGeom prst="ellipse">
            <a:avLst/>
          </a:prstGeom>
          <a:solidFill>
            <a:schemeClr val="accent6">
              <a:lumMod val="20000"/>
              <a:lumOff val="80000"/>
              <a:alpha val="63000"/>
            </a:schemeClr>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prstClr val="black"/>
                </a:solidFill>
                <a:effectLst/>
                <a:uLnTx/>
                <a:uFillTx/>
                <a:latin typeface="Calibri" panose="020F0502020204030204"/>
                <a:ea typeface="+mn-ea"/>
                <a:cs typeface="+mn-cs"/>
              </a:rPr>
              <a:t>Computation</a:t>
            </a:r>
          </a:p>
        </p:txBody>
      </p:sp>
      <p:sp>
        <p:nvSpPr>
          <p:cNvPr id="65" name="TextBox 64">
            <a:extLst>
              <a:ext uri="{FF2B5EF4-FFF2-40B4-BE49-F238E27FC236}">
                <a16:creationId xmlns:a16="http://schemas.microsoft.com/office/drawing/2014/main" id="{A4C31A06-9517-B74C-2413-6A7F36245E38}"/>
              </a:ext>
            </a:extLst>
          </p:cNvPr>
          <p:cNvSpPr txBox="1"/>
          <p:nvPr/>
        </p:nvSpPr>
        <p:spPr>
          <a:xfrm>
            <a:off x="8530060" y="1512051"/>
            <a:ext cx="1236236" cy="60016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300" b="0" i="0" u="none" strike="noStrike" kern="1200" cap="none" spc="0" normalizeH="0" baseline="0" noProof="0">
                <a:ln>
                  <a:noFill/>
                </a:ln>
                <a:solidFill>
                  <a:prstClr val="black"/>
                </a:solidFill>
                <a:effectLst/>
                <a:uLnTx/>
                <a:uFillTx/>
                <a:latin typeface="Calibri" panose="020F0502020204030204"/>
                <a:ea typeface="+mn-ea"/>
                <a:cs typeface="+mn-cs"/>
              </a:rPr>
              <a:t>(JOIN)</a:t>
            </a:r>
          </a:p>
        </p:txBody>
      </p:sp>
      <p:sp>
        <p:nvSpPr>
          <p:cNvPr id="4" name="Rectangle 3">
            <a:extLst>
              <a:ext uri="{FF2B5EF4-FFF2-40B4-BE49-F238E27FC236}">
                <a16:creationId xmlns:a16="http://schemas.microsoft.com/office/drawing/2014/main" id="{37416CA4-69FD-AF98-B4A1-726F84B0B508}"/>
              </a:ext>
            </a:extLst>
          </p:cNvPr>
          <p:cNvSpPr/>
          <p:nvPr/>
        </p:nvSpPr>
        <p:spPr>
          <a:xfrm>
            <a:off x="6962274" y="1323474"/>
            <a:ext cx="5117430" cy="5419556"/>
          </a:xfrm>
          <a:prstGeom prst="rect">
            <a:avLst/>
          </a:prstGeom>
          <a:solidFill>
            <a:schemeClr val="bg1">
              <a:alpha val="90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8765DFD3-B246-BC02-6389-893200024CBD}"/>
              </a:ext>
            </a:extLst>
          </p:cNvPr>
          <p:cNvSpPr txBox="1"/>
          <p:nvPr/>
        </p:nvSpPr>
        <p:spPr>
          <a:xfrm>
            <a:off x="1111045" y="6445046"/>
            <a:ext cx="10223909" cy="4154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50">
                <a:cs typeface="Arial"/>
              </a:rPr>
              <a:t>Kumar, S., &amp; Gilray, T. (2020). Load-balancing parallel relational algebra. In </a:t>
            </a:r>
            <a:r>
              <a:rPr lang="en-US" sz="1050" i="1">
                <a:cs typeface="Arial"/>
              </a:rPr>
              <a:t>High Performance Computing: 35th International Conference, ISC High Performance 2020, Frankfurt/Main, Germany, June 22–25, 2020, Proceedings 35</a:t>
            </a:r>
            <a:r>
              <a:rPr lang="en-US" sz="1050">
                <a:cs typeface="Arial"/>
              </a:rPr>
              <a:t> (pp. 288-308). Springer International Publishing.</a:t>
            </a:r>
          </a:p>
        </p:txBody>
      </p:sp>
    </p:spTree>
    <p:extLst>
      <p:ext uri="{BB962C8B-B14F-4D97-AF65-F5344CB8AC3E}">
        <p14:creationId xmlns:p14="http://schemas.microsoft.com/office/powerpoint/2010/main" val="382539294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Oval 31"/>
          <p:cNvSpPr/>
          <p:nvPr/>
        </p:nvSpPr>
        <p:spPr>
          <a:xfrm>
            <a:off x="7097248" y="3429000"/>
            <a:ext cx="271204" cy="234917"/>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1</a:t>
            </a:r>
          </a:p>
        </p:txBody>
      </p:sp>
      <p:sp>
        <p:nvSpPr>
          <p:cNvPr id="33" name="Oval 32"/>
          <p:cNvSpPr/>
          <p:nvPr/>
        </p:nvSpPr>
        <p:spPr>
          <a:xfrm>
            <a:off x="7757202" y="2721658"/>
            <a:ext cx="271204" cy="234917"/>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2</a:t>
            </a:r>
          </a:p>
        </p:txBody>
      </p:sp>
      <p:sp>
        <p:nvSpPr>
          <p:cNvPr id="34" name="Oval 33"/>
          <p:cNvSpPr/>
          <p:nvPr/>
        </p:nvSpPr>
        <p:spPr>
          <a:xfrm>
            <a:off x="7757202" y="4074112"/>
            <a:ext cx="271204" cy="234917"/>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3</a:t>
            </a:r>
          </a:p>
        </p:txBody>
      </p:sp>
      <p:sp>
        <p:nvSpPr>
          <p:cNvPr id="35" name="Oval 34"/>
          <p:cNvSpPr/>
          <p:nvPr/>
        </p:nvSpPr>
        <p:spPr>
          <a:xfrm>
            <a:off x="8621510" y="3429000"/>
            <a:ext cx="271204" cy="234917"/>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4</a:t>
            </a:r>
          </a:p>
        </p:txBody>
      </p:sp>
      <p:sp>
        <p:nvSpPr>
          <p:cNvPr id="36" name="Oval 35"/>
          <p:cNvSpPr/>
          <p:nvPr/>
        </p:nvSpPr>
        <p:spPr>
          <a:xfrm>
            <a:off x="10081596" y="3429000"/>
            <a:ext cx="271204" cy="234917"/>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7</a:t>
            </a:r>
          </a:p>
        </p:txBody>
      </p:sp>
      <p:cxnSp>
        <p:nvCxnSpPr>
          <p:cNvPr id="37" name="Straight Arrow Connector 36"/>
          <p:cNvCxnSpPr>
            <a:stCxn id="32" idx="7"/>
            <a:endCxn id="33" idx="3"/>
          </p:cNvCxnSpPr>
          <p:nvPr/>
        </p:nvCxnSpPr>
        <p:spPr>
          <a:xfrm flipV="1">
            <a:off x="7328735" y="2922171"/>
            <a:ext cx="468185" cy="54123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a:stCxn id="32" idx="5"/>
            <a:endCxn id="34" idx="1"/>
          </p:cNvCxnSpPr>
          <p:nvPr/>
        </p:nvCxnSpPr>
        <p:spPr>
          <a:xfrm>
            <a:off x="7328735" y="3629513"/>
            <a:ext cx="468185" cy="47900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a:stCxn id="33" idx="5"/>
            <a:endCxn id="35" idx="1"/>
          </p:cNvCxnSpPr>
          <p:nvPr/>
        </p:nvCxnSpPr>
        <p:spPr>
          <a:xfrm>
            <a:off x="7988690" y="2922172"/>
            <a:ext cx="672537" cy="54123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stCxn id="34" idx="7"/>
            <a:endCxn id="35" idx="3"/>
          </p:cNvCxnSpPr>
          <p:nvPr/>
        </p:nvCxnSpPr>
        <p:spPr>
          <a:xfrm flipV="1">
            <a:off x="7988690" y="3629513"/>
            <a:ext cx="672537" cy="47900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41" name="Oval 40"/>
          <p:cNvSpPr/>
          <p:nvPr/>
        </p:nvSpPr>
        <p:spPr>
          <a:xfrm>
            <a:off x="9249049" y="2352073"/>
            <a:ext cx="271204" cy="234917"/>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5</a:t>
            </a:r>
          </a:p>
        </p:txBody>
      </p:sp>
      <p:sp>
        <p:nvSpPr>
          <p:cNvPr id="42" name="Oval 41"/>
          <p:cNvSpPr/>
          <p:nvPr/>
        </p:nvSpPr>
        <p:spPr>
          <a:xfrm>
            <a:off x="9249049" y="4440864"/>
            <a:ext cx="271204" cy="234917"/>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6</a:t>
            </a:r>
          </a:p>
        </p:txBody>
      </p:sp>
      <p:cxnSp>
        <p:nvCxnSpPr>
          <p:cNvPr id="43" name="Straight Arrow Connector 42"/>
          <p:cNvCxnSpPr>
            <a:stCxn id="35" idx="0"/>
            <a:endCxn id="41" idx="3"/>
          </p:cNvCxnSpPr>
          <p:nvPr/>
        </p:nvCxnSpPr>
        <p:spPr>
          <a:xfrm flipV="1">
            <a:off x="8757112" y="2552587"/>
            <a:ext cx="531653" cy="876413"/>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stCxn id="35" idx="4"/>
            <a:endCxn id="42" idx="1"/>
          </p:cNvCxnSpPr>
          <p:nvPr/>
        </p:nvCxnSpPr>
        <p:spPr>
          <a:xfrm>
            <a:off x="8757112" y="3663916"/>
            <a:ext cx="531653" cy="81135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stCxn id="41" idx="5"/>
            <a:endCxn id="36" idx="1"/>
          </p:cNvCxnSpPr>
          <p:nvPr/>
        </p:nvCxnSpPr>
        <p:spPr>
          <a:xfrm>
            <a:off x="9480536" y="2552587"/>
            <a:ext cx="640777" cy="910816"/>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a:stCxn id="36" idx="3"/>
            <a:endCxn id="42" idx="7"/>
          </p:cNvCxnSpPr>
          <p:nvPr/>
        </p:nvCxnSpPr>
        <p:spPr>
          <a:xfrm flipH="1">
            <a:off x="9480536" y="3629513"/>
            <a:ext cx="640777" cy="845754"/>
          </a:xfrm>
          <a:prstGeom prst="straightConnector1">
            <a:avLst/>
          </a:prstGeom>
          <a:ln w="28575">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47" name="Oval 46"/>
          <p:cNvSpPr/>
          <p:nvPr/>
        </p:nvSpPr>
        <p:spPr>
          <a:xfrm>
            <a:off x="10953862" y="3429000"/>
            <a:ext cx="271204" cy="234917"/>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8</a:t>
            </a:r>
          </a:p>
        </p:txBody>
      </p:sp>
      <p:sp>
        <p:nvSpPr>
          <p:cNvPr id="48" name="Oval 47"/>
          <p:cNvSpPr/>
          <p:nvPr/>
        </p:nvSpPr>
        <p:spPr>
          <a:xfrm>
            <a:off x="11890388" y="3428999"/>
            <a:ext cx="271204" cy="234917"/>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9</a:t>
            </a:r>
          </a:p>
        </p:txBody>
      </p:sp>
      <p:cxnSp>
        <p:nvCxnSpPr>
          <p:cNvPr id="49" name="Straight Arrow Connector 48"/>
          <p:cNvCxnSpPr>
            <a:stCxn id="36" idx="6"/>
            <a:endCxn id="47" idx="2"/>
          </p:cNvCxnSpPr>
          <p:nvPr/>
        </p:nvCxnSpPr>
        <p:spPr>
          <a:xfrm>
            <a:off x="10352801" y="3546458"/>
            <a:ext cx="601061"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a:stCxn id="47" idx="6"/>
            <a:endCxn id="48" idx="2"/>
          </p:cNvCxnSpPr>
          <p:nvPr/>
        </p:nvCxnSpPr>
        <p:spPr>
          <a:xfrm flipV="1">
            <a:off x="11225066" y="3546457"/>
            <a:ext cx="665322" cy="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51" name="Oval 50"/>
          <p:cNvSpPr/>
          <p:nvPr/>
        </p:nvSpPr>
        <p:spPr>
          <a:xfrm>
            <a:off x="6096000" y="3429000"/>
            <a:ext cx="271204" cy="234917"/>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0</a:t>
            </a:r>
          </a:p>
        </p:txBody>
      </p:sp>
      <p:cxnSp>
        <p:nvCxnSpPr>
          <p:cNvPr id="52" name="Straight Arrow Connector 51"/>
          <p:cNvCxnSpPr>
            <a:cxnSpLocks/>
            <a:stCxn id="51" idx="6"/>
            <a:endCxn id="32" idx="2"/>
          </p:cNvCxnSpPr>
          <p:nvPr/>
        </p:nvCxnSpPr>
        <p:spPr>
          <a:xfrm>
            <a:off x="6367204" y="3546458"/>
            <a:ext cx="730043" cy="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a:stCxn id="32" idx="6"/>
            <a:endCxn id="35" idx="2"/>
          </p:cNvCxnSpPr>
          <p:nvPr/>
        </p:nvCxnSpPr>
        <p:spPr>
          <a:xfrm flipV="1">
            <a:off x="7368452" y="3546458"/>
            <a:ext cx="1253058" cy="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B3BA8A81-4DB3-4DC8-8ADA-B1F9DDB6B791}"/>
              </a:ext>
            </a:extLst>
          </p:cNvPr>
          <p:cNvCxnSpPr>
            <a:stCxn id="41" idx="6"/>
            <a:endCxn id="48" idx="0"/>
          </p:cNvCxnSpPr>
          <p:nvPr/>
        </p:nvCxnSpPr>
        <p:spPr>
          <a:xfrm>
            <a:off x="9520253" y="2469532"/>
            <a:ext cx="2505737" cy="959467"/>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C00E14F6-CF69-4FB6-ABC9-230045E12169}"/>
              </a:ext>
            </a:extLst>
          </p:cNvPr>
          <p:cNvCxnSpPr>
            <a:cxnSpLocks/>
            <a:stCxn id="51" idx="0"/>
            <a:endCxn id="33" idx="1"/>
          </p:cNvCxnSpPr>
          <p:nvPr/>
        </p:nvCxnSpPr>
        <p:spPr>
          <a:xfrm flipV="1">
            <a:off x="6231602" y="2756061"/>
            <a:ext cx="1565317" cy="672939"/>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A4F888D7-C9C7-4112-93F5-D401A8DE16E8}"/>
              </a:ext>
            </a:extLst>
          </p:cNvPr>
          <p:cNvCxnSpPr>
            <a:cxnSpLocks/>
            <a:stCxn id="51" idx="4"/>
            <a:endCxn id="34" idx="2"/>
          </p:cNvCxnSpPr>
          <p:nvPr/>
        </p:nvCxnSpPr>
        <p:spPr>
          <a:xfrm>
            <a:off x="6231602" y="3663917"/>
            <a:ext cx="1525600" cy="527654"/>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6C908182-17EC-49D9-8AC4-170A7C2FAE5B}"/>
              </a:ext>
            </a:extLst>
          </p:cNvPr>
          <p:cNvCxnSpPr>
            <a:cxnSpLocks/>
            <a:stCxn id="34" idx="5"/>
            <a:endCxn id="42" idx="2"/>
          </p:cNvCxnSpPr>
          <p:nvPr/>
        </p:nvCxnSpPr>
        <p:spPr>
          <a:xfrm>
            <a:off x="7988689" y="4274626"/>
            <a:ext cx="1260360" cy="283697"/>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 name="Freeform: Shape 1">
            <a:extLst>
              <a:ext uri="{FF2B5EF4-FFF2-40B4-BE49-F238E27FC236}">
                <a16:creationId xmlns:a16="http://schemas.microsoft.com/office/drawing/2014/main" id="{CC98BEF9-2F9E-4736-834F-BEF8E5C1243B}"/>
              </a:ext>
            </a:extLst>
          </p:cNvPr>
          <p:cNvSpPr/>
          <p:nvPr/>
        </p:nvSpPr>
        <p:spPr>
          <a:xfrm>
            <a:off x="264160" y="5836920"/>
            <a:ext cx="1630680" cy="816954"/>
          </a:xfrm>
          <a:custGeom>
            <a:avLst/>
            <a:gdLst>
              <a:gd name="connsiteX0" fmla="*/ 0 w 1630680"/>
              <a:gd name="connsiteY0" fmla="*/ 365760 h 816954"/>
              <a:gd name="connsiteX1" fmla="*/ 396240 w 1630680"/>
              <a:gd name="connsiteY1" fmla="*/ 807720 h 816954"/>
              <a:gd name="connsiteX2" fmla="*/ 1630680 w 1630680"/>
              <a:gd name="connsiteY2" fmla="*/ 0 h 816954"/>
              <a:gd name="connsiteX3" fmla="*/ 1630680 w 1630680"/>
              <a:gd name="connsiteY3" fmla="*/ 0 h 816954"/>
              <a:gd name="connsiteX4" fmla="*/ 1630680 w 1630680"/>
              <a:gd name="connsiteY4" fmla="*/ 0 h 8169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0680" h="816954">
                <a:moveTo>
                  <a:pt x="0" y="365760"/>
                </a:moveTo>
                <a:cubicBezTo>
                  <a:pt x="62230" y="617220"/>
                  <a:pt x="124460" y="868680"/>
                  <a:pt x="396240" y="807720"/>
                </a:cubicBezTo>
                <a:cubicBezTo>
                  <a:pt x="668020" y="746760"/>
                  <a:pt x="1630680" y="0"/>
                  <a:pt x="1630680" y="0"/>
                </a:cubicBezTo>
                <a:lnTo>
                  <a:pt x="1630680" y="0"/>
                </a:lnTo>
                <a:lnTo>
                  <a:pt x="1630680" y="0"/>
                </a:lnTo>
              </a:path>
            </a:pathLst>
          </a:custGeom>
          <a:noFill/>
          <a:ln w="28575">
            <a:solidFill>
              <a:schemeClr val="tx1"/>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99C0A3AB-67F7-4B33-B802-05EFDD8EB31B}"/>
              </a:ext>
            </a:extLst>
          </p:cNvPr>
          <p:cNvSpPr txBox="1"/>
          <p:nvPr/>
        </p:nvSpPr>
        <p:spPr>
          <a:xfrm>
            <a:off x="1991992" y="4735880"/>
            <a:ext cx="4217821" cy="83099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Calibri" panose="020F0502020204030204"/>
                <a:ea typeface="+mn-ea"/>
                <a:cs typeface="+mn-cs"/>
              </a:rPr>
              <a:t>Hash-partitioning based on the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Calibri" panose="020F0502020204030204"/>
                <a:ea typeface="+mn-ea"/>
                <a:cs typeface="+mn-cs"/>
              </a:rPr>
              <a:t>Join Column</a:t>
            </a:r>
          </a:p>
        </p:txBody>
      </p:sp>
      <p:graphicFrame>
        <p:nvGraphicFramePr>
          <p:cNvPr id="4" name="Table 3">
            <a:extLst>
              <a:ext uri="{FF2B5EF4-FFF2-40B4-BE49-F238E27FC236}">
                <a16:creationId xmlns:a16="http://schemas.microsoft.com/office/drawing/2014/main" id="{156CA4C5-3F0A-AF60-22C5-E50B006C9098}"/>
              </a:ext>
            </a:extLst>
          </p:cNvPr>
          <p:cNvGraphicFramePr>
            <a:graphicFrameLocks noGrp="1"/>
          </p:cNvGraphicFramePr>
          <p:nvPr/>
        </p:nvGraphicFramePr>
        <p:xfrm>
          <a:off x="80381" y="272274"/>
          <a:ext cx="822254" cy="5933440"/>
        </p:xfrm>
        <a:graphic>
          <a:graphicData uri="http://schemas.openxmlformats.org/drawingml/2006/table">
            <a:tbl>
              <a:tblPr firstRow="1" bandRow="1">
                <a:tableStyleId>{7E9639D4-E3E2-4D34-9284-5A2195B3D0D7}</a:tableStyleId>
              </a:tblPr>
              <a:tblGrid>
                <a:gridCol w="373380">
                  <a:extLst>
                    <a:ext uri="{9D8B030D-6E8A-4147-A177-3AD203B41FA5}">
                      <a16:colId xmlns:a16="http://schemas.microsoft.com/office/drawing/2014/main" val="2238006340"/>
                    </a:ext>
                  </a:extLst>
                </a:gridCol>
                <a:gridCol w="448874">
                  <a:extLst>
                    <a:ext uri="{9D8B030D-6E8A-4147-A177-3AD203B41FA5}">
                      <a16:colId xmlns:a16="http://schemas.microsoft.com/office/drawing/2014/main" val="2061947994"/>
                    </a:ext>
                  </a:extLst>
                </a:gridCol>
              </a:tblGrid>
              <a:tr h="370840">
                <a:tc>
                  <a:txBody>
                    <a:bodyPr/>
                    <a:lstStyle/>
                    <a:p>
                      <a:pPr algn="ctr"/>
                      <a:r>
                        <a:rPr lang="en-US" b="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4526168"/>
                  </a:ext>
                </a:extLst>
              </a:tr>
              <a:tr h="370840">
                <a:tc>
                  <a:txBody>
                    <a:bodyPr/>
                    <a:lstStyle/>
                    <a:p>
                      <a:pPr algn="ctr"/>
                      <a:r>
                        <a:rPr lang="en-US"/>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4175589"/>
                  </a:ext>
                </a:extLst>
              </a:tr>
              <a:tr h="370840">
                <a:tc>
                  <a:txBody>
                    <a:bodyPr/>
                    <a:lstStyle/>
                    <a:p>
                      <a:pPr algn="ctr"/>
                      <a:r>
                        <a:rPr lang="en-US"/>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90979784"/>
                  </a:ext>
                </a:extLst>
              </a:tr>
              <a:tr h="370840">
                <a:tc>
                  <a:txBody>
                    <a:bodyPr/>
                    <a:lstStyle/>
                    <a:p>
                      <a:pPr algn="ctr"/>
                      <a:r>
                        <a:rPr lang="en-US"/>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86550880"/>
                  </a:ext>
                </a:extLst>
              </a:tr>
              <a:tr h="370840">
                <a:tc>
                  <a:txBody>
                    <a:bodyPr/>
                    <a:lstStyle/>
                    <a:p>
                      <a:pPr algn="ctr"/>
                      <a:r>
                        <a:rPr lang="en-US"/>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55134128"/>
                  </a:ext>
                </a:extLst>
              </a:tr>
              <a:tr h="370840">
                <a:tc>
                  <a:txBody>
                    <a:bodyPr/>
                    <a:lstStyle/>
                    <a:p>
                      <a:pPr algn="ctr"/>
                      <a:r>
                        <a:rPr lang="en-US"/>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55905588"/>
                  </a:ext>
                </a:extLst>
              </a:tr>
              <a:tr h="370840">
                <a:tc>
                  <a:txBody>
                    <a:bodyPr/>
                    <a:lstStyle/>
                    <a:p>
                      <a:pPr algn="ctr"/>
                      <a:r>
                        <a:rPr lang="en-US"/>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75016104"/>
                  </a:ext>
                </a:extLst>
              </a:tr>
              <a:tr h="370840">
                <a:tc>
                  <a:txBody>
                    <a:bodyPr/>
                    <a:lstStyle/>
                    <a:p>
                      <a:pPr algn="ctr"/>
                      <a:r>
                        <a:rPr lang="en-US"/>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78060766"/>
                  </a:ext>
                </a:extLst>
              </a:tr>
              <a:tr h="370840">
                <a:tc>
                  <a:txBody>
                    <a:bodyPr/>
                    <a:lstStyle/>
                    <a:p>
                      <a:pPr algn="ctr"/>
                      <a:r>
                        <a:rPr lang="en-US"/>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07248669"/>
                  </a:ext>
                </a:extLst>
              </a:tr>
              <a:tr h="370840">
                <a:tc>
                  <a:txBody>
                    <a:bodyPr/>
                    <a:lstStyle/>
                    <a:p>
                      <a:pPr algn="ctr"/>
                      <a:r>
                        <a:rPr lang="en-US"/>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93369924"/>
                  </a:ext>
                </a:extLst>
              </a:tr>
              <a:tr h="370840">
                <a:tc>
                  <a:txBody>
                    <a:bodyPr/>
                    <a:lstStyle/>
                    <a:p>
                      <a:pPr algn="ctr"/>
                      <a:r>
                        <a:rPr lang="en-US"/>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53282014"/>
                  </a:ext>
                </a:extLst>
              </a:tr>
              <a:tr h="370840">
                <a:tc>
                  <a:txBody>
                    <a:bodyPr/>
                    <a:lstStyle/>
                    <a:p>
                      <a:pPr algn="ctr"/>
                      <a:r>
                        <a:rPr lang="en-US"/>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72058715"/>
                  </a:ext>
                </a:extLst>
              </a:tr>
              <a:tr h="370840">
                <a:tc>
                  <a:txBody>
                    <a:bodyPr/>
                    <a:lstStyle/>
                    <a:p>
                      <a:pPr algn="ctr"/>
                      <a:r>
                        <a:rPr lang="en-US"/>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3119135"/>
                  </a:ext>
                </a:extLst>
              </a:tr>
              <a:tr h="370840">
                <a:tc>
                  <a:txBody>
                    <a:bodyPr/>
                    <a:lstStyle/>
                    <a:p>
                      <a:pPr algn="ctr"/>
                      <a:r>
                        <a:rPr lang="en-US"/>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79546065"/>
                  </a:ext>
                </a:extLst>
              </a:tr>
              <a:tr h="370840">
                <a:tc>
                  <a:txBody>
                    <a:bodyPr/>
                    <a:lstStyle/>
                    <a:p>
                      <a:pPr algn="ctr"/>
                      <a:r>
                        <a:rPr lang="en-US"/>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56025023"/>
                  </a:ext>
                </a:extLst>
              </a:tr>
              <a:tr h="370840">
                <a:tc>
                  <a:txBody>
                    <a:bodyPr/>
                    <a:lstStyle/>
                    <a:p>
                      <a:pPr algn="ctr"/>
                      <a:r>
                        <a:rPr lang="en-US"/>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48058303"/>
                  </a:ext>
                </a:extLst>
              </a:tr>
            </a:tbl>
          </a:graphicData>
        </a:graphic>
      </p:graphicFrame>
      <p:sp>
        <p:nvSpPr>
          <p:cNvPr id="5" name="TextBox 4">
            <a:extLst>
              <a:ext uri="{FF2B5EF4-FFF2-40B4-BE49-F238E27FC236}">
                <a16:creationId xmlns:a16="http://schemas.microsoft.com/office/drawing/2014/main" id="{ABF93962-E9BA-9E43-923D-96A8E6DE0C27}"/>
              </a:ext>
            </a:extLst>
          </p:cNvPr>
          <p:cNvSpPr txBox="1"/>
          <p:nvPr/>
        </p:nvSpPr>
        <p:spPr>
          <a:xfrm>
            <a:off x="44509" y="-32819"/>
            <a:ext cx="43954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Calibri" panose="020F0502020204030204"/>
                <a:ea typeface="+mn-ea"/>
                <a:cs typeface="+mn-cs"/>
              </a:rPr>
              <a:t>(k)</a:t>
            </a:r>
          </a:p>
        </p:txBody>
      </p:sp>
      <p:sp>
        <p:nvSpPr>
          <p:cNvPr id="10" name="TextBox 9">
            <a:extLst>
              <a:ext uri="{FF2B5EF4-FFF2-40B4-BE49-F238E27FC236}">
                <a16:creationId xmlns:a16="http://schemas.microsoft.com/office/drawing/2014/main" id="{3969858B-4068-0CE6-3F95-0348441F0D4D}"/>
              </a:ext>
            </a:extLst>
          </p:cNvPr>
          <p:cNvSpPr txBox="1"/>
          <p:nvPr/>
        </p:nvSpPr>
        <p:spPr>
          <a:xfrm>
            <a:off x="6059020" y="34242"/>
            <a:ext cx="6102572" cy="1384995"/>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200" b="0" i="0" u="none" strike="noStrike" kern="1200" cap="none" spc="0" normalizeH="0" baseline="0" noProof="0">
                <a:ln>
                  <a:noFill/>
                </a:ln>
                <a:solidFill>
                  <a:prstClr val="black"/>
                </a:solidFill>
                <a:effectLst/>
                <a:uLnTx/>
                <a:uFillTx/>
                <a:latin typeface="Calibri" panose="020F0502020204030204"/>
                <a:ea typeface="+mn-ea"/>
                <a:cs typeface="+mn-cs"/>
              </a:rPr>
              <a:t>The join column decides the </a:t>
            </a:r>
            <a:r>
              <a:rPr lang="en-US" sz="4200">
                <a:solidFill>
                  <a:prstClr val="black"/>
                </a:solidFill>
                <a:latin typeface="Calibri" panose="020F0502020204030204"/>
              </a:rPr>
              <a:t>GPU</a:t>
            </a:r>
            <a:r>
              <a:rPr kumimoji="0" lang="en-US" sz="4200" b="0" i="0" u="none" strike="noStrike" kern="1200" cap="none" spc="0" normalizeH="0" baseline="0" noProof="0">
                <a:ln>
                  <a:noFill/>
                </a:ln>
                <a:solidFill>
                  <a:prstClr val="black"/>
                </a:solidFill>
                <a:effectLst/>
                <a:uLnTx/>
                <a:uFillTx/>
                <a:latin typeface="Calibri" panose="020F0502020204030204"/>
                <a:ea typeface="+mn-ea"/>
                <a:cs typeface="+mn-cs"/>
              </a:rPr>
              <a:t>(bucket-id)</a:t>
            </a:r>
          </a:p>
        </p:txBody>
      </p:sp>
      <p:sp>
        <p:nvSpPr>
          <p:cNvPr id="7" name="TextBox 6">
            <a:extLst>
              <a:ext uri="{FF2B5EF4-FFF2-40B4-BE49-F238E27FC236}">
                <a16:creationId xmlns:a16="http://schemas.microsoft.com/office/drawing/2014/main" id="{26623DB5-D6D3-A73B-16DD-4A27835B3B6F}"/>
              </a:ext>
            </a:extLst>
          </p:cNvPr>
          <p:cNvSpPr txBox="1"/>
          <p:nvPr/>
        </p:nvSpPr>
        <p:spPr>
          <a:xfrm>
            <a:off x="1111045" y="6445046"/>
            <a:ext cx="10223909" cy="4154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50">
                <a:cs typeface="Arial"/>
              </a:rPr>
              <a:t>Kumar, S., &amp; Gilray, T. (2020). Load-balancing parallel relational algebra. In </a:t>
            </a:r>
            <a:r>
              <a:rPr lang="en-US" sz="1050" i="1">
                <a:cs typeface="Arial"/>
              </a:rPr>
              <a:t>High Performance Computing: 35th International Conference, ISC High Performance 2020, Frankfurt/Main, Germany, June 22–25, 2020, Proceedings 35</a:t>
            </a:r>
            <a:r>
              <a:rPr lang="en-US" sz="1050">
                <a:cs typeface="Arial"/>
              </a:rPr>
              <a:t> (pp. 288-308). Springer International Publishing.</a:t>
            </a:r>
          </a:p>
        </p:txBody>
      </p:sp>
    </p:spTree>
    <p:extLst>
      <p:ext uri="{BB962C8B-B14F-4D97-AF65-F5344CB8AC3E}">
        <p14:creationId xmlns:p14="http://schemas.microsoft.com/office/powerpoint/2010/main" val="297585742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nvGraphicFramePr>
        <p:xfrm>
          <a:off x="2320480" y="272274"/>
          <a:ext cx="900000" cy="5933440"/>
        </p:xfrm>
        <a:graphic>
          <a:graphicData uri="http://schemas.openxmlformats.org/drawingml/2006/table">
            <a:tbl>
              <a:tblPr firstRow="1" bandRow="1">
                <a:tableStyleId>{7E9639D4-E3E2-4D34-9284-5A2195B3D0D7}</a:tableStyleId>
              </a:tblPr>
              <a:tblGrid>
                <a:gridCol w="450000">
                  <a:extLst>
                    <a:ext uri="{9D8B030D-6E8A-4147-A177-3AD203B41FA5}">
                      <a16:colId xmlns:a16="http://schemas.microsoft.com/office/drawing/2014/main" val="2238006340"/>
                    </a:ext>
                  </a:extLst>
                </a:gridCol>
                <a:gridCol w="450000">
                  <a:extLst>
                    <a:ext uri="{9D8B030D-6E8A-4147-A177-3AD203B41FA5}">
                      <a16:colId xmlns:a16="http://schemas.microsoft.com/office/drawing/2014/main" val="2061947994"/>
                    </a:ext>
                  </a:extLst>
                </a:gridCol>
              </a:tblGrid>
              <a:tr h="370840">
                <a:tc>
                  <a:txBody>
                    <a:bodyPr/>
                    <a:lstStyle/>
                    <a:p>
                      <a:pPr algn="ctr"/>
                      <a:r>
                        <a:rPr lang="en-US" b="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US" b="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54526168"/>
                  </a:ext>
                </a:extLst>
              </a:tr>
              <a:tr h="370840">
                <a:tc>
                  <a:txBody>
                    <a:bodyPr/>
                    <a:lstStyle/>
                    <a:p>
                      <a:pPr algn="ctr"/>
                      <a:r>
                        <a:rPr lang="en-US"/>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US"/>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94175589"/>
                  </a:ext>
                </a:extLst>
              </a:tr>
              <a:tr h="370840">
                <a:tc>
                  <a:txBody>
                    <a:bodyPr/>
                    <a:lstStyle/>
                    <a:p>
                      <a:pPr algn="ctr"/>
                      <a:r>
                        <a:rPr lang="en-US"/>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US"/>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1059738687"/>
                  </a:ext>
                </a:extLst>
              </a:tr>
              <a:tr h="370840">
                <a:tc>
                  <a:txBody>
                    <a:bodyPr/>
                    <a:lstStyle/>
                    <a:p>
                      <a:pPr algn="ctr"/>
                      <a:r>
                        <a:rPr lang="en-US"/>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a:r>
                        <a:rPr lang="en-US"/>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extLst>
                  <a:ext uri="{0D108BD9-81ED-4DB2-BD59-A6C34878D82A}">
                    <a16:rowId xmlns:a16="http://schemas.microsoft.com/office/drawing/2014/main" val="2763259866"/>
                  </a:ext>
                </a:extLst>
              </a:tr>
              <a:tr h="370840">
                <a:tc>
                  <a:txBody>
                    <a:bodyPr/>
                    <a:lstStyle/>
                    <a:p>
                      <a:pPr algn="ctr"/>
                      <a:r>
                        <a:rPr lang="en-US"/>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a:r>
                        <a:rPr lang="en-US"/>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extLst>
                  <a:ext uri="{0D108BD9-81ED-4DB2-BD59-A6C34878D82A}">
                    <a16:rowId xmlns:a16="http://schemas.microsoft.com/office/drawing/2014/main" val="952107675"/>
                  </a:ext>
                </a:extLst>
              </a:tr>
              <a:tr h="370840">
                <a:tc>
                  <a:txBody>
                    <a:bodyPr/>
                    <a:lstStyle/>
                    <a:p>
                      <a:pPr algn="ctr"/>
                      <a:r>
                        <a:rPr lang="en-US"/>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a:r>
                        <a:rPr lang="en-US"/>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extLst>
                  <a:ext uri="{0D108BD9-81ED-4DB2-BD59-A6C34878D82A}">
                    <a16:rowId xmlns:a16="http://schemas.microsoft.com/office/drawing/2014/main" val="529392017"/>
                  </a:ext>
                </a:extLst>
              </a:tr>
              <a:tr h="370840">
                <a:tc>
                  <a:txBody>
                    <a:bodyPr/>
                    <a:lstStyle/>
                    <a:p>
                      <a:pPr algn="ctr"/>
                      <a:r>
                        <a:rPr lang="en-US"/>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a:r>
                        <a:rPr lang="en-US"/>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extLst>
                  <a:ext uri="{0D108BD9-81ED-4DB2-BD59-A6C34878D82A}">
                    <a16:rowId xmlns:a16="http://schemas.microsoft.com/office/drawing/2014/main" val="329118465"/>
                  </a:ext>
                </a:extLst>
              </a:tr>
              <a:tr h="370840">
                <a:tc>
                  <a:txBody>
                    <a:bodyPr/>
                    <a:lstStyle/>
                    <a:p>
                      <a:pPr algn="ctr"/>
                      <a:r>
                        <a:rPr lang="en-US"/>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US"/>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3287216605"/>
                  </a:ext>
                </a:extLst>
              </a:tr>
              <a:tr h="370840">
                <a:tc>
                  <a:txBody>
                    <a:bodyPr/>
                    <a:lstStyle/>
                    <a:p>
                      <a:pPr algn="ctr"/>
                      <a:r>
                        <a:rPr lang="en-US"/>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US"/>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1753933921"/>
                  </a:ext>
                </a:extLst>
              </a:tr>
              <a:tr h="370840">
                <a:tc>
                  <a:txBody>
                    <a:bodyPr/>
                    <a:lstStyle/>
                    <a:p>
                      <a:pPr algn="ctr"/>
                      <a:r>
                        <a:rPr lang="en-US"/>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a:r>
                        <a:rPr lang="en-US"/>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extLst>
                  <a:ext uri="{0D108BD9-81ED-4DB2-BD59-A6C34878D82A}">
                    <a16:rowId xmlns:a16="http://schemas.microsoft.com/office/drawing/2014/main" val="3251407894"/>
                  </a:ext>
                </a:extLst>
              </a:tr>
              <a:tr h="370840">
                <a:tc>
                  <a:txBody>
                    <a:bodyPr/>
                    <a:lstStyle/>
                    <a:p>
                      <a:pPr algn="ctr"/>
                      <a:r>
                        <a:rPr lang="en-US"/>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a:r>
                        <a:rPr lang="en-US"/>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extLst>
                  <a:ext uri="{0D108BD9-81ED-4DB2-BD59-A6C34878D82A}">
                    <a16:rowId xmlns:a16="http://schemas.microsoft.com/office/drawing/2014/main" val="4159873340"/>
                  </a:ext>
                </a:extLst>
              </a:tr>
              <a:tr h="370840">
                <a:tc>
                  <a:txBody>
                    <a:bodyPr/>
                    <a:lstStyle/>
                    <a:p>
                      <a:pPr algn="ctr"/>
                      <a:r>
                        <a:rPr lang="en-US"/>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US"/>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2593019449"/>
                  </a:ext>
                </a:extLst>
              </a:tr>
              <a:tr h="370840">
                <a:tc>
                  <a:txBody>
                    <a:bodyPr/>
                    <a:lstStyle/>
                    <a:p>
                      <a:pPr marL="0" algn="ctr" defTabSz="914400" rtl="0" eaLnBrk="1" latinLnBrk="0" hangingPunct="1"/>
                      <a:r>
                        <a:rPr lang="en-US" sz="1800" kern="1200">
                          <a:solidFill>
                            <a:schemeClr val="tx1"/>
                          </a:solidFill>
                          <a:latin typeface="+mn-lt"/>
                          <a:ea typeface="+mn-ea"/>
                          <a:cs typeface="+mn-cs"/>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marL="0" algn="ctr" defTabSz="914400" rtl="0" eaLnBrk="1" latinLnBrk="0" hangingPunct="1"/>
                      <a:r>
                        <a:rPr lang="en-US" sz="1800" kern="1200">
                          <a:solidFill>
                            <a:schemeClr val="tx1"/>
                          </a:solidFill>
                          <a:latin typeface="+mn-lt"/>
                          <a:ea typeface="+mn-ea"/>
                          <a:cs typeface="+mn-cs"/>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3218662133"/>
                  </a:ext>
                </a:extLst>
              </a:tr>
              <a:tr h="370840">
                <a:tc>
                  <a:txBody>
                    <a:bodyPr/>
                    <a:lstStyle/>
                    <a:p>
                      <a:pPr algn="ctr"/>
                      <a:r>
                        <a:rPr lang="en-US"/>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US"/>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2540047111"/>
                  </a:ext>
                </a:extLst>
              </a:tr>
              <a:tr h="370840">
                <a:tc>
                  <a:txBody>
                    <a:bodyPr/>
                    <a:lstStyle/>
                    <a:p>
                      <a:pPr algn="ctr"/>
                      <a:r>
                        <a:rPr lang="en-US"/>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US"/>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1150114250"/>
                  </a:ext>
                </a:extLst>
              </a:tr>
              <a:tr h="370840">
                <a:tc>
                  <a:txBody>
                    <a:bodyPr/>
                    <a:lstStyle/>
                    <a:p>
                      <a:pPr algn="ctr"/>
                      <a:r>
                        <a:rPr lang="en-US"/>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US"/>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1819945508"/>
                  </a:ext>
                </a:extLst>
              </a:tr>
            </a:tbl>
          </a:graphicData>
        </a:graphic>
      </p:graphicFrame>
      <p:graphicFrame>
        <p:nvGraphicFramePr>
          <p:cNvPr id="29" name="Table 28"/>
          <p:cNvGraphicFramePr>
            <a:graphicFrameLocks noGrp="1"/>
          </p:cNvGraphicFramePr>
          <p:nvPr/>
        </p:nvGraphicFramePr>
        <p:xfrm>
          <a:off x="3444810" y="101535"/>
          <a:ext cx="911534" cy="1112520"/>
        </p:xfrm>
        <a:graphic>
          <a:graphicData uri="http://schemas.openxmlformats.org/drawingml/2006/table">
            <a:tbl>
              <a:tblPr firstRow="1" bandRow="1">
                <a:tableStyleId>{7E9639D4-E3E2-4D34-9284-5A2195B3D0D7}</a:tableStyleId>
              </a:tblPr>
              <a:tblGrid>
                <a:gridCol w="455767">
                  <a:extLst>
                    <a:ext uri="{9D8B030D-6E8A-4147-A177-3AD203B41FA5}">
                      <a16:colId xmlns:a16="http://schemas.microsoft.com/office/drawing/2014/main" val="2238006340"/>
                    </a:ext>
                  </a:extLst>
                </a:gridCol>
                <a:gridCol w="455767">
                  <a:extLst>
                    <a:ext uri="{9D8B030D-6E8A-4147-A177-3AD203B41FA5}">
                      <a16:colId xmlns:a16="http://schemas.microsoft.com/office/drawing/2014/main" val="2061947994"/>
                    </a:ext>
                  </a:extLst>
                </a:gridCol>
              </a:tblGrid>
              <a:tr h="370840">
                <a:tc>
                  <a:txBody>
                    <a:bodyPr/>
                    <a:lstStyle/>
                    <a:p>
                      <a:pPr algn="ctr"/>
                      <a:r>
                        <a:rPr lang="en-US" b="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US" b="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54526168"/>
                  </a:ext>
                </a:extLst>
              </a:tr>
              <a:tr h="370840">
                <a:tc>
                  <a:txBody>
                    <a:bodyPr/>
                    <a:lstStyle/>
                    <a:p>
                      <a:pPr algn="ctr"/>
                      <a:r>
                        <a:rPr lang="en-US"/>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US"/>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1326560163"/>
                  </a:ext>
                </a:extLst>
              </a:tr>
              <a:tr h="370840">
                <a:tc>
                  <a:txBody>
                    <a:bodyPr/>
                    <a:lstStyle/>
                    <a:p>
                      <a:pPr algn="ctr"/>
                      <a:r>
                        <a:rPr lang="en-US"/>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US"/>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379201894"/>
                  </a:ext>
                </a:extLst>
              </a:tr>
            </a:tbl>
          </a:graphicData>
        </a:graphic>
      </p:graphicFrame>
      <p:sp>
        <p:nvSpPr>
          <p:cNvPr id="32" name="Oval 31"/>
          <p:cNvSpPr/>
          <p:nvPr/>
        </p:nvSpPr>
        <p:spPr>
          <a:xfrm>
            <a:off x="7097248" y="3478818"/>
            <a:ext cx="271204" cy="234917"/>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1</a:t>
            </a:r>
          </a:p>
        </p:txBody>
      </p:sp>
      <p:sp>
        <p:nvSpPr>
          <p:cNvPr id="33" name="Oval 32"/>
          <p:cNvSpPr/>
          <p:nvPr/>
        </p:nvSpPr>
        <p:spPr>
          <a:xfrm>
            <a:off x="7757202" y="2771476"/>
            <a:ext cx="271204" cy="234917"/>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2</a:t>
            </a:r>
          </a:p>
        </p:txBody>
      </p:sp>
      <p:sp>
        <p:nvSpPr>
          <p:cNvPr id="34" name="Oval 33"/>
          <p:cNvSpPr/>
          <p:nvPr/>
        </p:nvSpPr>
        <p:spPr>
          <a:xfrm>
            <a:off x="7757202" y="4123930"/>
            <a:ext cx="271204" cy="234917"/>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3</a:t>
            </a:r>
          </a:p>
        </p:txBody>
      </p:sp>
      <p:sp>
        <p:nvSpPr>
          <p:cNvPr id="35" name="Oval 34"/>
          <p:cNvSpPr/>
          <p:nvPr/>
        </p:nvSpPr>
        <p:spPr>
          <a:xfrm>
            <a:off x="8621510" y="3478818"/>
            <a:ext cx="271204" cy="234917"/>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4</a:t>
            </a:r>
          </a:p>
        </p:txBody>
      </p:sp>
      <p:sp>
        <p:nvSpPr>
          <p:cNvPr id="36" name="Oval 35"/>
          <p:cNvSpPr/>
          <p:nvPr/>
        </p:nvSpPr>
        <p:spPr>
          <a:xfrm>
            <a:off x="10081596" y="3478818"/>
            <a:ext cx="271204" cy="234917"/>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7</a:t>
            </a:r>
          </a:p>
        </p:txBody>
      </p:sp>
      <p:cxnSp>
        <p:nvCxnSpPr>
          <p:cNvPr id="37" name="Straight Arrow Connector 36"/>
          <p:cNvCxnSpPr>
            <a:stCxn id="32" idx="7"/>
            <a:endCxn id="33" idx="3"/>
          </p:cNvCxnSpPr>
          <p:nvPr/>
        </p:nvCxnSpPr>
        <p:spPr>
          <a:xfrm flipV="1">
            <a:off x="7328735" y="2971989"/>
            <a:ext cx="468185" cy="541231"/>
          </a:xfrm>
          <a:prstGeom prst="straightConnector1">
            <a:avLst/>
          </a:prstGeom>
          <a:ln w="28575">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a:stCxn id="32" idx="5"/>
            <a:endCxn id="34" idx="1"/>
          </p:cNvCxnSpPr>
          <p:nvPr/>
        </p:nvCxnSpPr>
        <p:spPr>
          <a:xfrm>
            <a:off x="7328735" y="3679331"/>
            <a:ext cx="468185" cy="479001"/>
          </a:xfrm>
          <a:prstGeom prst="straightConnector1">
            <a:avLst/>
          </a:prstGeom>
          <a:ln w="28575">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a:stCxn id="33" idx="5"/>
            <a:endCxn id="35" idx="1"/>
          </p:cNvCxnSpPr>
          <p:nvPr/>
        </p:nvCxnSpPr>
        <p:spPr>
          <a:xfrm>
            <a:off x="7988690" y="2971990"/>
            <a:ext cx="672537" cy="541230"/>
          </a:xfrm>
          <a:prstGeom prst="straightConnector1">
            <a:avLst/>
          </a:prstGeom>
          <a:ln w="28575">
            <a:solidFill>
              <a:srgbClr val="0070C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stCxn id="34" idx="7"/>
            <a:endCxn id="35" idx="3"/>
          </p:cNvCxnSpPr>
          <p:nvPr/>
        </p:nvCxnSpPr>
        <p:spPr>
          <a:xfrm flipV="1">
            <a:off x="7988690" y="3679331"/>
            <a:ext cx="672537" cy="479001"/>
          </a:xfrm>
          <a:prstGeom prst="straightConnector1">
            <a:avLst/>
          </a:prstGeom>
          <a:ln w="28575">
            <a:solidFill>
              <a:srgbClr val="00B05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41" name="Oval 40"/>
          <p:cNvSpPr/>
          <p:nvPr/>
        </p:nvSpPr>
        <p:spPr>
          <a:xfrm>
            <a:off x="9249049" y="2401891"/>
            <a:ext cx="271204" cy="234917"/>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5</a:t>
            </a:r>
          </a:p>
        </p:txBody>
      </p:sp>
      <p:sp>
        <p:nvSpPr>
          <p:cNvPr id="42" name="Oval 41"/>
          <p:cNvSpPr/>
          <p:nvPr/>
        </p:nvSpPr>
        <p:spPr>
          <a:xfrm>
            <a:off x="9249049" y="4490682"/>
            <a:ext cx="271204" cy="234917"/>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6</a:t>
            </a:r>
          </a:p>
        </p:txBody>
      </p:sp>
      <p:cxnSp>
        <p:nvCxnSpPr>
          <p:cNvPr id="43" name="Straight Arrow Connector 42"/>
          <p:cNvCxnSpPr>
            <a:stCxn id="35" idx="0"/>
            <a:endCxn id="41" idx="3"/>
          </p:cNvCxnSpPr>
          <p:nvPr/>
        </p:nvCxnSpPr>
        <p:spPr>
          <a:xfrm flipV="1">
            <a:off x="8757112" y="2602405"/>
            <a:ext cx="531653" cy="876413"/>
          </a:xfrm>
          <a:prstGeom prst="straightConnector1">
            <a:avLst/>
          </a:prstGeom>
          <a:ln w="28575">
            <a:solidFill>
              <a:srgbClr val="0070C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stCxn id="35" idx="4"/>
            <a:endCxn id="42" idx="1"/>
          </p:cNvCxnSpPr>
          <p:nvPr/>
        </p:nvCxnSpPr>
        <p:spPr>
          <a:xfrm>
            <a:off x="8757112" y="3713734"/>
            <a:ext cx="531653" cy="811351"/>
          </a:xfrm>
          <a:prstGeom prst="straightConnector1">
            <a:avLst/>
          </a:prstGeom>
          <a:ln w="28575">
            <a:solidFill>
              <a:srgbClr val="0070C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stCxn id="41" idx="5"/>
            <a:endCxn id="36" idx="1"/>
          </p:cNvCxnSpPr>
          <p:nvPr/>
        </p:nvCxnSpPr>
        <p:spPr>
          <a:xfrm>
            <a:off x="9480536" y="2602405"/>
            <a:ext cx="640777" cy="910816"/>
          </a:xfrm>
          <a:prstGeom prst="straightConnector1">
            <a:avLst/>
          </a:prstGeom>
          <a:ln w="28575">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a:stCxn id="36" idx="3"/>
            <a:endCxn id="42" idx="7"/>
          </p:cNvCxnSpPr>
          <p:nvPr/>
        </p:nvCxnSpPr>
        <p:spPr>
          <a:xfrm flipH="1">
            <a:off x="9480536" y="3679331"/>
            <a:ext cx="640777" cy="845754"/>
          </a:xfrm>
          <a:prstGeom prst="straightConnector1">
            <a:avLst/>
          </a:prstGeom>
          <a:ln w="28575">
            <a:solidFill>
              <a:srgbClr val="00B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47" name="Oval 46"/>
          <p:cNvSpPr/>
          <p:nvPr/>
        </p:nvSpPr>
        <p:spPr>
          <a:xfrm>
            <a:off x="10953862" y="3478818"/>
            <a:ext cx="271204" cy="234917"/>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8</a:t>
            </a:r>
          </a:p>
        </p:txBody>
      </p:sp>
      <p:sp>
        <p:nvSpPr>
          <p:cNvPr id="48" name="Oval 47"/>
          <p:cNvSpPr/>
          <p:nvPr/>
        </p:nvSpPr>
        <p:spPr>
          <a:xfrm>
            <a:off x="11890388" y="3478817"/>
            <a:ext cx="271204" cy="234917"/>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9</a:t>
            </a:r>
          </a:p>
        </p:txBody>
      </p:sp>
      <p:cxnSp>
        <p:nvCxnSpPr>
          <p:cNvPr id="49" name="Straight Arrow Connector 48"/>
          <p:cNvCxnSpPr>
            <a:stCxn id="36" idx="6"/>
            <a:endCxn id="47" idx="2"/>
          </p:cNvCxnSpPr>
          <p:nvPr/>
        </p:nvCxnSpPr>
        <p:spPr>
          <a:xfrm>
            <a:off x="10352801" y="3596276"/>
            <a:ext cx="601061" cy="0"/>
          </a:xfrm>
          <a:prstGeom prst="straightConnector1">
            <a:avLst/>
          </a:prstGeom>
          <a:ln w="28575">
            <a:solidFill>
              <a:srgbClr val="00B05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a:stCxn id="47" idx="6"/>
            <a:endCxn id="48" idx="2"/>
          </p:cNvCxnSpPr>
          <p:nvPr/>
        </p:nvCxnSpPr>
        <p:spPr>
          <a:xfrm flipV="1">
            <a:off x="11225066" y="3596275"/>
            <a:ext cx="665322" cy="1"/>
          </a:xfrm>
          <a:prstGeom prst="straightConnector1">
            <a:avLst/>
          </a:prstGeom>
          <a:ln w="28575">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51" name="Oval 50"/>
          <p:cNvSpPr/>
          <p:nvPr/>
        </p:nvSpPr>
        <p:spPr>
          <a:xfrm>
            <a:off x="6096000" y="3478818"/>
            <a:ext cx="271204" cy="234917"/>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0</a:t>
            </a:r>
          </a:p>
        </p:txBody>
      </p:sp>
      <p:cxnSp>
        <p:nvCxnSpPr>
          <p:cNvPr id="52" name="Straight Arrow Connector 51"/>
          <p:cNvCxnSpPr>
            <a:stCxn id="51" idx="6"/>
            <a:endCxn id="32" idx="2"/>
          </p:cNvCxnSpPr>
          <p:nvPr/>
        </p:nvCxnSpPr>
        <p:spPr>
          <a:xfrm>
            <a:off x="6367204" y="3596276"/>
            <a:ext cx="730043" cy="1"/>
          </a:xfrm>
          <a:prstGeom prst="straightConnector1">
            <a:avLst/>
          </a:prstGeom>
          <a:ln w="28575">
            <a:solidFill>
              <a:srgbClr val="00B05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a:stCxn id="32" idx="6"/>
            <a:endCxn id="35" idx="2"/>
          </p:cNvCxnSpPr>
          <p:nvPr/>
        </p:nvCxnSpPr>
        <p:spPr>
          <a:xfrm flipV="1">
            <a:off x="7368452" y="3596276"/>
            <a:ext cx="1253058" cy="1"/>
          </a:xfrm>
          <a:prstGeom prst="straightConnector1">
            <a:avLst/>
          </a:prstGeom>
          <a:ln w="28575">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aphicFrame>
        <p:nvGraphicFramePr>
          <p:cNvPr id="54" name="Table 53"/>
          <p:cNvGraphicFramePr>
            <a:graphicFrameLocks noGrp="1"/>
          </p:cNvGraphicFramePr>
          <p:nvPr/>
        </p:nvGraphicFramePr>
        <p:xfrm>
          <a:off x="3459927" y="4416950"/>
          <a:ext cx="911534" cy="1112520"/>
        </p:xfrm>
        <a:graphic>
          <a:graphicData uri="http://schemas.openxmlformats.org/drawingml/2006/table">
            <a:tbl>
              <a:tblPr firstRow="1" bandRow="1">
                <a:tableStyleId>{7E9639D4-E3E2-4D34-9284-5A2195B3D0D7}</a:tableStyleId>
              </a:tblPr>
              <a:tblGrid>
                <a:gridCol w="455767">
                  <a:extLst>
                    <a:ext uri="{9D8B030D-6E8A-4147-A177-3AD203B41FA5}">
                      <a16:colId xmlns:a16="http://schemas.microsoft.com/office/drawing/2014/main" val="2238006340"/>
                    </a:ext>
                  </a:extLst>
                </a:gridCol>
                <a:gridCol w="455767">
                  <a:extLst>
                    <a:ext uri="{9D8B030D-6E8A-4147-A177-3AD203B41FA5}">
                      <a16:colId xmlns:a16="http://schemas.microsoft.com/office/drawing/2014/main" val="2061947994"/>
                    </a:ext>
                  </a:extLst>
                </a:gridCol>
              </a:tblGrid>
              <a:tr h="370840">
                <a:tc>
                  <a:txBody>
                    <a:bodyPr/>
                    <a:lstStyle/>
                    <a:p>
                      <a:pPr algn="ctr"/>
                      <a:r>
                        <a:rPr lang="en-US" b="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a:r>
                        <a:rPr lang="en-US" b="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extLst>
                  <a:ext uri="{0D108BD9-81ED-4DB2-BD59-A6C34878D82A}">
                    <a16:rowId xmlns:a16="http://schemas.microsoft.com/office/drawing/2014/main" val="94175589"/>
                  </a:ext>
                </a:extLst>
              </a:tr>
              <a:tr h="370840">
                <a:tc>
                  <a:txBody>
                    <a:bodyPr/>
                    <a:lstStyle/>
                    <a:p>
                      <a:pPr algn="ctr"/>
                      <a:r>
                        <a:rPr lang="en-US"/>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a:r>
                        <a:rPr lang="en-US"/>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extLst>
                  <a:ext uri="{0D108BD9-81ED-4DB2-BD59-A6C34878D82A}">
                    <a16:rowId xmlns:a16="http://schemas.microsoft.com/office/drawing/2014/main" val="952107675"/>
                  </a:ext>
                </a:extLst>
              </a:tr>
              <a:tr h="370840">
                <a:tc>
                  <a:txBody>
                    <a:bodyPr/>
                    <a:lstStyle/>
                    <a:p>
                      <a:pPr algn="ctr"/>
                      <a:r>
                        <a:rPr lang="en-US"/>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a:r>
                        <a:rPr lang="en-US"/>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extLst>
                  <a:ext uri="{0D108BD9-81ED-4DB2-BD59-A6C34878D82A}">
                    <a16:rowId xmlns:a16="http://schemas.microsoft.com/office/drawing/2014/main" val="529392017"/>
                  </a:ext>
                </a:extLst>
              </a:tr>
            </a:tbl>
          </a:graphicData>
        </a:graphic>
      </p:graphicFrame>
      <p:graphicFrame>
        <p:nvGraphicFramePr>
          <p:cNvPr id="55" name="Table 54"/>
          <p:cNvGraphicFramePr>
            <a:graphicFrameLocks noGrp="1"/>
          </p:cNvGraphicFramePr>
          <p:nvPr/>
        </p:nvGraphicFramePr>
        <p:xfrm>
          <a:off x="3463976" y="5538983"/>
          <a:ext cx="911534" cy="1112520"/>
        </p:xfrm>
        <a:graphic>
          <a:graphicData uri="http://schemas.openxmlformats.org/drawingml/2006/table">
            <a:tbl>
              <a:tblPr firstRow="1" bandRow="1">
                <a:tableStyleId>{7E9639D4-E3E2-4D34-9284-5A2195B3D0D7}</a:tableStyleId>
              </a:tblPr>
              <a:tblGrid>
                <a:gridCol w="455767">
                  <a:extLst>
                    <a:ext uri="{9D8B030D-6E8A-4147-A177-3AD203B41FA5}">
                      <a16:colId xmlns:a16="http://schemas.microsoft.com/office/drawing/2014/main" val="2238006340"/>
                    </a:ext>
                  </a:extLst>
                </a:gridCol>
                <a:gridCol w="455767">
                  <a:extLst>
                    <a:ext uri="{9D8B030D-6E8A-4147-A177-3AD203B41FA5}">
                      <a16:colId xmlns:a16="http://schemas.microsoft.com/office/drawing/2014/main" val="2061947994"/>
                    </a:ext>
                  </a:extLst>
                </a:gridCol>
              </a:tblGrid>
              <a:tr h="370840">
                <a:tc>
                  <a:txBody>
                    <a:bodyPr/>
                    <a:lstStyle/>
                    <a:p>
                      <a:pPr algn="ctr"/>
                      <a:r>
                        <a:rPr lang="en-US" b="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a:r>
                        <a:rPr lang="en-US" b="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extLst>
                  <a:ext uri="{0D108BD9-81ED-4DB2-BD59-A6C34878D82A}">
                    <a16:rowId xmlns:a16="http://schemas.microsoft.com/office/drawing/2014/main" val="329118465"/>
                  </a:ext>
                </a:extLst>
              </a:tr>
              <a:tr h="370840">
                <a:tc>
                  <a:txBody>
                    <a:bodyPr/>
                    <a:lstStyle/>
                    <a:p>
                      <a:pPr algn="ctr"/>
                      <a:r>
                        <a:rPr lang="en-US"/>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a:r>
                        <a:rPr lang="en-US"/>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extLst>
                  <a:ext uri="{0D108BD9-81ED-4DB2-BD59-A6C34878D82A}">
                    <a16:rowId xmlns:a16="http://schemas.microsoft.com/office/drawing/2014/main" val="3251407894"/>
                  </a:ext>
                </a:extLst>
              </a:tr>
              <a:tr h="370840">
                <a:tc>
                  <a:txBody>
                    <a:bodyPr/>
                    <a:lstStyle/>
                    <a:p>
                      <a:pPr algn="ctr"/>
                      <a:r>
                        <a:rPr lang="en-US"/>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a:r>
                        <a:rPr lang="en-US"/>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extLst>
                  <a:ext uri="{0D108BD9-81ED-4DB2-BD59-A6C34878D82A}">
                    <a16:rowId xmlns:a16="http://schemas.microsoft.com/office/drawing/2014/main" val="4159873340"/>
                  </a:ext>
                </a:extLst>
              </a:tr>
            </a:tbl>
          </a:graphicData>
        </a:graphic>
      </p:graphicFrame>
      <p:graphicFrame>
        <p:nvGraphicFramePr>
          <p:cNvPr id="56" name="Table 55"/>
          <p:cNvGraphicFramePr>
            <a:graphicFrameLocks noGrp="1"/>
          </p:cNvGraphicFramePr>
          <p:nvPr/>
        </p:nvGraphicFramePr>
        <p:xfrm>
          <a:off x="80381" y="272274"/>
          <a:ext cx="822254" cy="5933440"/>
        </p:xfrm>
        <a:graphic>
          <a:graphicData uri="http://schemas.openxmlformats.org/drawingml/2006/table">
            <a:tbl>
              <a:tblPr firstRow="1" bandRow="1">
                <a:tableStyleId>{7E9639D4-E3E2-4D34-9284-5A2195B3D0D7}</a:tableStyleId>
              </a:tblPr>
              <a:tblGrid>
                <a:gridCol w="373380">
                  <a:extLst>
                    <a:ext uri="{9D8B030D-6E8A-4147-A177-3AD203B41FA5}">
                      <a16:colId xmlns:a16="http://schemas.microsoft.com/office/drawing/2014/main" val="2238006340"/>
                    </a:ext>
                  </a:extLst>
                </a:gridCol>
                <a:gridCol w="448874">
                  <a:extLst>
                    <a:ext uri="{9D8B030D-6E8A-4147-A177-3AD203B41FA5}">
                      <a16:colId xmlns:a16="http://schemas.microsoft.com/office/drawing/2014/main" val="2061947994"/>
                    </a:ext>
                  </a:extLst>
                </a:gridCol>
              </a:tblGrid>
              <a:tr h="370840">
                <a:tc>
                  <a:txBody>
                    <a:bodyPr/>
                    <a:lstStyle/>
                    <a:p>
                      <a:pPr algn="ctr"/>
                      <a:r>
                        <a:rPr lang="en-US" b="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4526168"/>
                  </a:ext>
                </a:extLst>
              </a:tr>
              <a:tr h="370840">
                <a:tc>
                  <a:txBody>
                    <a:bodyPr/>
                    <a:lstStyle/>
                    <a:p>
                      <a:pPr algn="ctr"/>
                      <a:r>
                        <a:rPr lang="en-US"/>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4175589"/>
                  </a:ext>
                </a:extLst>
              </a:tr>
              <a:tr h="370840">
                <a:tc>
                  <a:txBody>
                    <a:bodyPr/>
                    <a:lstStyle/>
                    <a:p>
                      <a:pPr algn="ctr"/>
                      <a:r>
                        <a:rPr lang="en-US"/>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90979784"/>
                  </a:ext>
                </a:extLst>
              </a:tr>
              <a:tr h="370840">
                <a:tc>
                  <a:txBody>
                    <a:bodyPr/>
                    <a:lstStyle/>
                    <a:p>
                      <a:pPr algn="ctr"/>
                      <a:r>
                        <a:rPr lang="en-US"/>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86550880"/>
                  </a:ext>
                </a:extLst>
              </a:tr>
              <a:tr h="370840">
                <a:tc>
                  <a:txBody>
                    <a:bodyPr/>
                    <a:lstStyle/>
                    <a:p>
                      <a:pPr algn="ctr"/>
                      <a:r>
                        <a:rPr lang="en-US"/>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55134128"/>
                  </a:ext>
                </a:extLst>
              </a:tr>
              <a:tr h="370840">
                <a:tc>
                  <a:txBody>
                    <a:bodyPr/>
                    <a:lstStyle/>
                    <a:p>
                      <a:pPr algn="ctr"/>
                      <a:r>
                        <a:rPr lang="en-US"/>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55905588"/>
                  </a:ext>
                </a:extLst>
              </a:tr>
              <a:tr h="370840">
                <a:tc>
                  <a:txBody>
                    <a:bodyPr/>
                    <a:lstStyle/>
                    <a:p>
                      <a:pPr algn="ctr"/>
                      <a:r>
                        <a:rPr lang="en-US"/>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75016104"/>
                  </a:ext>
                </a:extLst>
              </a:tr>
              <a:tr h="370840">
                <a:tc>
                  <a:txBody>
                    <a:bodyPr/>
                    <a:lstStyle/>
                    <a:p>
                      <a:pPr algn="ctr"/>
                      <a:r>
                        <a:rPr lang="en-US"/>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78060766"/>
                  </a:ext>
                </a:extLst>
              </a:tr>
              <a:tr h="370840">
                <a:tc>
                  <a:txBody>
                    <a:bodyPr/>
                    <a:lstStyle/>
                    <a:p>
                      <a:pPr algn="ctr"/>
                      <a:r>
                        <a:rPr lang="en-US"/>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07248669"/>
                  </a:ext>
                </a:extLst>
              </a:tr>
              <a:tr h="370840">
                <a:tc>
                  <a:txBody>
                    <a:bodyPr/>
                    <a:lstStyle/>
                    <a:p>
                      <a:pPr algn="ctr"/>
                      <a:r>
                        <a:rPr lang="en-US"/>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93369924"/>
                  </a:ext>
                </a:extLst>
              </a:tr>
              <a:tr h="370840">
                <a:tc>
                  <a:txBody>
                    <a:bodyPr/>
                    <a:lstStyle/>
                    <a:p>
                      <a:pPr algn="ctr"/>
                      <a:r>
                        <a:rPr lang="en-US"/>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53282014"/>
                  </a:ext>
                </a:extLst>
              </a:tr>
              <a:tr h="370840">
                <a:tc>
                  <a:txBody>
                    <a:bodyPr/>
                    <a:lstStyle/>
                    <a:p>
                      <a:pPr algn="ctr"/>
                      <a:r>
                        <a:rPr lang="en-US"/>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72058715"/>
                  </a:ext>
                </a:extLst>
              </a:tr>
              <a:tr h="370840">
                <a:tc>
                  <a:txBody>
                    <a:bodyPr/>
                    <a:lstStyle/>
                    <a:p>
                      <a:pPr algn="ctr"/>
                      <a:r>
                        <a:rPr lang="en-US"/>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3119135"/>
                  </a:ext>
                </a:extLst>
              </a:tr>
              <a:tr h="370840">
                <a:tc>
                  <a:txBody>
                    <a:bodyPr/>
                    <a:lstStyle/>
                    <a:p>
                      <a:pPr algn="ctr"/>
                      <a:r>
                        <a:rPr lang="en-US"/>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79546065"/>
                  </a:ext>
                </a:extLst>
              </a:tr>
              <a:tr h="370840">
                <a:tc>
                  <a:txBody>
                    <a:bodyPr/>
                    <a:lstStyle/>
                    <a:p>
                      <a:pPr algn="ctr"/>
                      <a:r>
                        <a:rPr lang="en-US"/>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56025023"/>
                  </a:ext>
                </a:extLst>
              </a:tr>
              <a:tr h="370840">
                <a:tc>
                  <a:txBody>
                    <a:bodyPr/>
                    <a:lstStyle/>
                    <a:p>
                      <a:pPr algn="ctr"/>
                      <a:r>
                        <a:rPr lang="en-US"/>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48058303"/>
                  </a:ext>
                </a:extLst>
              </a:tr>
            </a:tbl>
          </a:graphicData>
        </a:graphic>
      </p:graphicFrame>
      <p:cxnSp>
        <p:nvCxnSpPr>
          <p:cNvPr id="6" name="Straight Arrow Connector 5">
            <a:extLst>
              <a:ext uri="{FF2B5EF4-FFF2-40B4-BE49-F238E27FC236}">
                <a16:creationId xmlns:a16="http://schemas.microsoft.com/office/drawing/2014/main" id="{B3BA8A81-4DB3-4DC8-8ADA-B1F9DDB6B791}"/>
              </a:ext>
            </a:extLst>
          </p:cNvPr>
          <p:cNvCxnSpPr>
            <a:stCxn id="41" idx="6"/>
            <a:endCxn id="48" idx="0"/>
          </p:cNvCxnSpPr>
          <p:nvPr/>
        </p:nvCxnSpPr>
        <p:spPr>
          <a:xfrm>
            <a:off x="9520253" y="2519350"/>
            <a:ext cx="2505737" cy="959467"/>
          </a:xfrm>
          <a:prstGeom prst="straightConnector1">
            <a:avLst/>
          </a:prstGeom>
          <a:ln w="28575">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C00E14F6-CF69-4FB6-ABC9-230045E12169}"/>
              </a:ext>
            </a:extLst>
          </p:cNvPr>
          <p:cNvCxnSpPr>
            <a:cxnSpLocks/>
            <a:stCxn id="51" idx="0"/>
            <a:endCxn id="33" idx="1"/>
          </p:cNvCxnSpPr>
          <p:nvPr/>
        </p:nvCxnSpPr>
        <p:spPr>
          <a:xfrm flipV="1">
            <a:off x="6231602" y="2805879"/>
            <a:ext cx="1565317" cy="672939"/>
          </a:xfrm>
          <a:prstGeom prst="straightConnector1">
            <a:avLst/>
          </a:prstGeom>
          <a:ln w="28575">
            <a:solidFill>
              <a:srgbClr val="00B05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A4F888D7-C9C7-4112-93F5-D401A8DE16E8}"/>
              </a:ext>
            </a:extLst>
          </p:cNvPr>
          <p:cNvCxnSpPr>
            <a:cxnSpLocks/>
            <a:stCxn id="51" idx="4"/>
            <a:endCxn id="34" idx="2"/>
          </p:cNvCxnSpPr>
          <p:nvPr/>
        </p:nvCxnSpPr>
        <p:spPr>
          <a:xfrm>
            <a:off x="6231602" y="3713735"/>
            <a:ext cx="1525600" cy="527654"/>
          </a:xfrm>
          <a:prstGeom prst="straightConnector1">
            <a:avLst/>
          </a:prstGeom>
          <a:ln w="28575">
            <a:solidFill>
              <a:srgbClr val="00B05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6C908182-17EC-49D9-8AC4-170A7C2FAE5B}"/>
              </a:ext>
            </a:extLst>
          </p:cNvPr>
          <p:cNvCxnSpPr>
            <a:cxnSpLocks/>
            <a:stCxn id="34" idx="5"/>
            <a:endCxn id="42" idx="2"/>
          </p:cNvCxnSpPr>
          <p:nvPr/>
        </p:nvCxnSpPr>
        <p:spPr>
          <a:xfrm>
            <a:off x="7988689" y="4324444"/>
            <a:ext cx="1260360" cy="283697"/>
          </a:xfrm>
          <a:prstGeom prst="straightConnector1">
            <a:avLst/>
          </a:prstGeom>
          <a:ln w="28575">
            <a:solidFill>
              <a:srgbClr val="00B05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aphicFrame>
        <p:nvGraphicFramePr>
          <p:cNvPr id="65" name="Table 64">
            <a:extLst>
              <a:ext uri="{FF2B5EF4-FFF2-40B4-BE49-F238E27FC236}">
                <a16:creationId xmlns:a16="http://schemas.microsoft.com/office/drawing/2014/main" id="{88F1A8CD-8B6D-4D48-A783-D78B46915F43}"/>
              </a:ext>
            </a:extLst>
          </p:cNvPr>
          <p:cNvGraphicFramePr>
            <a:graphicFrameLocks noGrp="1"/>
          </p:cNvGraphicFramePr>
          <p:nvPr/>
        </p:nvGraphicFramePr>
        <p:xfrm>
          <a:off x="3442404" y="1214520"/>
          <a:ext cx="911534" cy="741680"/>
        </p:xfrm>
        <a:graphic>
          <a:graphicData uri="http://schemas.openxmlformats.org/drawingml/2006/table">
            <a:tbl>
              <a:tblPr firstRow="1" bandRow="1">
                <a:tableStyleId>{7E9639D4-E3E2-4D34-9284-5A2195B3D0D7}</a:tableStyleId>
              </a:tblPr>
              <a:tblGrid>
                <a:gridCol w="455767">
                  <a:extLst>
                    <a:ext uri="{9D8B030D-6E8A-4147-A177-3AD203B41FA5}">
                      <a16:colId xmlns:a16="http://schemas.microsoft.com/office/drawing/2014/main" val="2238006340"/>
                    </a:ext>
                  </a:extLst>
                </a:gridCol>
                <a:gridCol w="455767">
                  <a:extLst>
                    <a:ext uri="{9D8B030D-6E8A-4147-A177-3AD203B41FA5}">
                      <a16:colId xmlns:a16="http://schemas.microsoft.com/office/drawing/2014/main" val="2061947994"/>
                    </a:ext>
                  </a:extLst>
                </a:gridCol>
              </a:tblGrid>
              <a:tr h="370840">
                <a:tc>
                  <a:txBody>
                    <a:bodyPr/>
                    <a:lstStyle/>
                    <a:p>
                      <a:pPr algn="ctr"/>
                      <a:r>
                        <a:rPr lang="en-US" b="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US" b="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852208251"/>
                  </a:ext>
                </a:extLst>
              </a:tr>
              <a:tr h="370840">
                <a:tc>
                  <a:txBody>
                    <a:bodyPr/>
                    <a:lstStyle/>
                    <a:p>
                      <a:pPr algn="ctr"/>
                      <a:r>
                        <a:rPr lang="en-US"/>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US"/>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4269385298"/>
                  </a:ext>
                </a:extLst>
              </a:tr>
            </a:tbl>
          </a:graphicData>
        </a:graphic>
      </p:graphicFrame>
      <p:graphicFrame>
        <p:nvGraphicFramePr>
          <p:cNvPr id="66" name="Table 65">
            <a:extLst>
              <a:ext uri="{FF2B5EF4-FFF2-40B4-BE49-F238E27FC236}">
                <a16:creationId xmlns:a16="http://schemas.microsoft.com/office/drawing/2014/main" id="{7300D6BA-D712-423F-B787-7267A0C064AA}"/>
              </a:ext>
            </a:extLst>
          </p:cNvPr>
          <p:cNvGraphicFramePr>
            <a:graphicFrameLocks noGrp="1"/>
          </p:cNvGraphicFramePr>
          <p:nvPr/>
        </p:nvGraphicFramePr>
        <p:xfrm>
          <a:off x="3459927" y="3039173"/>
          <a:ext cx="911534" cy="1112520"/>
        </p:xfrm>
        <a:graphic>
          <a:graphicData uri="http://schemas.openxmlformats.org/drawingml/2006/table">
            <a:tbl>
              <a:tblPr firstRow="1" bandRow="1">
                <a:tableStyleId>{7E9639D4-E3E2-4D34-9284-5A2195B3D0D7}</a:tableStyleId>
              </a:tblPr>
              <a:tblGrid>
                <a:gridCol w="455767">
                  <a:extLst>
                    <a:ext uri="{9D8B030D-6E8A-4147-A177-3AD203B41FA5}">
                      <a16:colId xmlns:a16="http://schemas.microsoft.com/office/drawing/2014/main" val="2238006340"/>
                    </a:ext>
                  </a:extLst>
                </a:gridCol>
                <a:gridCol w="455767">
                  <a:extLst>
                    <a:ext uri="{9D8B030D-6E8A-4147-A177-3AD203B41FA5}">
                      <a16:colId xmlns:a16="http://schemas.microsoft.com/office/drawing/2014/main" val="2061947994"/>
                    </a:ext>
                  </a:extLst>
                </a:gridCol>
              </a:tblGrid>
              <a:tr h="370840">
                <a:tc>
                  <a:txBody>
                    <a:bodyPr/>
                    <a:lstStyle/>
                    <a:p>
                      <a:pPr algn="ctr"/>
                      <a:r>
                        <a:rPr lang="en-US" b="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US" b="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2593019449"/>
                  </a:ext>
                </a:extLst>
              </a:tr>
              <a:tr h="370840">
                <a:tc>
                  <a:txBody>
                    <a:bodyPr/>
                    <a:lstStyle/>
                    <a:p>
                      <a:pPr algn="ctr"/>
                      <a:r>
                        <a:rPr lang="en-US"/>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US"/>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1819945508"/>
                  </a:ext>
                </a:extLst>
              </a:tr>
              <a:tr h="370840">
                <a:tc>
                  <a:txBody>
                    <a:bodyPr/>
                    <a:lstStyle/>
                    <a:p>
                      <a:pPr algn="ctr"/>
                      <a:r>
                        <a:rPr lang="en-US"/>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US"/>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848261831"/>
                  </a:ext>
                </a:extLst>
              </a:tr>
            </a:tbl>
          </a:graphicData>
        </a:graphic>
      </p:graphicFrame>
      <p:sp>
        <p:nvSpPr>
          <p:cNvPr id="3" name="TextBox 2">
            <a:extLst>
              <a:ext uri="{FF2B5EF4-FFF2-40B4-BE49-F238E27FC236}">
                <a16:creationId xmlns:a16="http://schemas.microsoft.com/office/drawing/2014/main" id="{2DBF2B70-39B0-42D5-99FE-4C7881B0713E}"/>
              </a:ext>
            </a:extLst>
          </p:cNvPr>
          <p:cNvSpPr txBox="1"/>
          <p:nvPr/>
        </p:nvSpPr>
        <p:spPr>
          <a:xfrm>
            <a:off x="4461474" y="51738"/>
            <a:ext cx="301686" cy="480131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0</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1</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2</a:t>
            </a:r>
          </a:p>
        </p:txBody>
      </p:sp>
      <p:cxnSp>
        <p:nvCxnSpPr>
          <p:cNvPr id="7" name="Straight Arrow Connector 6">
            <a:extLst>
              <a:ext uri="{FF2B5EF4-FFF2-40B4-BE49-F238E27FC236}">
                <a16:creationId xmlns:a16="http://schemas.microsoft.com/office/drawing/2014/main" id="{C51F0D59-3C88-439E-A09C-8857C2DE11EA}"/>
              </a:ext>
            </a:extLst>
          </p:cNvPr>
          <p:cNvCxnSpPr>
            <a:cxnSpLocks/>
          </p:cNvCxnSpPr>
          <p:nvPr/>
        </p:nvCxnSpPr>
        <p:spPr>
          <a:xfrm>
            <a:off x="4763160" y="4830537"/>
            <a:ext cx="519515" cy="236763"/>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C3CB41F-EBC2-4A3A-8FE8-CFA57D1A2634}"/>
              </a:ext>
            </a:extLst>
          </p:cNvPr>
          <p:cNvSpPr txBox="1"/>
          <p:nvPr/>
        </p:nvSpPr>
        <p:spPr>
          <a:xfrm>
            <a:off x="5321733" y="4830537"/>
            <a:ext cx="1010213" cy="369332"/>
          </a:xfrm>
          <a:prstGeom prst="rect">
            <a:avLst/>
          </a:prstGeom>
          <a:noFill/>
        </p:spPr>
        <p:txBody>
          <a:bodyPr wrap="none" lIns="91440" tIns="45720" rIns="91440" bIns="45720" rtlCol="0" anchor="t">
            <a:spAutoFit/>
          </a:bodyPr>
          <a:lstStyle/>
          <a:p>
            <a:pPr>
              <a:defRPr/>
            </a:pPr>
            <a:r>
              <a:rPr lang="en-US" b="1">
                <a:solidFill>
                  <a:prstClr val="black"/>
                </a:solidFill>
                <a:latin typeface="Calibri" panose="020F0502020204030204"/>
              </a:rPr>
              <a:t>GPU </a:t>
            </a:r>
            <a:r>
              <a:rPr kumimoji="0" lang="en-US" sz="1800" b="1" i="0" u="none" strike="noStrike" kern="1200" cap="none" spc="0" normalizeH="0" baseline="0" noProof="0">
                <a:ln>
                  <a:noFill/>
                </a:ln>
                <a:solidFill>
                  <a:prstClr val="black"/>
                </a:solidFill>
                <a:effectLst/>
                <a:uLnTx/>
                <a:uFillTx/>
                <a:latin typeface="Calibri" panose="020F0502020204030204"/>
                <a:ea typeface="+mn-ea"/>
                <a:cs typeface="+mn-cs"/>
              </a:rPr>
              <a:t>(</a:t>
            </a:r>
            <a:r>
              <a:rPr lang="en-US" b="1">
                <a:solidFill>
                  <a:prstClr val="black"/>
                </a:solidFill>
                <a:latin typeface="Calibri" panose="020F0502020204030204"/>
              </a:rPr>
              <a:t>ID</a:t>
            </a:r>
            <a:r>
              <a:rPr kumimoji="0" lang="en-US" sz="1800" b="1" i="0" u="none" strike="noStrike" kern="1200" cap="none" spc="0" normalizeH="0" baseline="0" noProof="0">
                <a:ln>
                  <a:noFill/>
                </a:ln>
                <a:solidFill>
                  <a:prstClr val="black"/>
                </a:solidFill>
                <a:effectLst/>
                <a:uLnTx/>
                <a:uFillTx/>
                <a:latin typeface="Calibri" panose="020F0502020204030204"/>
                <a:ea typeface="+mn-ea"/>
                <a:cs typeface="+mn-cs"/>
              </a:rPr>
              <a:t>)</a:t>
            </a:r>
          </a:p>
        </p:txBody>
      </p:sp>
      <p:graphicFrame>
        <p:nvGraphicFramePr>
          <p:cNvPr id="4" name="Table 3">
            <a:extLst>
              <a:ext uri="{FF2B5EF4-FFF2-40B4-BE49-F238E27FC236}">
                <a16:creationId xmlns:a16="http://schemas.microsoft.com/office/drawing/2014/main" id="{B6B2D8E5-55E6-02B1-14D7-62A5CBEAB4E4}"/>
              </a:ext>
            </a:extLst>
          </p:cNvPr>
          <p:cNvGraphicFramePr>
            <a:graphicFrameLocks noGrp="1"/>
          </p:cNvGraphicFramePr>
          <p:nvPr/>
        </p:nvGraphicFramePr>
        <p:xfrm>
          <a:off x="3459963" y="2305437"/>
          <a:ext cx="911534" cy="741680"/>
        </p:xfrm>
        <a:graphic>
          <a:graphicData uri="http://schemas.openxmlformats.org/drawingml/2006/table">
            <a:tbl>
              <a:tblPr firstRow="1" bandRow="1">
                <a:tableStyleId>{7E9639D4-E3E2-4D34-9284-5A2195B3D0D7}</a:tableStyleId>
              </a:tblPr>
              <a:tblGrid>
                <a:gridCol w="455767">
                  <a:extLst>
                    <a:ext uri="{9D8B030D-6E8A-4147-A177-3AD203B41FA5}">
                      <a16:colId xmlns:a16="http://schemas.microsoft.com/office/drawing/2014/main" val="2238006340"/>
                    </a:ext>
                  </a:extLst>
                </a:gridCol>
                <a:gridCol w="455767">
                  <a:extLst>
                    <a:ext uri="{9D8B030D-6E8A-4147-A177-3AD203B41FA5}">
                      <a16:colId xmlns:a16="http://schemas.microsoft.com/office/drawing/2014/main" val="2061947994"/>
                    </a:ext>
                  </a:extLst>
                </a:gridCol>
              </a:tblGrid>
              <a:tr h="370840">
                <a:tc>
                  <a:txBody>
                    <a:bodyPr/>
                    <a:lstStyle/>
                    <a:p>
                      <a:pPr algn="ctr"/>
                      <a:r>
                        <a:rPr lang="en-US" b="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US" b="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2477636700"/>
                  </a:ext>
                </a:extLst>
              </a:tr>
              <a:tr h="370840">
                <a:tc>
                  <a:txBody>
                    <a:bodyPr/>
                    <a:lstStyle/>
                    <a:p>
                      <a:pPr algn="ctr"/>
                      <a:r>
                        <a:rPr lang="en-US" b="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US" b="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3550736218"/>
                  </a:ext>
                </a:extLst>
              </a:tr>
            </a:tbl>
          </a:graphicData>
        </a:graphic>
      </p:graphicFrame>
      <p:sp>
        <p:nvSpPr>
          <p:cNvPr id="9" name="TextBox 8">
            <a:extLst>
              <a:ext uri="{FF2B5EF4-FFF2-40B4-BE49-F238E27FC236}">
                <a16:creationId xmlns:a16="http://schemas.microsoft.com/office/drawing/2014/main" id="{9A062F75-7C6E-A727-AC63-04F72197391C}"/>
              </a:ext>
            </a:extLst>
          </p:cNvPr>
          <p:cNvSpPr txBox="1"/>
          <p:nvPr/>
        </p:nvSpPr>
        <p:spPr>
          <a:xfrm>
            <a:off x="915374" y="3226101"/>
            <a:ext cx="130516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Calibri" panose="020F0502020204030204"/>
                <a:ea typeface="+mn-ea"/>
                <a:cs typeface="+mn-cs"/>
              </a:rPr>
              <a:t>Hash(k) % 3</a:t>
            </a:r>
          </a:p>
        </p:txBody>
      </p:sp>
      <p:sp>
        <p:nvSpPr>
          <p:cNvPr id="10" name="TextBox 9">
            <a:extLst>
              <a:ext uri="{FF2B5EF4-FFF2-40B4-BE49-F238E27FC236}">
                <a16:creationId xmlns:a16="http://schemas.microsoft.com/office/drawing/2014/main" id="{B3A9D2F0-A3B2-986E-49F2-71EE318064CB}"/>
              </a:ext>
            </a:extLst>
          </p:cNvPr>
          <p:cNvSpPr txBox="1"/>
          <p:nvPr/>
        </p:nvSpPr>
        <p:spPr>
          <a:xfrm>
            <a:off x="44509" y="-32819"/>
            <a:ext cx="43954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Calibri" panose="020F0502020204030204"/>
                <a:ea typeface="+mn-ea"/>
                <a:cs typeface="+mn-cs"/>
              </a:rPr>
              <a:t>(k)</a:t>
            </a:r>
          </a:p>
        </p:txBody>
      </p:sp>
      <p:sp>
        <p:nvSpPr>
          <p:cNvPr id="12" name="Arrow: Right 11">
            <a:extLst>
              <a:ext uri="{FF2B5EF4-FFF2-40B4-BE49-F238E27FC236}">
                <a16:creationId xmlns:a16="http://schemas.microsoft.com/office/drawing/2014/main" id="{B7A30968-6E5E-A111-C058-41EA670A76AE}"/>
              </a:ext>
            </a:extLst>
          </p:cNvPr>
          <p:cNvSpPr/>
          <p:nvPr/>
        </p:nvSpPr>
        <p:spPr>
          <a:xfrm>
            <a:off x="1125936" y="3638045"/>
            <a:ext cx="804353" cy="346882"/>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TextBox 14">
            <a:extLst>
              <a:ext uri="{FF2B5EF4-FFF2-40B4-BE49-F238E27FC236}">
                <a16:creationId xmlns:a16="http://schemas.microsoft.com/office/drawing/2014/main" id="{7405CEF1-EC41-E07E-C672-CA446C160D8F}"/>
              </a:ext>
            </a:extLst>
          </p:cNvPr>
          <p:cNvSpPr txBox="1"/>
          <p:nvPr/>
        </p:nvSpPr>
        <p:spPr>
          <a:xfrm>
            <a:off x="6059020" y="34242"/>
            <a:ext cx="6102572" cy="1384995"/>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200" b="0" i="0" u="none" strike="noStrike" kern="1200" cap="none" spc="0" normalizeH="0" baseline="0" noProof="0">
                <a:ln>
                  <a:noFill/>
                </a:ln>
                <a:solidFill>
                  <a:prstClr val="black"/>
                </a:solidFill>
                <a:effectLst/>
                <a:uLnTx/>
                <a:uFillTx/>
                <a:latin typeface="Calibri" panose="020F0502020204030204"/>
                <a:ea typeface="+mn-ea"/>
                <a:cs typeface="+mn-cs"/>
              </a:rPr>
              <a:t>The join column decides the </a:t>
            </a:r>
            <a:r>
              <a:rPr lang="en-US" sz="4200">
                <a:solidFill>
                  <a:prstClr val="black"/>
                </a:solidFill>
                <a:latin typeface="Calibri" panose="020F0502020204030204"/>
              </a:rPr>
              <a:t>GPU</a:t>
            </a:r>
            <a:r>
              <a:rPr kumimoji="0" lang="en-US" sz="4200" b="0" i="0" u="none" strike="noStrike" kern="1200" cap="none" spc="0" normalizeH="0" baseline="0" noProof="0">
                <a:ln>
                  <a:noFill/>
                </a:ln>
                <a:solidFill>
                  <a:prstClr val="black"/>
                </a:solidFill>
                <a:effectLst/>
                <a:uLnTx/>
                <a:uFillTx/>
                <a:latin typeface="Calibri" panose="020F0502020204030204"/>
                <a:ea typeface="+mn-ea"/>
                <a:cs typeface="+mn-cs"/>
              </a:rPr>
              <a:t>(bucket-id)</a:t>
            </a:r>
          </a:p>
        </p:txBody>
      </p:sp>
      <p:sp>
        <p:nvSpPr>
          <p:cNvPr id="13" name="TextBox 12">
            <a:extLst>
              <a:ext uri="{FF2B5EF4-FFF2-40B4-BE49-F238E27FC236}">
                <a16:creationId xmlns:a16="http://schemas.microsoft.com/office/drawing/2014/main" id="{D8435709-818E-91F0-63D8-376E7D70E007}"/>
              </a:ext>
            </a:extLst>
          </p:cNvPr>
          <p:cNvSpPr txBox="1"/>
          <p:nvPr/>
        </p:nvSpPr>
        <p:spPr>
          <a:xfrm>
            <a:off x="1111045" y="6445046"/>
            <a:ext cx="10223909" cy="4154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50">
                <a:cs typeface="Arial"/>
              </a:rPr>
              <a:t>Kumar, S., &amp; Gilray, T. (2020). Load-balancing parallel relational algebra. In </a:t>
            </a:r>
            <a:r>
              <a:rPr lang="en-US" sz="1050" i="1">
                <a:cs typeface="Arial"/>
              </a:rPr>
              <a:t>High Performance Computing: 35th International Conference, ISC High Performance 2020, Frankfurt/Main, Germany, June 22–25, 2020, Proceedings 35</a:t>
            </a:r>
            <a:r>
              <a:rPr lang="en-US" sz="1050">
                <a:cs typeface="Arial"/>
              </a:rPr>
              <a:t> (pp. 288-308). Springer International Publishing.</a:t>
            </a:r>
          </a:p>
        </p:txBody>
      </p:sp>
    </p:spTree>
    <p:extLst>
      <p:ext uri="{BB962C8B-B14F-4D97-AF65-F5344CB8AC3E}">
        <p14:creationId xmlns:p14="http://schemas.microsoft.com/office/powerpoint/2010/main" val="9404426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1"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7AD52D-E6BC-9D56-2E42-88A127EF6AD6}"/>
              </a:ext>
            </a:extLst>
          </p:cNvPr>
          <p:cNvSpPr>
            <a:spLocks noGrp="1"/>
          </p:cNvSpPr>
          <p:nvPr>
            <p:ph type="title"/>
          </p:nvPr>
        </p:nvSpPr>
        <p:spPr>
          <a:xfrm>
            <a:off x="838199" y="365125"/>
            <a:ext cx="11241505" cy="1325563"/>
          </a:xfrm>
        </p:spPr>
        <p:txBody>
          <a:bodyPr/>
          <a:lstStyle/>
          <a:p>
            <a:r>
              <a:rPr lang="en-US"/>
              <a:t>How to parallelize iterative Relational Algebra?</a:t>
            </a:r>
          </a:p>
        </p:txBody>
      </p:sp>
      <p:sp>
        <p:nvSpPr>
          <p:cNvPr id="3" name="Rectangle: Rounded Corners 2">
            <a:extLst>
              <a:ext uri="{FF2B5EF4-FFF2-40B4-BE49-F238E27FC236}">
                <a16:creationId xmlns:a16="http://schemas.microsoft.com/office/drawing/2014/main" id="{2024817C-F41E-18E9-0B8F-4B6126AA8F15}"/>
              </a:ext>
            </a:extLst>
          </p:cNvPr>
          <p:cNvSpPr/>
          <p:nvPr/>
        </p:nvSpPr>
        <p:spPr>
          <a:xfrm>
            <a:off x="7835896" y="4410076"/>
            <a:ext cx="1930400" cy="1092200"/>
          </a:xfrm>
          <a:prstGeom prst="roundRect">
            <a:avLst/>
          </a:prstGeom>
          <a:solidFill>
            <a:schemeClr val="accent2">
              <a:lumMod val="20000"/>
              <a:lumOff val="80000"/>
            </a:schemeClr>
          </a:solidFill>
          <a:ln w="28575">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Calibri" panose="020F0502020204030204"/>
                <a:ea typeface="+mn-ea"/>
                <a:cs typeface="+mn-cs"/>
              </a:rPr>
              <a:t>Hash Join</a:t>
            </a:r>
          </a:p>
        </p:txBody>
      </p:sp>
      <p:sp>
        <p:nvSpPr>
          <p:cNvPr id="5" name="Rectangle: Rounded Corners 4">
            <a:extLst>
              <a:ext uri="{FF2B5EF4-FFF2-40B4-BE49-F238E27FC236}">
                <a16:creationId xmlns:a16="http://schemas.microsoft.com/office/drawing/2014/main" id="{2380426B-663D-066C-AAB8-886E4EA5B4E3}"/>
              </a:ext>
            </a:extLst>
          </p:cNvPr>
          <p:cNvSpPr/>
          <p:nvPr/>
        </p:nvSpPr>
        <p:spPr>
          <a:xfrm>
            <a:off x="339676" y="4377826"/>
            <a:ext cx="1930400" cy="1092200"/>
          </a:xfrm>
          <a:prstGeom prst="roundRect">
            <a:avLst/>
          </a:prstGeom>
          <a:solidFill>
            <a:schemeClr val="accent2">
              <a:lumMod val="20000"/>
              <a:lumOff val="80000"/>
            </a:schemeClr>
          </a:solidFill>
          <a:ln w="28575">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Calibri" panose="020F0502020204030204"/>
                <a:ea typeface="+mn-ea"/>
                <a:cs typeface="+mn-cs"/>
              </a:rPr>
              <a:t>Hash-based partitioning</a:t>
            </a:r>
          </a:p>
        </p:txBody>
      </p:sp>
      <p:sp>
        <p:nvSpPr>
          <p:cNvPr id="6" name="Rectangle: Rounded Corners 5">
            <a:extLst>
              <a:ext uri="{FF2B5EF4-FFF2-40B4-BE49-F238E27FC236}">
                <a16:creationId xmlns:a16="http://schemas.microsoft.com/office/drawing/2014/main" id="{28EC7F01-D7FB-3596-DDF6-769B663D8DC8}"/>
              </a:ext>
            </a:extLst>
          </p:cNvPr>
          <p:cNvSpPr/>
          <p:nvPr/>
        </p:nvSpPr>
        <p:spPr>
          <a:xfrm>
            <a:off x="4360775" y="4377826"/>
            <a:ext cx="2451100" cy="1092200"/>
          </a:xfrm>
          <a:prstGeom prst="roundRect">
            <a:avLst/>
          </a:prstGeom>
          <a:solidFill>
            <a:schemeClr val="accent2">
              <a:lumMod val="20000"/>
              <a:lumOff val="80000"/>
            </a:schemeClr>
          </a:solidFill>
          <a:ln w="28575">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Calibri" panose="020F0502020204030204"/>
                <a:ea typeface="+mn-ea"/>
                <a:cs typeface="+mn-cs"/>
              </a:rPr>
              <a:t>All-to-all communication</a:t>
            </a:r>
          </a:p>
        </p:txBody>
      </p:sp>
      <p:cxnSp>
        <p:nvCxnSpPr>
          <p:cNvPr id="11" name="Straight Arrow Connector 10">
            <a:extLst>
              <a:ext uri="{FF2B5EF4-FFF2-40B4-BE49-F238E27FC236}">
                <a16:creationId xmlns:a16="http://schemas.microsoft.com/office/drawing/2014/main" id="{C08A214E-CA2C-122C-37F7-CC2772741170}"/>
              </a:ext>
            </a:extLst>
          </p:cNvPr>
          <p:cNvCxnSpPr>
            <a:cxnSpLocks/>
            <a:endCxn id="3" idx="0"/>
          </p:cNvCxnSpPr>
          <p:nvPr/>
        </p:nvCxnSpPr>
        <p:spPr>
          <a:xfrm>
            <a:off x="7124701" y="1435100"/>
            <a:ext cx="1676395" cy="297497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B5B18B99-6829-2CE2-24AE-8FC00BD56E20}"/>
              </a:ext>
            </a:extLst>
          </p:cNvPr>
          <p:cNvCxnSpPr>
            <a:cxnSpLocks/>
            <a:endCxn id="3" idx="0"/>
          </p:cNvCxnSpPr>
          <p:nvPr/>
        </p:nvCxnSpPr>
        <p:spPr>
          <a:xfrm flipH="1">
            <a:off x="8801096" y="1355724"/>
            <a:ext cx="2286004" cy="305435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BF73B8C6-829C-DAD1-D5BB-B79F58389AD2}"/>
              </a:ext>
            </a:extLst>
          </p:cNvPr>
          <p:cNvCxnSpPr>
            <a:cxnSpLocks/>
            <a:endCxn id="5" idx="0"/>
          </p:cNvCxnSpPr>
          <p:nvPr/>
        </p:nvCxnSpPr>
        <p:spPr>
          <a:xfrm flipH="1">
            <a:off x="1304876" y="1387974"/>
            <a:ext cx="1470074" cy="298985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497E1A20-576B-4B1D-3E32-144C458AE241}"/>
              </a:ext>
            </a:extLst>
          </p:cNvPr>
          <p:cNvCxnSpPr>
            <a:cxnSpLocks/>
            <a:endCxn id="5" idx="0"/>
          </p:cNvCxnSpPr>
          <p:nvPr/>
        </p:nvCxnSpPr>
        <p:spPr>
          <a:xfrm flipH="1">
            <a:off x="1304876" y="1323474"/>
            <a:ext cx="3446014" cy="305435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3253A9A-884B-415F-5F80-AB6A2EA02B7C}"/>
              </a:ext>
            </a:extLst>
          </p:cNvPr>
          <p:cNvCxnSpPr>
            <a:cxnSpLocks/>
            <a:endCxn id="6" idx="0"/>
          </p:cNvCxnSpPr>
          <p:nvPr/>
        </p:nvCxnSpPr>
        <p:spPr>
          <a:xfrm>
            <a:off x="5116668" y="1323474"/>
            <a:ext cx="469657" cy="305435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AAB987DF-D9CE-81C5-73E5-CA1D16971759}"/>
              </a:ext>
            </a:extLst>
          </p:cNvPr>
          <p:cNvCxnSpPr>
            <a:cxnSpLocks/>
            <a:endCxn id="6" idx="0"/>
          </p:cNvCxnSpPr>
          <p:nvPr/>
        </p:nvCxnSpPr>
        <p:spPr>
          <a:xfrm flipH="1">
            <a:off x="5586325" y="1323474"/>
            <a:ext cx="1188292" cy="305435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D53E7583-95EC-2974-6325-77A98A2CA840}"/>
              </a:ext>
            </a:extLst>
          </p:cNvPr>
          <p:cNvCxnSpPr>
            <a:cxnSpLocks/>
          </p:cNvCxnSpPr>
          <p:nvPr/>
        </p:nvCxnSpPr>
        <p:spPr>
          <a:xfrm>
            <a:off x="2774950" y="1355724"/>
            <a:ext cx="202565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116651-6E8D-6DDD-4C25-79765338E75E}"/>
              </a:ext>
            </a:extLst>
          </p:cNvPr>
          <p:cNvCxnSpPr>
            <a:cxnSpLocks/>
          </p:cNvCxnSpPr>
          <p:nvPr/>
        </p:nvCxnSpPr>
        <p:spPr>
          <a:xfrm>
            <a:off x="5116668" y="1355724"/>
            <a:ext cx="168862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34525BD6-A37A-3814-DCAB-F7E192D367DB}"/>
              </a:ext>
            </a:extLst>
          </p:cNvPr>
          <p:cNvCxnSpPr>
            <a:cxnSpLocks/>
          </p:cNvCxnSpPr>
          <p:nvPr/>
        </p:nvCxnSpPr>
        <p:spPr>
          <a:xfrm flipV="1">
            <a:off x="7137400" y="1435100"/>
            <a:ext cx="3949700" cy="1269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Oval 52">
            <a:extLst>
              <a:ext uri="{FF2B5EF4-FFF2-40B4-BE49-F238E27FC236}">
                <a16:creationId xmlns:a16="http://schemas.microsoft.com/office/drawing/2014/main" id="{492B44C2-7249-B0BE-70AB-94252DE56F89}"/>
              </a:ext>
            </a:extLst>
          </p:cNvPr>
          <p:cNvSpPr/>
          <p:nvPr/>
        </p:nvSpPr>
        <p:spPr>
          <a:xfrm>
            <a:off x="0" y="5650832"/>
            <a:ext cx="3598946" cy="1092200"/>
          </a:xfrm>
          <a:prstGeom prst="ellipse">
            <a:avLst/>
          </a:prstGeom>
          <a:solidFill>
            <a:schemeClr val="accent6">
              <a:lumMod val="20000"/>
              <a:lumOff val="80000"/>
              <a:alpha val="63000"/>
            </a:schemeClr>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prstClr val="black"/>
                </a:solidFill>
                <a:effectLst/>
                <a:uLnTx/>
                <a:uFillTx/>
                <a:latin typeface="Calibri" panose="020F0502020204030204"/>
                <a:ea typeface="+mn-ea"/>
                <a:cs typeface="+mn-cs"/>
              </a:rPr>
              <a:t>Data partitioning</a:t>
            </a:r>
          </a:p>
        </p:txBody>
      </p:sp>
      <p:sp>
        <p:nvSpPr>
          <p:cNvPr id="54" name="Oval 53">
            <a:extLst>
              <a:ext uri="{FF2B5EF4-FFF2-40B4-BE49-F238E27FC236}">
                <a16:creationId xmlns:a16="http://schemas.microsoft.com/office/drawing/2014/main" id="{FE95B874-CF03-5524-0ABB-15EF02ABFD30}"/>
              </a:ext>
            </a:extLst>
          </p:cNvPr>
          <p:cNvSpPr/>
          <p:nvPr/>
        </p:nvSpPr>
        <p:spPr>
          <a:xfrm>
            <a:off x="8096326" y="5650832"/>
            <a:ext cx="3598946" cy="1092200"/>
          </a:xfrm>
          <a:prstGeom prst="ellipse">
            <a:avLst/>
          </a:prstGeom>
          <a:solidFill>
            <a:schemeClr val="accent6">
              <a:lumMod val="20000"/>
              <a:lumOff val="80000"/>
              <a:alpha val="63000"/>
            </a:schemeClr>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prstClr val="black"/>
                </a:solidFill>
                <a:effectLst/>
                <a:uLnTx/>
                <a:uFillTx/>
                <a:latin typeface="Calibri" panose="020F0502020204030204"/>
                <a:ea typeface="+mn-ea"/>
                <a:cs typeface="+mn-cs"/>
              </a:rPr>
              <a:t>Computation</a:t>
            </a:r>
          </a:p>
        </p:txBody>
      </p:sp>
      <p:sp>
        <p:nvSpPr>
          <p:cNvPr id="55" name="Oval 54">
            <a:extLst>
              <a:ext uri="{FF2B5EF4-FFF2-40B4-BE49-F238E27FC236}">
                <a16:creationId xmlns:a16="http://schemas.microsoft.com/office/drawing/2014/main" id="{1C8C4F5E-9F78-4333-7A3A-22C0245061D1}"/>
              </a:ext>
            </a:extLst>
          </p:cNvPr>
          <p:cNvSpPr/>
          <p:nvPr/>
        </p:nvSpPr>
        <p:spPr>
          <a:xfrm>
            <a:off x="3787775" y="5650832"/>
            <a:ext cx="3598946" cy="1092200"/>
          </a:xfrm>
          <a:prstGeom prst="ellipse">
            <a:avLst/>
          </a:prstGeom>
          <a:solidFill>
            <a:schemeClr val="accent6">
              <a:lumMod val="20000"/>
              <a:lumOff val="80000"/>
              <a:alpha val="63000"/>
            </a:schemeClr>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prstClr val="black"/>
                </a:solidFill>
                <a:effectLst/>
                <a:uLnTx/>
                <a:uFillTx/>
                <a:latin typeface="Calibri" panose="020F0502020204030204"/>
                <a:ea typeface="+mn-ea"/>
                <a:cs typeface="+mn-cs"/>
              </a:rPr>
              <a:t>Communication</a:t>
            </a:r>
          </a:p>
        </p:txBody>
      </p:sp>
      <p:sp>
        <p:nvSpPr>
          <p:cNvPr id="65" name="TextBox 64">
            <a:extLst>
              <a:ext uri="{FF2B5EF4-FFF2-40B4-BE49-F238E27FC236}">
                <a16:creationId xmlns:a16="http://schemas.microsoft.com/office/drawing/2014/main" id="{A4C31A06-9517-B74C-2413-6A7F36245E38}"/>
              </a:ext>
            </a:extLst>
          </p:cNvPr>
          <p:cNvSpPr txBox="1"/>
          <p:nvPr/>
        </p:nvSpPr>
        <p:spPr>
          <a:xfrm>
            <a:off x="8530060" y="1512051"/>
            <a:ext cx="1236236" cy="60016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300" b="0" i="0" u="none" strike="noStrike" kern="1200" cap="none" spc="0" normalizeH="0" baseline="0" noProof="0">
                <a:ln>
                  <a:noFill/>
                </a:ln>
                <a:solidFill>
                  <a:prstClr val="black"/>
                </a:solidFill>
                <a:effectLst/>
                <a:uLnTx/>
                <a:uFillTx/>
                <a:latin typeface="Calibri" panose="020F0502020204030204"/>
                <a:ea typeface="+mn-ea"/>
                <a:cs typeface="+mn-cs"/>
              </a:rPr>
              <a:t>(JOIN)</a:t>
            </a:r>
          </a:p>
        </p:txBody>
      </p:sp>
      <p:sp>
        <p:nvSpPr>
          <p:cNvPr id="4" name="Rectangle 3">
            <a:extLst>
              <a:ext uri="{FF2B5EF4-FFF2-40B4-BE49-F238E27FC236}">
                <a16:creationId xmlns:a16="http://schemas.microsoft.com/office/drawing/2014/main" id="{6A7E76B1-2038-0FBB-BA92-D5DFACC63D2D}"/>
              </a:ext>
            </a:extLst>
          </p:cNvPr>
          <p:cNvSpPr/>
          <p:nvPr/>
        </p:nvSpPr>
        <p:spPr>
          <a:xfrm>
            <a:off x="0" y="1323474"/>
            <a:ext cx="3708685" cy="5419556"/>
          </a:xfrm>
          <a:prstGeom prst="rect">
            <a:avLst/>
          </a:prstGeom>
          <a:solidFill>
            <a:schemeClr val="bg1">
              <a:alpha val="90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A0C28FDA-294D-254F-FE4E-29B7A8185A7E}"/>
              </a:ext>
            </a:extLst>
          </p:cNvPr>
          <p:cNvSpPr/>
          <p:nvPr/>
        </p:nvSpPr>
        <p:spPr>
          <a:xfrm>
            <a:off x="3721384" y="1287234"/>
            <a:ext cx="1106699" cy="2723605"/>
          </a:xfrm>
          <a:prstGeom prst="rect">
            <a:avLst/>
          </a:prstGeom>
          <a:solidFill>
            <a:schemeClr val="bg1">
              <a:alpha val="90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CAF2EB53-8C1B-52C0-8673-B57CE01E513C}"/>
              </a:ext>
            </a:extLst>
          </p:cNvPr>
          <p:cNvSpPr/>
          <p:nvPr/>
        </p:nvSpPr>
        <p:spPr>
          <a:xfrm>
            <a:off x="7752498" y="1323474"/>
            <a:ext cx="4327205" cy="5419556"/>
          </a:xfrm>
          <a:prstGeom prst="rect">
            <a:avLst/>
          </a:prstGeom>
          <a:solidFill>
            <a:schemeClr val="bg1">
              <a:alpha val="90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E3465D3A-1986-E19B-B4C9-B62B1A5323F7}"/>
              </a:ext>
            </a:extLst>
          </p:cNvPr>
          <p:cNvSpPr/>
          <p:nvPr/>
        </p:nvSpPr>
        <p:spPr>
          <a:xfrm>
            <a:off x="7045653" y="1175046"/>
            <a:ext cx="711194" cy="2723605"/>
          </a:xfrm>
          <a:prstGeom prst="rect">
            <a:avLst/>
          </a:prstGeom>
          <a:solidFill>
            <a:schemeClr val="bg1">
              <a:alpha val="90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0078259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9B1585E4-9BE3-4429-89FF-78B0D286B3B6}"/>
              </a:ext>
            </a:extLst>
          </p:cNvPr>
          <p:cNvGrpSpPr/>
          <p:nvPr/>
        </p:nvGrpSpPr>
        <p:grpSpPr>
          <a:xfrm>
            <a:off x="5270314" y="661411"/>
            <a:ext cx="1486606" cy="6119730"/>
            <a:chOff x="7626392" y="381574"/>
            <a:chExt cx="1486606" cy="6119730"/>
          </a:xfrm>
        </p:grpSpPr>
        <p:grpSp>
          <p:nvGrpSpPr>
            <p:cNvPr id="962" name="Group 961">
              <a:extLst>
                <a:ext uri="{FF2B5EF4-FFF2-40B4-BE49-F238E27FC236}">
                  <a16:creationId xmlns:a16="http://schemas.microsoft.com/office/drawing/2014/main" id="{FAE6C232-63D0-458D-A246-1E482408944C}"/>
                </a:ext>
              </a:extLst>
            </p:cNvPr>
            <p:cNvGrpSpPr/>
            <p:nvPr/>
          </p:nvGrpSpPr>
          <p:grpSpPr>
            <a:xfrm>
              <a:off x="7626392" y="1394876"/>
              <a:ext cx="1486606" cy="5106428"/>
              <a:chOff x="9399151" y="459490"/>
              <a:chExt cx="1612160" cy="6339160"/>
            </a:xfrm>
          </p:grpSpPr>
          <p:sp>
            <p:nvSpPr>
              <p:cNvPr id="838" name="Rectangle 837">
                <a:extLst>
                  <a:ext uri="{FF2B5EF4-FFF2-40B4-BE49-F238E27FC236}">
                    <a16:creationId xmlns:a16="http://schemas.microsoft.com/office/drawing/2014/main" id="{5B345085-DCBC-4D61-A9BC-E01B5A01E309}"/>
                  </a:ext>
                </a:extLst>
              </p:cNvPr>
              <p:cNvSpPr/>
              <p:nvPr/>
            </p:nvSpPr>
            <p:spPr>
              <a:xfrm>
                <a:off x="9407336" y="3039939"/>
                <a:ext cx="1603975" cy="116145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39" name="Rectangle 838">
                <a:extLst>
                  <a:ext uri="{FF2B5EF4-FFF2-40B4-BE49-F238E27FC236}">
                    <a16:creationId xmlns:a16="http://schemas.microsoft.com/office/drawing/2014/main" id="{D3826948-84A8-40A3-A1A7-6D0965366CF7}"/>
                  </a:ext>
                </a:extLst>
              </p:cNvPr>
              <p:cNvSpPr/>
              <p:nvPr/>
            </p:nvSpPr>
            <p:spPr>
              <a:xfrm>
                <a:off x="9407336" y="4341095"/>
                <a:ext cx="1603975" cy="115604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40" name="Rectangle 839">
                <a:extLst>
                  <a:ext uri="{FF2B5EF4-FFF2-40B4-BE49-F238E27FC236}">
                    <a16:creationId xmlns:a16="http://schemas.microsoft.com/office/drawing/2014/main" id="{A435D39B-9363-4D25-A216-5DFFBB36F5FE}"/>
                  </a:ext>
                </a:extLst>
              </p:cNvPr>
              <p:cNvSpPr/>
              <p:nvPr/>
            </p:nvSpPr>
            <p:spPr>
              <a:xfrm>
                <a:off x="9407335" y="5617588"/>
                <a:ext cx="1603975" cy="118106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41" name="Rectangle 840">
                <a:extLst>
                  <a:ext uri="{FF2B5EF4-FFF2-40B4-BE49-F238E27FC236}">
                    <a16:creationId xmlns:a16="http://schemas.microsoft.com/office/drawing/2014/main" id="{97FE3849-1106-4A87-A8C2-2C8BEC48F3B1}"/>
                  </a:ext>
                </a:extLst>
              </p:cNvPr>
              <p:cNvSpPr/>
              <p:nvPr/>
            </p:nvSpPr>
            <p:spPr>
              <a:xfrm>
                <a:off x="9399151" y="1754878"/>
                <a:ext cx="1603975" cy="115958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42" name="Rectangle 841">
                <a:extLst>
                  <a:ext uri="{FF2B5EF4-FFF2-40B4-BE49-F238E27FC236}">
                    <a16:creationId xmlns:a16="http://schemas.microsoft.com/office/drawing/2014/main" id="{CC94CB61-72F4-4FA8-8E2E-D0C82E162506}"/>
                  </a:ext>
                </a:extLst>
              </p:cNvPr>
              <p:cNvSpPr/>
              <p:nvPr/>
            </p:nvSpPr>
            <p:spPr>
              <a:xfrm>
                <a:off x="9401311" y="459490"/>
                <a:ext cx="1609251" cy="116880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848" name="Group 847">
                <a:extLst>
                  <a:ext uri="{FF2B5EF4-FFF2-40B4-BE49-F238E27FC236}">
                    <a16:creationId xmlns:a16="http://schemas.microsoft.com/office/drawing/2014/main" id="{06171EBC-DB7A-43CA-99F4-A3D5116BFA64}"/>
                  </a:ext>
                </a:extLst>
              </p:cNvPr>
              <p:cNvGrpSpPr/>
              <p:nvPr/>
            </p:nvGrpSpPr>
            <p:grpSpPr>
              <a:xfrm>
                <a:off x="9514893" y="4715501"/>
                <a:ext cx="274320" cy="256032"/>
                <a:chOff x="-4761" y="4708701"/>
                <a:chExt cx="699768" cy="626065"/>
              </a:xfrm>
            </p:grpSpPr>
            <p:sp>
              <p:nvSpPr>
                <p:cNvPr id="849" name="Rectangle 848">
                  <a:extLst>
                    <a:ext uri="{FF2B5EF4-FFF2-40B4-BE49-F238E27FC236}">
                      <a16:creationId xmlns:a16="http://schemas.microsoft.com/office/drawing/2014/main" id="{FB0C5AB4-3F0B-46CA-8E8B-DCEFE9F1BDA5}"/>
                    </a:ext>
                  </a:extLst>
                </p:cNvPr>
                <p:cNvSpPr/>
                <p:nvPr/>
              </p:nvSpPr>
              <p:spPr>
                <a:xfrm>
                  <a:off x="-2782" y="4865218"/>
                  <a:ext cx="697789" cy="156516"/>
                </a:xfrm>
                <a:prstGeom prst="rect">
                  <a:avLst/>
                </a:prstGeom>
                <a:solidFill>
                  <a:srgbClr val="7030A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50" name="Rectangle 849">
                  <a:extLst>
                    <a:ext uri="{FF2B5EF4-FFF2-40B4-BE49-F238E27FC236}">
                      <a16:creationId xmlns:a16="http://schemas.microsoft.com/office/drawing/2014/main" id="{852A2F62-C34F-4E11-9072-CD49DD6FC017}"/>
                    </a:ext>
                  </a:extLst>
                </p:cNvPr>
                <p:cNvSpPr/>
                <p:nvPr/>
              </p:nvSpPr>
              <p:spPr>
                <a:xfrm>
                  <a:off x="-2782" y="4708701"/>
                  <a:ext cx="697789" cy="156516"/>
                </a:xfrm>
                <a:prstGeom prst="rect">
                  <a:avLst/>
                </a:prstGeom>
                <a:solidFill>
                  <a:srgbClr val="7030A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51" name="Rectangle 850">
                  <a:extLst>
                    <a:ext uri="{FF2B5EF4-FFF2-40B4-BE49-F238E27FC236}">
                      <a16:creationId xmlns:a16="http://schemas.microsoft.com/office/drawing/2014/main" id="{9149DACF-2288-4E2A-99C9-338DE4766A22}"/>
                    </a:ext>
                  </a:extLst>
                </p:cNvPr>
                <p:cNvSpPr/>
                <p:nvPr/>
              </p:nvSpPr>
              <p:spPr>
                <a:xfrm>
                  <a:off x="-2782" y="5178250"/>
                  <a:ext cx="697789" cy="156516"/>
                </a:xfrm>
                <a:prstGeom prst="rect">
                  <a:avLst/>
                </a:prstGeom>
                <a:solidFill>
                  <a:srgbClr val="00B05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52" name="Rectangle 851">
                  <a:extLst>
                    <a:ext uri="{FF2B5EF4-FFF2-40B4-BE49-F238E27FC236}">
                      <a16:creationId xmlns:a16="http://schemas.microsoft.com/office/drawing/2014/main" id="{6546E4FA-7424-4B21-8E79-FB4B3A98C63B}"/>
                    </a:ext>
                  </a:extLst>
                </p:cNvPr>
                <p:cNvSpPr/>
                <p:nvPr/>
              </p:nvSpPr>
              <p:spPr>
                <a:xfrm>
                  <a:off x="-2782" y="5021734"/>
                  <a:ext cx="697789" cy="156516"/>
                </a:xfrm>
                <a:prstGeom prst="rect">
                  <a:avLst/>
                </a:prstGeom>
                <a:solidFill>
                  <a:srgbClr val="FFC00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53" name="Rectangle 852">
                  <a:extLst>
                    <a:ext uri="{FF2B5EF4-FFF2-40B4-BE49-F238E27FC236}">
                      <a16:creationId xmlns:a16="http://schemas.microsoft.com/office/drawing/2014/main" id="{5DF09EB3-3F80-4EE9-AD3D-B96A88E2DCBC}"/>
                    </a:ext>
                  </a:extLst>
                </p:cNvPr>
                <p:cNvSpPr/>
                <p:nvPr/>
              </p:nvSpPr>
              <p:spPr>
                <a:xfrm>
                  <a:off x="-4761" y="4865218"/>
                  <a:ext cx="348894" cy="156516"/>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54" name="Rectangle 853">
                  <a:extLst>
                    <a:ext uri="{FF2B5EF4-FFF2-40B4-BE49-F238E27FC236}">
                      <a16:creationId xmlns:a16="http://schemas.microsoft.com/office/drawing/2014/main" id="{FBCECA48-6E4F-465B-9872-F71E10C9F711}"/>
                    </a:ext>
                  </a:extLst>
                </p:cNvPr>
                <p:cNvSpPr/>
                <p:nvPr/>
              </p:nvSpPr>
              <p:spPr>
                <a:xfrm>
                  <a:off x="-4761" y="4708701"/>
                  <a:ext cx="348894" cy="156516"/>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55" name="Rectangle 854">
                  <a:extLst>
                    <a:ext uri="{FF2B5EF4-FFF2-40B4-BE49-F238E27FC236}">
                      <a16:creationId xmlns:a16="http://schemas.microsoft.com/office/drawing/2014/main" id="{919D22DC-77E6-4964-840F-1036511AE12D}"/>
                    </a:ext>
                  </a:extLst>
                </p:cNvPr>
                <p:cNvSpPr/>
                <p:nvPr/>
              </p:nvSpPr>
              <p:spPr>
                <a:xfrm>
                  <a:off x="-4761" y="5178250"/>
                  <a:ext cx="348894" cy="156516"/>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56" name="Rectangle 855">
                  <a:extLst>
                    <a:ext uri="{FF2B5EF4-FFF2-40B4-BE49-F238E27FC236}">
                      <a16:creationId xmlns:a16="http://schemas.microsoft.com/office/drawing/2014/main" id="{1D513A3C-16F7-4414-8F05-E6898AF8BC3C}"/>
                    </a:ext>
                  </a:extLst>
                </p:cNvPr>
                <p:cNvSpPr/>
                <p:nvPr/>
              </p:nvSpPr>
              <p:spPr>
                <a:xfrm>
                  <a:off x="-4761" y="5021734"/>
                  <a:ext cx="348894" cy="156516"/>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857" name="Group 856">
                <a:extLst>
                  <a:ext uri="{FF2B5EF4-FFF2-40B4-BE49-F238E27FC236}">
                    <a16:creationId xmlns:a16="http://schemas.microsoft.com/office/drawing/2014/main" id="{C8076E47-062E-49DC-815B-499DD061877A}"/>
                  </a:ext>
                </a:extLst>
              </p:cNvPr>
              <p:cNvGrpSpPr/>
              <p:nvPr/>
            </p:nvGrpSpPr>
            <p:grpSpPr>
              <a:xfrm>
                <a:off x="10621768" y="860148"/>
                <a:ext cx="274320" cy="128016"/>
                <a:chOff x="1507458" y="975898"/>
                <a:chExt cx="699767" cy="313032"/>
              </a:xfrm>
            </p:grpSpPr>
            <p:sp>
              <p:nvSpPr>
                <p:cNvPr id="858" name="Rectangle 857">
                  <a:extLst>
                    <a:ext uri="{FF2B5EF4-FFF2-40B4-BE49-F238E27FC236}">
                      <a16:creationId xmlns:a16="http://schemas.microsoft.com/office/drawing/2014/main" id="{0F969F45-E8FC-44D5-84A2-B8FEB7E5ED6F}"/>
                    </a:ext>
                  </a:extLst>
                </p:cNvPr>
                <p:cNvSpPr/>
                <p:nvPr/>
              </p:nvSpPr>
              <p:spPr>
                <a:xfrm>
                  <a:off x="1509436" y="1132414"/>
                  <a:ext cx="697789" cy="156516"/>
                </a:xfrm>
                <a:prstGeom prst="rect">
                  <a:avLst/>
                </a:prstGeom>
                <a:solidFill>
                  <a:srgbClr val="FFC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59" name="Rectangle 858">
                  <a:extLst>
                    <a:ext uri="{FF2B5EF4-FFF2-40B4-BE49-F238E27FC236}">
                      <a16:creationId xmlns:a16="http://schemas.microsoft.com/office/drawing/2014/main" id="{2CBEA3EF-04AA-46F2-9E85-05D02197F2EF}"/>
                    </a:ext>
                  </a:extLst>
                </p:cNvPr>
                <p:cNvSpPr/>
                <p:nvPr/>
              </p:nvSpPr>
              <p:spPr>
                <a:xfrm>
                  <a:off x="1509436" y="975898"/>
                  <a:ext cx="697789" cy="156516"/>
                </a:xfrm>
                <a:prstGeom prst="rect">
                  <a:avLst/>
                </a:prstGeom>
                <a:solidFill>
                  <a:srgbClr val="FFC00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60" name="Rectangle 859">
                  <a:extLst>
                    <a:ext uri="{FF2B5EF4-FFF2-40B4-BE49-F238E27FC236}">
                      <a16:creationId xmlns:a16="http://schemas.microsoft.com/office/drawing/2014/main" id="{3802839F-7D7D-4B8B-B171-B3F40AECAC39}"/>
                    </a:ext>
                  </a:extLst>
                </p:cNvPr>
                <p:cNvSpPr/>
                <p:nvPr/>
              </p:nvSpPr>
              <p:spPr>
                <a:xfrm>
                  <a:off x="1507458" y="1132414"/>
                  <a:ext cx="348894" cy="156516"/>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61" name="Rectangle 860">
                  <a:extLst>
                    <a:ext uri="{FF2B5EF4-FFF2-40B4-BE49-F238E27FC236}">
                      <a16:creationId xmlns:a16="http://schemas.microsoft.com/office/drawing/2014/main" id="{5075B57F-368F-46F7-8D1D-E6A83906A836}"/>
                    </a:ext>
                  </a:extLst>
                </p:cNvPr>
                <p:cNvSpPr/>
                <p:nvPr/>
              </p:nvSpPr>
              <p:spPr>
                <a:xfrm>
                  <a:off x="1507458" y="975898"/>
                  <a:ext cx="348894" cy="156516"/>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862" name="Group 861">
                <a:extLst>
                  <a:ext uri="{FF2B5EF4-FFF2-40B4-BE49-F238E27FC236}">
                    <a16:creationId xmlns:a16="http://schemas.microsoft.com/office/drawing/2014/main" id="{DCE3CB9C-39E8-4B06-8FD0-C53FC51383AE}"/>
                  </a:ext>
                </a:extLst>
              </p:cNvPr>
              <p:cNvGrpSpPr/>
              <p:nvPr/>
            </p:nvGrpSpPr>
            <p:grpSpPr>
              <a:xfrm>
                <a:off x="10631976" y="3472038"/>
                <a:ext cx="274320" cy="192024"/>
                <a:chOff x="1505482" y="2196547"/>
                <a:chExt cx="699768" cy="469549"/>
              </a:xfrm>
            </p:grpSpPr>
            <p:sp>
              <p:nvSpPr>
                <p:cNvPr id="863" name="Rectangle 862">
                  <a:extLst>
                    <a:ext uri="{FF2B5EF4-FFF2-40B4-BE49-F238E27FC236}">
                      <a16:creationId xmlns:a16="http://schemas.microsoft.com/office/drawing/2014/main" id="{A97F6D32-606F-422C-9E39-B5BE3FB84D90}"/>
                    </a:ext>
                  </a:extLst>
                </p:cNvPr>
                <p:cNvSpPr/>
                <p:nvPr/>
              </p:nvSpPr>
              <p:spPr>
                <a:xfrm>
                  <a:off x="1507461" y="2353063"/>
                  <a:ext cx="697789" cy="156516"/>
                </a:xfrm>
                <a:prstGeom prst="rect">
                  <a:avLst/>
                </a:prstGeom>
                <a:solidFill>
                  <a:srgbClr val="7030A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64" name="Rectangle 863">
                  <a:extLst>
                    <a:ext uri="{FF2B5EF4-FFF2-40B4-BE49-F238E27FC236}">
                      <a16:creationId xmlns:a16="http://schemas.microsoft.com/office/drawing/2014/main" id="{088183B9-E661-479D-BB58-828420E9ED78}"/>
                    </a:ext>
                  </a:extLst>
                </p:cNvPr>
                <p:cNvSpPr/>
                <p:nvPr/>
              </p:nvSpPr>
              <p:spPr>
                <a:xfrm>
                  <a:off x="1507461" y="2196547"/>
                  <a:ext cx="697789" cy="156516"/>
                </a:xfrm>
                <a:prstGeom prst="rect">
                  <a:avLst/>
                </a:prstGeom>
                <a:solidFill>
                  <a:srgbClr val="7030A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65" name="Rectangle 864">
                  <a:extLst>
                    <a:ext uri="{FF2B5EF4-FFF2-40B4-BE49-F238E27FC236}">
                      <a16:creationId xmlns:a16="http://schemas.microsoft.com/office/drawing/2014/main" id="{37F5F33B-7B09-4C55-8FAD-A2505074EFB0}"/>
                    </a:ext>
                  </a:extLst>
                </p:cNvPr>
                <p:cNvSpPr/>
                <p:nvPr/>
              </p:nvSpPr>
              <p:spPr>
                <a:xfrm>
                  <a:off x="1507461" y="2509580"/>
                  <a:ext cx="697789" cy="156516"/>
                </a:xfrm>
                <a:prstGeom prst="rect">
                  <a:avLst/>
                </a:prstGeom>
                <a:solidFill>
                  <a:srgbClr val="7030A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66" name="Rectangle 865">
                  <a:extLst>
                    <a:ext uri="{FF2B5EF4-FFF2-40B4-BE49-F238E27FC236}">
                      <a16:creationId xmlns:a16="http://schemas.microsoft.com/office/drawing/2014/main" id="{948957A1-7A91-4362-AE60-7B7E5A4FE9C4}"/>
                    </a:ext>
                  </a:extLst>
                </p:cNvPr>
                <p:cNvSpPr/>
                <p:nvPr/>
              </p:nvSpPr>
              <p:spPr>
                <a:xfrm>
                  <a:off x="1505482" y="2353063"/>
                  <a:ext cx="348894" cy="156516"/>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67" name="Rectangle 866">
                  <a:extLst>
                    <a:ext uri="{FF2B5EF4-FFF2-40B4-BE49-F238E27FC236}">
                      <a16:creationId xmlns:a16="http://schemas.microsoft.com/office/drawing/2014/main" id="{8281D896-DA60-4EF8-BFA4-15ECD7E23222}"/>
                    </a:ext>
                  </a:extLst>
                </p:cNvPr>
                <p:cNvSpPr/>
                <p:nvPr/>
              </p:nvSpPr>
              <p:spPr>
                <a:xfrm>
                  <a:off x="1505482" y="2196547"/>
                  <a:ext cx="348894" cy="156516"/>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68" name="Rectangle 867">
                  <a:extLst>
                    <a:ext uri="{FF2B5EF4-FFF2-40B4-BE49-F238E27FC236}">
                      <a16:creationId xmlns:a16="http://schemas.microsoft.com/office/drawing/2014/main" id="{1B935AF2-26D4-415B-9F29-57B44C589BB4}"/>
                    </a:ext>
                  </a:extLst>
                </p:cNvPr>
                <p:cNvSpPr/>
                <p:nvPr/>
              </p:nvSpPr>
              <p:spPr>
                <a:xfrm>
                  <a:off x="1505482" y="2509580"/>
                  <a:ext cx="348894" cy="156516"/>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869" name="Group 868">
                <a:extLst>
                  <a:ext uri="{FF2B5EF4-FFF2-40B4-BE49-F238E27FC236}">
                    <a16:creationId xmlns:a16="http://schemas.microsoft.com/office/drawing/2014/main" id="{F70FBBF3-7671-400B-898F-985A1D4EE2BE}"/>
                  </a:ext>
                </a:extLst>
              </p:cNvPr>
              <p:cNvGrpSpPr/>
              <p:nvPr/>
            </p:nvGrpSpPr>
            <p:grpSpPr>
              <a:xfrm>
                <a:off x="10622127" y="2117768"/>
                <a:ext cx="274320" cy="192024"/>
                <a:chOff x="1503507" y="3584988"/>
                <a:chExt cx="699767" cy="469550"/>
              </a:xfrm>
            </p:grpSpPr>
            <p:sp>
              <p:nvSpPr>
                <p:cNvPr id="870" name="Rectangle 869">
                  <a:extLst>
                    <a:ext uri="{FF2B5EF4-FFF2-40B4-BE49-F238E27FC236}">
                      <a16:creationId xmlns:a16="http://schemas.microsoft.com/office/drawing/2014/main" id="{A3622306-74B4-4F42-BC9A-1E7017DC728F}"/>
                    </a:ext>
                  </a:extLst>
                </p:cNvPr>
                <p:cNvSpPr/>
                <p:nvPr/>
              </p:nvSpPr>
              <p:spPr>
                <a:xfrm>
                  <a:off x="1505485" y="3741506"/>
                  <a:ext cx="697789" cy="156516"/>
                </a:xfrm>
                <a:prstGeom prst="rect">
                  <a:avLst/>
                </a:prstGeom>
                <a:solidFill>
                  <a:srgbClr val="00B0F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71" name="Rectangle 870">
                  <a:extLst>
                    <a:ext uri="{FF2B5EF4-FFF2-40B4-BE49-F238E27FC236}">
                      <a16:creationId xmlns:a16="http://schemas.microsoft.com/office/drawing/2014/main" id="{A33EF0BC-9974-4F54-AD27-BFA3D71B221A}"/>
                    </a:ext>
                  </a:extLst>
                </p:cNvPr>
                <p:cNvSpPr/>
                <p:nvPr/>
              </p:nvSpPr>
              <p:spPr>
                <a:xfrm>
                  <a:off x="1505485" y="3584988"/>
                  <a:ext cx="697789" cy="156516"/>
                </a:xfrm>
                <a:prstGeom prst="rect">
                  <a:avLst/>
                </a:prstGeom>
                <a:solidFill>
                  <a:srgbClr val="00B0F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72" name="Rectangle 871">
                  <a:extLst>
                    <a:ext uri="{FF2B5EF4-FFF2-40B4-BE49-F238E27FC236}">
                      <a16:creationId xmlns:a16="http://schemas.microsoft.com/office/drawing/2014/main" id="{9BB43A61-EA61-43EB-81CB-196545B8C7F3}"/>
                    </a:ext>
                  </a:extLst>
                </p:cNvPr>
                <p:cNvSpPr/>
                <p:nvPr/>
              </p:nvSpPr>
              <p:spPr>
                <a:xfrm>
                  <a:off x="1505485" y="3898022"/>
                  <a:ext cx="697789" cy="156516"/>
                </a:xfrm>
                <a:prstGeom prst="rect">
                  <a:avLst/>
                </a:prstGeom>
                <a:solidFill>
                  <a:srgbClr val="00B0F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73" name="Rectangle 872">
                  <a:extLst>
                    <a:ext uri="{FF2B5EF4-FFF2-40B4-BE49-F238E27FC236}">
                      <a16:creationId xmlns:a16="http://schemas.microsoft.com/office/drawing/2014/main" id="{74889DCD-922E-4656-B2A9-F4410DD20DBC}"/>
                    </a:ext>
                  </a:extLst>
                </p:cNvPr>
                <p:cNvSpPr/>
                <p:nvPr/>
              </p:nvSpPr>
              <p:spPr>
                <a:xfrm>
                  <a:off x="1503507" y="3741506"/>
                  <a:ext cx="348894" cy="156516"/>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74" name="Rectangle 873">
                  <a:extLst>
                    <a:ext uri="{FF2B5EF4-FFF2-40B4-BE49-F238E27FC236}">
                      <a16:creationId xmlns:a16="http://schemas.microsoft.com/office/drawing/2014/main" id="{8AF2C26D-F93E-4D98-A05E-556B665A0A55}"/>
                    </a:ext>
                  </a:extLst>
                </p:cNvPr>
                <p:cNvSpPr/>
                <p:nvPr/>
              </p:nvSpPr>
              <p:spPr>
                <a:xfrm>
                  <a:off x="1503507" y="3584988"/>
                  <a:ext cx="348894" cy="156516"/>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75" name="Rectangle 874">
                  <a:extLst>
                    <a:ext uri="{FF2B5EF4-FFF2-40B4-BE49-F238E27FC236}">
                      <a16:creationId xmlns:a16="http://schemas.microsoft.com/office/drawing/2014/main" id="{4809807E-EFF5-4BEB-8803-87C044370F8B}"/>
                    </a:ext>
                  </a:extLst>
                </p:cNvPr>
                <p:cNvSpPr/>
                <p:nvPr/>
              </p:nvSpPr>
              <p:spPr>
                <a:xfrm>
                  <a:off x="1503507" y="3898022"/>
                  <a:ext cx="348894" cy="156516"/>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876" name="Rectangle 875">
                <a:extLst>
                  <a:ext uri="{FF2B5EF4-FFF2-40B4-BE49-F238E27FC236}">
                    <a16:creationId xmlns:a16="http://schemas.microsoft.com/office/drawing/2014/main" id="{F628BA8C-86AD-4D58-BD21-D1E1925D025E}"/>
                  </a:ext>
                </a:extLst>
              </p:cNvPr>
              <p:cNvSpPr/>
              <p:nvPr/>
            </p:nvSpPr>
            <p:spPr>
              <a:xfrm>
                <a:off x="10616620" y="4795528"/>
                <a:ext cx="273545" cy="64008"/>
              </a:xfrm>
              <a:prstGeom prst="rect">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77" name="Rectangle 876">
                <a:extLst>
                  <a:ext uri="{FF2B5EF4-FFF2-40B4-BE49-F238E27FC236}">
                    <a16:creationId xmlns:a16="http://schemas.microsoft.com/office/drawing/2014/main" id="{32B67826-D465-4EA0-9BB8-573749E9AB97}"/>
                  </a:ext>
                </a:extLst>
              </p:cNvPr>
              <p:cNvSpPr/>
              <p:nvPr/>
            </p:nvSpPr>
            <p:spPr>
              <a:xfrm>
                <a:off x="10616620" y="4731520"/>
                <a:ext cx="273545" cy="64008"/>
              </a:xfrm>
              <a:prstGeom prst="rect">
                <a:avLst/>
              </a:prstGeom>
              <a:solidFill>
                <a:srgbClr val="FF000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78" name="Rectangle 877">
                <a:extLst>
                  <a:ext uri="{FF2B5EF4-FFF2-40B4-BE49-F238E27FC236}">
                    <a16:creationId xmlns:a16="http://schemas.microsoft.com/office/drawing/2014/main" id="{BCE4D7AA-824A-4D51-A859-64CA43CB2D2F}"/>
                  </a:ext>
                </a:extLst>
              </p:cNvPr>
              <p:cNvSpPr/>
              <p:nvPr/>
            </p:nvSpPr>
            <p:spPr>
              <a:xfrm>
                <a:off x="10615842" y="4795528"/>
                <a:ext cx="136772" cy="64008"/>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79" name="Rectangle 878">
                <a:extLst>
                  <a:ext uri="{FF2B5EF4-FFF2-40B4-BE49-F238E27FC236}">
                    <a16:creationId xmlns:a16="http://schemas.microsoft.com/office/drawing/2014/main" id="{AF6EE7DD-1D3F-4D9F-BA23-75BC4D54A600}"/>
                  </a:ext>
                </a:extLst>
              </p:cNvPr>
              <p:cNvSpPr/>
              <p:nvPr/>
            </p:nvSpPr>
            <p:spPr>
              <a:xfrm>
                <a:off x="10615842" y="4731520"/>
                <a:ext cx="136772" cy="64008"/>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880" name="Group 879">
                <a:extLst>
                  <a:ext uri="{FF2B5EF4-FFF2-40B4-BE49-F238E27FC236}">
                    <a16:creationId xmlns:a16="http://schemas.microsoft.com/office/drawing/2014/main" id="{0BD607F6-FD61-418D-94BB-610752DB799D}"/>
                  </a:ext>
                </a:extLst>
              </p:cNvPr>
              <p:cNvGrpSpPr/>
              <p:nvPr/>
            </p:nvGrpSpPr>
            <p:grpSpPr>
              <a:xfrm>
                <a:off x="10615842" y="5999556"/>
                <a:ext cx="274320" cy="192024"/>
                <a:chOff x="1501532" y="5950339"/>
                <a:chExt cx="699763" cy="469550"/>
              </a:xfrm>
            </p:grpSpPr>
            <p:sp>
              <p:nvSpPr>
                <p:cNvPr id="881" name="Rectangle 880">
                  <a:extLst>
                    <a:ext uri="{FF2B5EF4-FFF2-40B4-BE49-F238E27FC236}">
                      <a16:creationId xmlns:a16="http://schemas.microsoft.com/office/drawing/2014/main" id="{8455037B-B8A6-4E05-B093-890149FD34DB}"/>
                    </a:ext>
                  </a:extLst>
                </p:cNvPr>
                <p:cNvSpPr/>
                <p:nvPr/>
              </p:nvSpPr>
              <p:spPr>
                <a:xfrm>
                  <a:off x="1503506" y="6106856"/>
                  <a:ext cx="697789" cy="156516"/>
                </a:xfrm>
                <a:prstGeom prst="rect">
                  <a:avLst/>
                </a:prstGeom>
                <a:solidFill>
                  <a:srgbClr val="00B05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82" name="Rectangle 881">
                  <a:extLst>
                    <a:ext uri="{FF2B5EF4-FFF2-40B4-BE49-F238E27FC236}">
                      <a16:creationId xmlns:a16="http://schemas.microsoft.com/office/drawing/2014/main" id="{2062EE09-3A09-4B30-9157-5DDEF68B5AB4}"/>
                    </a:ext>
                  </a:extLst>
                </p:cNvPr>
                <p:cNvSpPr/>
                <p:nvPr/>
              </p:nvSpPr>
              <p:spPr>
                <a:xfrm>
                  <a:off x="1503506" y="5950339"/>
                  <a:ext cx="697789" cy="156516"/>
                </a:xfrm>
                <a:prstGeom prst="rect">
                  <a:avLst/>
                </a:prstGeom>
                <a:solidFill>
                  <a:srgbClr val="00B05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83" name="Rectangle 882">
                  <a:extLst>
                    <a:ext uri="{FF2B5EF4-FFF2-40B4-BE49-F238E27FC236}">
                      <a16:creationId xmlns:a16="http://schemas.microsoft.com/office/drawing/2014/main" id="{1C265056-AE46-4EEB-81D8-A0D122BA9318}"/>
                    </a:ext>
                  </a:extLst>
                </p:cNvPr>
                <p:cNvSpPr/>
                <p:nvPr/>
              </p:nvSpPr>
              <p:spPr>
                <a:xfrm>
                  <a:off x="1503506" y="6263373"/>
                  <a:ext cx="697789" cy="156516"/>
                </a:xfrm>
                <a:prstGeom prst="rect">
                  <a:avLst/>
                </a:prstGeom>
                <a:solidFill>
                  <a:srgbClr val="00B05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84" name="Rectangle 883">
                  <a:extLst>
                    <a:ext uri="{FF2B5EF4-FFF2-40B4-BE49-F238E27FC236}">
                      <a16:creationId xmlns:a16="http://schemas.microsoft.com/office/drawing/2014/main" id="{E4555570-B763-46F1-9761-58CC847A27CF}"/>
                    </a:ext>
                  </a:extLst>
                </p:cNvPr>
                <p:cNvSpPr/>
                <p:nvPr/>
              </p:nvSpPr>
              <p:spPr>
                <a:xfrm>
                  <a:off x="1501532" y="6106856"/>
                  <a:ext cx="348894" cy="156516"/>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85" name="Rectangle 884">
                  <a:extLst>
                    <a:ext uri="{FF2B5EF4-FFF2-40B4-BE49-F238E27FC236}">
                      <a16:creationId xmlns:a16="http://schemas.microsoft.com/office/drawing/2014/main" id="{F14F4EBB-0473-40F5-B783-0CFFFE22F698}"/>
                    </a:ext>
                  </a:extLst>
                </p:cNvPr>
                <p:cNvSpPr/>
                <p:nvPr/>
              </p:nvSpPr>
              <p:spPr>
                <a:xfrm>
                  <a:off x="1501532" y="5950339"/>
                  <a:ext cx="348894" cy="156516"/>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86" name="Rectangle 885">
                  <a:extLst>
                    <a:ext uri="{FF2B5EF4-FFF2-40B4-BE49-F238E27FC236}">
                      <a16:creationId xmlns:a16="http://schemas.microsoft.com/office/drawing/2014/main" id="{DB212357-ADA5-41EC-B0FB-388B32A22FFE}"/>
                    </a:ext>
                  </a:extLst>
                </p:cNvPr>
                <p:cNvSpPr/>
                <p:nvPr/>
              </p:nvSpPr>
              <p:spPr>
                <a:xfrm>
                  <a:off x="1501532" y="6263373"/>
                  <a:ext cx="348894" cy="156516"/>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cxnSp>
            <p:nvCxnSpPr>
              <p:cNvPr id="887" name="Straight Arrow Connector 886">
                <a:extLst>
                  <a:ext uri="{FF2B5EF4-FFF2-40B4-BE49-F238E27FC236}">
                    <a16:creationId xmlns:a16="http://schemas.microsoft.com/office/drawing/2014/main" id="{16B1F62B-2D6D-4D3A-946E-1B0DDBD4893E}"/>
                  </a:ext>
                </a:extLst>
              </p:cNvPr>
              <p:cNvCxnSpPr>
                <a:stCxn id="902" idx="3"/>
                <a:endCxn id="885" idx="1"/>
              </p:cNvCxnSpPr>
              <p:nvPr/>
            </p:nvCxnSpPr>
            <p:spPr>
              <a:xfrm>
                <a:off x="9793482" y="777324"/>
                <a:ext cx="822360" cy="5254237"/>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88" name="Straight Arrow Connector 887">
                <a:extLst>
                  <a:ext uri="{FF2B5EF4-FFF2-40B4-BE49-F238E27FC236}">
                    <a16:creationId xmlns:a16="http://schemas.microsoft.com/office/drawing/2014/main" id="{76B9863A-A16E-4494-BB03-7E84D11CF978}"/>
                  </a:ext>
                </a:extLst>
              </p:cNvPr>
              <p:cNvCxnSpPr>
                <a:stCxn id="901" idx="3"/>
                <a:endCxn id="874" idx="1"/>
              </p:cNvCxnSpPr>
              <p:nvPr/>
            </p:nvCxnSpPr>
            <p:spPr>
              <a:xfrm>
                <a:off x="9793483" y="840644"/>
                <a:ext cx="828645" cy="1309128"/>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89" name="Straight Arrow Connector 888">
                <a:extLst>
                  <a:ext uri="{FF2B5EF4-FFF2-40B4-BE49-F238E27FC236}">
                    <a16:creationId xmlns:a16="http://schemas.microsoft.com/office/drawing/2014/main" id="{67789658-ADF9-492E-A6E3-080D312F75B3}"/>
                  </a:ext>
                </a:extLst>
              </p:cNvPr>
              <p:cNvCxnSpPr>
                <a:stCxn id="905" idx="3"/>
                <a:endCxn id="873" idx="1"/>
              </p:cNvCxnSpPr>
              <p:nvPr/>
            </p:nvCxnSpPr>
            <p:spPr>
              <a:xfrm>
                <a:off x="9793483" y="970035"/>
                <a:ext cx="828645" cy="1243747"/>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90" name="Straight Arrow Connector 889">
                <a:extLst>
                  <a:ext uri="{FF2B5EF4-FFF2-40B4-BE49-F238E27FC236}">
                    <a16:creationId xmlns:a16="http://schemas.microsoft.com/office/drawing/2014/main" id="{A6F71A1D-E1CD-41BC-92C5-7B2265F3E8E1}"/>
                  </a:ext>
                </a:extLst>
              </p:cNvPr>
              <p:cNvCxnSpPr>
                <a:stCxn id="906" idx="3"/>
                <a:endCxn id="884" idx="1"/>
              </p:cNvCxnSpPr>
              <p:nvPr/>
            </p:nvCxnSpPr>
            <p:spPr>
              <a:xfrm>
                <a:off x="9793482" y="906714"/>
                <a:ext cx="822360" cy="5188855"/>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91" name="Straight Arrow Connector 890">
                <a:extLst>
                  <a:ext uri="{FF2B5EF4-FFF2-40B4-BE49-F238E27FC236}">
                    <a16:creationId xmlns:a16="http://schemas.microsoft.com/office/drawing/2014/main" id="{9AA4E2C7-A4DE-4BBE-805B-A2DC4BD8E633}"/>
                  </a:ext>
                </a:extLst>
              </p:cNvPr>
              <p:cNvCxnSpPr>
                <a:stCxn id="913" idx="3"/>
                <a:endCxn id="861" idx="1"/>
              </p:cNvCxnSpPr>
              <p:nvPr/>
            </p:nvCxnSpPr>
            <p:spPr>
              <a:xfrm flipV="1">
                <a:off x="9784208" y="892152"/>
                <a:ext cx="837561" cy="1381006"/>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92" name="Straight Arrow Connector 891">
                <a:extLst>
                  <a:ext uri="{FF2B5EF4-FFF2-40B4-BE49-F238E27FC236}">
                    <a16:creationId xmlns:a16="http://schemas.microsoft.com/office/drawing/2014/main" id="{08A81B79-2ECB-40DF-92D4-705C6C5BFEFC}"/>
                  </a:ext>
                </a:extLst>
              </p:cNvPr>
              <p:cNvCxnSpPr>
                <a:stCxn id="912" idx="3"/>
                <a:endCxn id="879" idx="1"/>
              </p:cNvCxnSpPr>
              <p:nvPr/>
            </p:nvCxnSpPr>
            <p:spPr>
              <a:xfrm>
                <a:off x="9784208" y="2337138"/>
                <a:ext cx="831635" cy="2426386"/>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93" name="Straight Arrow Connector 892">
                <a:extLst>
                  <a:ext uri="{FF2B5EF4-FFF2-40B4-BE49-F238E27FC236}">
                    <a16:creationId xmlns:a16="http://schemas.microsoft.com/office/drawing/2014/main" id="{E5FEC910-B1DC-44C1-9C8D-CCB5D50C238F}"/>
                  </a:ext>
                </a:extLst>
              </p:cNvPr>
              <p:cNvCxnSpPr>
                <a:stCxn id="850" idx="3"/>
                <a:endCxn id="867" idx="1"/>
              </p:cNvCxnSpPr>
              <p:nvPr/>
            </p:nvCxnSpPr>
            <p:spPr>
              <a:xfrm flipV="1">
                <a:off x="9789214" y="3504043"/>
                <a:ext cx="842763" cy="1243463"/>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94" name="Straight Arrow Connector 893">
                <a:extLst>
                  <a:ext uri="{FF2B5EF4-FFF2-40B4-BE49-F238E27FC236}">
                    <a16:creationId xmlns:a16="http://schemas.microsoft.com/office/drawing/2014/main" id="{6374F12E-C419-4B54-AA91-5614962C8980}"/>
                  </a:ext>
                </a:extLst>
              </p:cNvPr>
              <p:cNvCxnSpPr>
                <a:stCxn id="849" idx="3"/>
                <a:endCxn id="866" idx="1"/>
              </p:cNvCxnSpPr>
              <p:nvPr/>
            </p:nvCxnSpPr>
            <p:spPr>
              <a:xfrm flipV="1">
                <a:off x="9789214" y="3568051"/>
                <a:ext cx="842763" cy="1243463"/>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95" name="Straight Arrow Connector 894">
                <a:extLst>
                  <a:ext uri="{FF2B5EF4-FFF2-40B4-BE49-F238E27FC236}">
                    <a16:creationId xmlns:a16="http://schemas.microsoft.com/office/drawing/2014/main" id="{0D4309A4-A44F-4F74-B9E1-A731EEC84A22}"/>
                  </a:ext>
                </a:extLst>
              </p:cNvPr>
              <p:cNvCxnSpPr>
                <a:stCxn id="852" idx="3"/>
                <a:endCxn id="860" idx="1"/>
              </p:cNvCxnSpPr>
              <p:nvPr/>
            </p:nvCxnSpPr>
            <p:spPr>
              <a:xfrm flipV="1">
                <a:off x="9789214" y="956161"/>
                <a:ext cx="832555" cy="3919361"/>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96" name="Straight Arrow Connector 895">
                <a:extLst>
                  <a:ext uri="{FF2B5EF4-FFF2-40B4-BE49-F238E27FC236}">
                    <a16:creationId xmlns:a16="http://schemas.microsoft.com/office/drawing/2014/main" id="{D38814B0-DCEC-480B-9E38-EB4FD0F5E0D6}"/>
                  </a:ext>
                </a:extLst>
              </p:cNvPr>
              <p:cNvCxnSpPr>
                <a:stCxn id="927" idx="3"/>
                <a:endCxn id="868" idx="1"/>
              </p:cNvCxnSpPr>
              <p:nvPr/>
            </p:nvCxnSpPr>
            <p:spPr>
              <a:xfrm flipV="1">
                <a:off x="9793974" y="3632058"/>
                <a:ext cx="838002" cy="2379478"/>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97" name="Straight Arrow Connector 896">
                <a:extLst>
                  <a:ext uri="{FF2B5EF4-FFF2-40B4-BE49-F238E27FC236}">
                    <a16:creationId xmlns:a16="http://schemas.microsoft.com/office/drawing/2014/main" id="{67311726-24C4-48DA-94A8-134E7B3499DB}"/>
                  </a:ext>
                </a:extLst>
              </p:cNvPr>
              <p:cNvCxnSpPr>
                <a:stCxn id="926" idx="3"/>
                <a:endCxn id="958" idx="1"/>
              </p:cNvCxnSpPr>
              <p:nvPr/>
            </p:nvCxnSpPr>
            <p:spPr>
              <a:xfrm flipV="1">
                <a:off x="9793974" y="4895112"/>
                <a:ext cx="821480" cy="1180073"/>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98" name="Straight Arrow Connector 897">
                <a:extLst>
                  <a:ext uri="{FF2B5EF4-FFF2-40B4-BE49-F238E27FC236}">
                    <a16:creationId xmlns:a16="http://schemas.microsoft.com/office/drawing/2014/main" id="{B342F7FF-0D1B-4F14-AA50-2229D0F5ACE9}"/>
                  </a:ext>
                </a:extLst>
              </p:cNvPr>
              <p:cNvCxnSpPr>
                <a:stCxn id="910" idx="3"/>
                <a:endCxn id="886" idx="1"/>
              </p:cNvCxnSpPr>
              <p:nvPr/>
            </p:nvCxnSpPr>
            <p:spPr>
              <a:xfrm>
                <a:off x="9784208" y="2209178"/>
                <a:ext cx="831635" cy="3950399"/>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99" name="Straight Arrow Connector 898">
                <a:extLst>
                  <a:ext uri="{FF2B5EF4-FFF2-40B4-BE49-F238E27FC236}">
                    <a16:creationId xmlns:a16="http://schemas.microsoft.com/office/drawing/2014/main" id="{DEDC6099-68BD-4C03-8E0F-63C88AAFCF03}"/>
                  </a:ext>
                </a:extLst>
              </p:cNvPr>
              <p:cNvCxnSpPr>
                <a:stCxn id="911" idx="3"/>
                <a:endCxn id="875" idx="1"/>
              </p:cNvCxnSpPr>
              <p:nvPr/>
            </p:nvCxnSpPr>
            <p:spPr>
              <a:xfrm>
                <a:off x="9784207" y="2145198"/>
                <a:ext cx="837920" cy="132591"/>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900" name="Group 899">
                <a:extLst>
                  <a:ext uri="{FF2B5EF4-FFF2-40B4-BE49-F238E27FC236}">
                    <a16:creationId xmlns:a16="http://schemas.microsoft.com/office/drawing/2014/main" id="{509BDE54-64C8-4827-8211-826489E8AEC9}"/>
                  </a:ext>
                </a:extLst>
              </p:cNvPr>
              <p:cNvGrpSpPr/>
              <p:nvPr/>
            </p:nvGrpSpPr>
            <p:grpSpPr>
              <a:xfrm>
                <a:off x="9519162" y="745662"/>
                <a:ext cx="274320" cy="256032"/>
                <a:chOff x="-9168" y="976137"/>
                <a:chExt cx="699767" cy="632855"/>
              </a:xfrm>
            </p:grpSpPr>
            <p:sp>
              <p:nvSpPr>
                <p:cNvPr id="901" name="Rectangle 900">
                  <a:extLst>
                    <a:ext uri="{FF2B5EF4-FFF2-40B4-BE49-F238E27FC236}">
                      <a16:creationId xmlns:a16="http://schemas.microsoft.com/office/drawing/2014/main" id="{E1DA2124-6EC0-4D3E-90FB-ADB54098F89D}"/>
                    </a:ext>
                  </a:extLst>
                </p:cNvPr>
                <p:cNvSpPr/>
                <p:nvPr/>
              </p:nvSpPr>
              <p:spPr>
                <a:xfrm>
                  <a:off x="-7190" y="1132653"/>
                  <a:ext cx="697789" cy="156516"/>
                </a:xfrm>
                <a:prstGeom prst="rect">
                  <a:avLst/>
                </a:prstGeom>
                <a:solidFill>
                  <a:srgbClr val="00B0F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02" name="Rectangle 901">
                  <a:extLst>
                    <a:ext uri="{FF2B5EF4-FFF2-40B4-BE49-F238E27FC236}">
                      <a16:creationId xmlns:a16="http://schemas.microsoft.com/office/drawing/2014/main" id="{36402E8D-339B-4E96-AEBE-E328019A7843}"/>
                    </a:ext>
                  </a:extLst>
                </p:cNvPr>
                <p:cNvSpPr/>
                <p:nvPr/>
              </p:nvSpPr>
              <p:spPr>
                <a:xfrm>
                  <a:off x="-7190" y="976137"/>
                  <a:ext cx="697789" cy="156516"/>
                </a:xfrm>
                <a:prstGeom prst="rect">
                  <a:avLst/>
                </a:prstGeom>
                <a:solidFill>
                  <a:srgbClr val="00B05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03" name="Rectangle 902">
                  <a:extLst>
                    <a:ext uri="{FF2B5EF4-FFF2-40B4-BE49-F238E27FC236}">
                      <a16:creationId xmlns:a16="http://schemas.microsoft.com/office/drawing/2014/main" id="{A6A03F94-55C8-423E-A5EB-C688BDFF7E38}"/>
                    </a:ext>
                  </a:extLst>
                </p:cNvPr>
                <p:cNvSpPr/>
                <p:nvPr/>
              </p:nvSpPr>
              <p:spPr>
                <a:xfrm>
                  <a:off x="-9168" y="1132653"/>
                  <a:ext cx="348894" cy="156516"/>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04" name="Rectangle 903">
                  <a:extLst>
                    <a:ext uri="{FF2B5EF4-FFF2-40B4-BE49-F238E27FC236}">
                      <a16:creationId xmlns:a16="http://schemas.microsoft.com/office/drawing/2014/main" id="{F5598207-9457-4FE7-B2BE-5C2DBF89D911}"/>
                    </a:ext>
                  </a:extLst>
                </p:cNvPr>
                <p:cNvSpPr/>
                <p:nvPr/>
              </p:nvSpPr>
              <p:spPr>
                <a:xfrm>
                  <a:off x="-9168" y="976137"/>
                  <a:ext cx="348894" cy="156516"/>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05" name="Rectangle 904">
                  <a:extLst>
                    <a:ext uri="{FF2B5EF4-FFF2-40B4-BE49-F238E27FC236}">
                      <a16:creationId xmlns:a16="http://schemas.microsoft.com/office/drawing/2014/main" id="{31C085A0-A4CC-4093-BE7B-30CD5D45B566}"/>
                    </a:ext>
                  </a:extLst>
                </p:cNvPr>
                <p:cNvSpPr/>
                <p:nvPr/>
              </p:nvSpPr>
              <p:spPr>
                <a:xfrm>
                  <a:off x="-7190" y="1452476"/>
                  <a:ext cx="697789" cy="156516"/>
                </a:xfrm>
                <a:prstGeom prst="rect">
                  <a:avLst/>
                </a:prstGeom>
                <a:solidFill>
                  <a:srgbClr val="00B0F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06" name="Rectangle 905">
                  <a:extLst>
                    <a:ext uri="{FF2B5EF4-FFF2-40B4-BE49-F238E27FC236}">
                      <a16:creationId xmlns:a16="http://schemas.microsoft.com/office/drawing/2014/main" id="{695E69E9-00B4-4F18-9CCD-3B0E62295D8A}"/>
                    </a:ext>
                  </a:extLst>
                </p:cNvPr>
                <p:cNvSpPr/>
                <p:nvPr/>
              </p:nvSpPr>
              <p:spPr>
                <a:xfrm>
                  <a:off x="-7190" y="1295960"/>
                  <a:ext cx="697789" cy="156516"/>
                </a:xfrm>
                <a:prstGeom prst="rect">
                  <a:avLst/>
                </a:prstGeom>
                <a:solidFill>
                  <a:srgbClr val="00B05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07" name="Rectangle 906">
                  <a:extLst>
                    <a:ext uri="{FF2B5EF4-FFF2-40B4-BE49-F238E27FC236}">
                      <a16:creationId xmlns:a16="http://schemas.microsoft.com/office/drawing/2014/main" id="{6C1F6A81-F10F-4E1E-8664-38EB8E70ECF8}"/>
                    </a:ext>
                  </a:extLst>
                </p:cNvPr>
                <p:cNvSpPr/>
                <p:nvPr/>
              </p:nvSpPr>
              <p:spPr>
                <a:xfrm>
                  <a:off x="-9168" y="1452476"/>
                  <a:ext cx="348894" cy="156516"/>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08" name="Rectangle 907">
                  <a:extLst>
                    <a:ext uri="{FF2B5EF4-FFF2-40B4-BE49-F238E27FC236}">
                      <a16:creationId xmlns:a16="http://schemas.microsoft.com/office/drawing/2014/main" id="{E3EF32E2-B745-4A5B-A4CF-34C0CA7918A4}"/>
                    </a:ext>
                  </a:extLst>
                </p:cNvPr>
                <p:cNvSpPr/>
                <p:nvPr/>
              </p:nvSpPr>
              <p:spPr>
                <a:xfrm>
                  <a:off x="-9168" y="1295960"/>
                  <a:ext cx="348894" cy="156516"/>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909" name="Group 908">
                <a:extLst>
                  <a:ext uri="{FF2B5EF4-FFF2-40B4-BE49-F238E27FC236}">
                    <a16:creationId xmlns:a16="http://schemas.microsoft.com/office/drawing/2014/main" id="{5B53F819-686E-4EBA-8A4F-3C4331A69A09}"/>
                  </a:ext>
                </a:extLst>
              </p:cNvPr>
              <p:cNvGrpSpPr/>
              <p:nvPr/>
            </p:nvGrpSpPr>
            <p:grpSpPr>
              <a:xfrm>
                <a:off x="9509887" y="2113207"/>
                <a:ext cx="274320" cy="320040"/>
                <a:chOff x="-9767" y="2195965"/>
                <a:chExt cx="699916" cy="782921"/>
              </a:xfrm>
            </p:grpSpPr>
            <p:sp>
              <p:nvSpPr>
                <p:cNvPr id="910" name="Rectangle 909">
                  <a:extLst>
                    <a:ext uri="{FF2B5EF4-FFF2-40B4-BE49-F238E27FC236}">
                      <a16:creationId xmlns:a16="http://schemas.microsoft.com/office/drawing/2014/main" id="{BDC01315-7E1C-4722-8ABC-8B25544D191C}"/>
                    </a:ext>
                  </a:extLst>
                </p:cNvPr>
                <p:cNvSpPr/>
                <p:nvPr/>
              </p:nvSpPr>
              <p:spPr>
                <a:xfrm>
                  <a:off x="-7640" y="2352481"/>
                  <a:ext cx="697789" cy="156516"/>
                </a:xfrm>
                <a:prstGeom prst="rect">
                  <a:avLst/>
                </a:prstGeom>
                <a:solidFill>
                  <a:srgbClr val="00B05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11" name="Rectangle 910">
                  <a:extLst>
                    <a:ext uri="{FF2B5EF4-FFF2-40B4-BE49-F238E27FC236}">
                      <a16:creationId xmlns:a16="http://schemas.microsoft.com/office/drawing/2014/main" id="{7874FC9C-1F0B-4E48-ABAC-24EA43BD4558}"/>
                    </a:ext>
                  </a:extLst>
                </p:cNvPr>
                <p:cNvSpPr/>
                <p:nvPr/>
              </p:nvSpPr>
              <p:spPr>
                <a:xfrm>
                  <a:off x="-7640" y="2195965"/>
                  <a:ext cx="697789" cy="156516"/>
                </a:xfrm>
                <a:prstGeom prst="rect">
                  <a:avLst/>
                </a:prstGeom>
                <a:solidFill>
                  <a:srgbClr val="00B0F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12" name="Rectangle 911">
                  <a:extLst>
                    <a:ext uri="{FF2B5EF4-FFF2-40B4-BE49-F238E27FC236}">
                      <a16:creationId xmlns:a16="http://schemas.microsoft.com/office/drawing/2014/main" id="{C7524A03-161E-4270-AB33-AFC72E7161BA}"/>
                    </a:ext>
                  </a:extLst>
                </p:cNvPr>
                <p:cNvSpPr/>
                <p:nvPr/>
              </p:nvSpPr>
              <p:spPr>
                <a:xfrm>
                  <a:off x="-7640" y="2665514"/>
                  <a:ext cx="697789" cy="156516"/>
                </a:xfrm>
                <a:prstGeom prst="rect">
                  <a:avLst/>
                </a:prstGeom>
                <a:solidFill>
                  <a:srgbClr val="FF000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13" name="Rectangle 912">
                  <a:extLst>
                    <a:ext uri="{FF2B5EF4-FFF2-40B4-BE49-F238E27FC236}">
                      <a16:creationId xmlns:a16="http://schemas.microsoft.com/office/drawing/2014/main" id="{1FCAEA7C-9420-4628-9BE6-E6E5F8887062}"/>
                    </a:ext>
                  </a:extLst>
                </p:cNvPr>
                <p:cNvSpPr/>
                <p:nvPr/>
              </p:nvSpPr>
              <p:spPr>
                <a:xfrm>
                  <a:off x="-7640" y="2508998"/>
                  <a:ext cx="697789" cy="156516"/>
                </a:xfrm>
                <a:prstGeom prst="rect">
                  <a:avLst/>
                </a:prstGeom>
                <a:solidFill>
                  <a:srgbClr val="FFC00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14" name="Rectangle 913">
                  <a:extLst>
                    <a:ext uri="{FF2B5EF4-FFF2-40B4-BE49-F238E27FC236}">
                      <a16:creationId xmlns:a16="http://schemas.microsoft.com/office/drawing/2014/main" id="{20F9C560-B1D3-4873-9EFC-D9B48314B2E8}"/>
                    </a:ext>
                  </a:extLst>
                </p:cNvPr>
                <p:cNvSpPr/>
                <p:nvPr/>
              </p:nvSpPr>
              <p:spPr>
                <a:xfrm>
                  <a:off x="-9618" y="2352481"/>
                  <a:ext cx="348894" cy="156516"/>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15" name="Rectangle 914">
                  <a:extLst>
                    <a:ext uri="{FF2B5EF4-FFF2-40B4-BE49-F238E27FC236}">
                      <a16:creationId xmlns:a16="http://schemas.microsoft.com/office/drawing/2014/main" id="{EEF71911-4656-4B63-97F2-E6EA1388DCD2}"/>
                    </a:ext>
                  </a:extLst>
                </p:cNvPr>
                <p:cNvSpPr/>
                <p:nvPr/>
              </p:nvSpPr>
              <p:spPr>
                <a:xfrm>
                  <a:off x="-9618" y="2195965"/>
                  <a:ext cx="348894" cy="156516"/>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16" name="Rectangle 915">
                  <a:extLst>
                    <a:ext uri="{FF2B5EF4-FFF2-40B4-BE49-F238E27FC236}">
                      <a16:creationId xmlns:a16="http://schemas.microsoft.com/office/drawing/2014/main" id="{4A255940-8449-47BF-ABE9-9F84B9FD89E0}"/>
                    </a:ext>
                  </a:extLst>
                </p:cNvPr>
                <p:cNvSpPr/>
                <p:nvPr/>
              </p:nvSpPr>
              <p:spPr>
                <a:xfrm>
                  <a:off x="-9618" y="2665514"/>
                  <a:ext cx="348894" cy="156516"/>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17" name="Rectangle 916">
                  <a:extLst>
                    <a:ext uri="{FF2B5EF4-FFF2-40B4-BE49-F238E27FC236}">
                      <a16:creationId xmlns:a16="http://schemas.microsoft.com/office/drawing/2014/main" id="{23424702-E1F8-4DB8-931F-8709DB45F96B}"/>
                    </a:ext>
                  </a:extLst>
                </p:cNvPr>
                <p:cNvSpPr/>
                <p:nvPr/>
              </p:nvSpPr>
              <p:spPr>
                <a:xfrm>
                  <a:off x="-9618" y="2508998"/>
                  <a:ext cx="348894" cy="156516"/>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18" name="Rectangle 917">
                  <a:extLst>
                    <a:ext uri="{FF2B5EF4-FFF2-40B4-BE49-F238E27FC236}">
                      <a16:creationId xmlns:a16="http://schemas.microsoft.com/office/drawing/2014/main" id="{F62ABE00-CD17-4A0C-B1C9-7419C302E8B5}"/>
                    </a:ext>
                  </a:extLst>
                </p:cNvPr>
                <p:cNvSpPr/>
                <p:nvPr/>
              </p:nvSpPr>
              <p:spPr>
                <a:xfrm>
                  <a:off x="-7789" y="2822370"/>
                  <a:ext cx="697789" cy="156516"/>
                </a:xfrm>
                <a:prstGeom prst="rect">
                  <a:avLst/>
                </a:prstGeom>
                <a:solidFill>
                  <a:srgbClr val="FF000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19" name="Rectangle 918">
                  <a:extLst>
                    <a:ext uri="{FF2B5EF4-FFF2-40B4-BE49-F238E27FC236}">
                      <a16:creationId xmlns:a16="http://schemas.microsoft.com/office/drawing/2014/main" id="{2E8BBA4D-8966-40E1-A088-00ACB57C2475}"/>
                    </a:ext>
                  </a:extLst>
                </p:cNvPr>
                <p:cNvSpPr/>
                <p:nvPr/>
              </p:nvSpPr>
              <p:spPr>
                <a:xfrm>
                  <a:off x="-9767" y="2822370"/>
                  <a:ext cx="348894" cy="156516"/>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920" name="Group 919">
                <a:extLst>
                  <a:ext uri="{FF2B5EF4-FFF2-40B4-BE49-F238E27FC236}">
                    <a16:creationId xmlns:a16="http://schemas.microsoft.com/office/drawing/2014/main" id="{9197B9AE-76DC-4ED1-9879-99A2C5B10FD8}"/>
                  </a:ext>
                </a:extLst>
              </p:cNvPr>
              <p:cNvGrpSpPr/>
              <p:nvPr/>
            </p:nvGrpSpPr>
            <p:grpSpPr>
              <a:xfrm>
                <a:off x="9509887" y="3360465"/>
                <a:ext cx="274320" cy="128016"/>
                <a:chOff x="-10297" y="3581792"/>
                <a:chExt cx="699767" cy="313032"/>
              </a:xfrm>
            </p:grpSpPr>
            <p:sp>
              <p:nvSpPr>
                <p:cNvPr id="921" name="Rectangle 920">
                  <a:extLst>
                    <a:ext uri="{FF2B5EF4-FFF2-40B4-BE49-F238E27FC236}">
                      <a16:creationId xmlns:a16="http://schemas.microsoft.com/office/drawing/2014/main" id="{2F215224-687B-455D-90C5-416EEB05AD96}"/>
                    </a:ext>
                  </a:extLst>
                </p:cNvPr>
                <p:cNvSpPr/>
                <p:nvPr/>
              </p:nvSpPr>
              <p:spPr>
                <a:xfrm>
                  <a:off x="-8319" y="3738308"/>
                  <a:ext cx="697789" cy="156516"/>
                </a:xfrm>
                <a:prstGeom prst="rect">
                  <a:avLst/>
                </a:prstGeom>
                <a:solidFill>
                  <a:srgbClr val="00B0F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22" name="Rectangle 921">
                  <a:extLst>
                    <a:ext uri="{FF2B5EF4-FFF2-40B4-BE49-F238E27FC236}">
                      <a16:creationId xmlns:a16="http://schemas.microsoft.com/office/drawing/2014/main" id="{9396A948-6B0B-441A-A520-9038B39A79F8}"/>
                    </a:ext>
                  </a:extLst>
                </p:cNvPr>
                <p:cNvSpPr/>
                <p:nvPr/>
              </p:nvSpPr>
              <p:spPr>
                <a:xfrm>
                  <a:off x="-8319" y="3581792"/>
                  <a:ext cx="697789" cy="156516"/>
                </a:xfrm>
                <a:prstGeom prst="rect">
                  <a:avLst/>
                </a:prstGeom>
                <a:solidFill>
                  <a:srgbClr val="00B05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23" name="Rectangle 922">
                  <a:extLst>
                    <a:ext uri="{FF2B5EF4-FFF2-40B4-BE49-F238E27FC236}">
                      <a16:creationId xmlns:a16="http://schemas.microsoft.com/office/drawing/2014/main" id="{1590C6D1-5781-4089-9583-F1FC6F972FC8}"/>
                    </a:ext>
                  </a:extLst>
                </p:cNvPr>
                <p:cNvSpPr/>
                <p:nvPr/>
              </p:nvSpPr>
              <p:spPr>
                <a:xfrm>
                  <a:off x="-10297" y="3738308"/>
                  <a:ext cx="348894" cy="156516"/>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24" name="Rectangle 923">
                  <a:extLst>
                    <a:ext uri="{FF2B5EF4-FFF2-40B4-BE49-F238E27FC236}">
                      <a16:creationId xmlns:a16="http://schemas.microsoft.com/office/drawing/2014/main" id="{01410E8B-5C67-4AA5-B3EA-10832D987F90}"/>
                    </a:ext>
                  </a:extLst>
                </p:cNvPr>
                <p:cNvSpPr/>
                <p:nvPr/>
              </p:nvSpPr>
              <p:spPr>
                <a:xfrm>
                  <a:off x="-10297" y="3581792"/>
                  <a:ext cx="348894" cy="156516"/>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925" name="Group 924">
                <a:extLst>
                  <a:ext uri="{FF2B5EF4-FFF2-40B4-BE49-F238E27FC236}">
                    <a16:creationId xmlns:a16="http://schemas.microsoft.com/office/drawing/2014/main" id="{CCAE95DA-F979-42F1-B66D-36C360703DF3}"/>
                  </a:ext>
                </a:extLst>
              </p:cNvPr>
              <p:cNvGrpSpPr/>
              <p:nvPr/>
            </p:nvGrpSpPr>
            <p:grpSpPr>
              <a:xfrm>
                <a:off x="9519654" y="5979712"/>
                <a:ext cx="274320" cy="320040"/>
                <a:chOff x="0" y="5935208"/>
                <a:chExt cx="700298" cy="787009"/>
              </a:xfrm>
            </p:grpSpPr>
            <p:sp>
              <p:nvSpPr>
                <p:cNvPr id="926" name="Rectangle 925">
                  <a:extLst>
                    <a:ext uri="{FF2B5EF4-FFF2-40B4-BE49-F238E27FC236}">
                      <a16:creationId xmlns:a16="http://schemas.microsoft.com/office/drawing/2014/main" id="{725CB95C-3A0C-4B4F-A385-260340E8571E}"/>
                    </a:ext>
                  </a:extLst>
                </p:cNvPr>
                <p:cNvSpPr/>
                <p:nvPr/>
              </p:nvSpPr>
              <p:spPr>
                <a:xfrm>
                  <a:off x="2509" y="6091725"/>
                  <a:ext cx="697789" cy="156516"/>
                </a:xfrm>
                <a:prstGeom prst="rect">
                  <a:avLst/>
                </a:prstGeom>
                <a:solidFill>
                  <a:srgbClr val="FF000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27" name="Rectangle 926">
                  <a:extLst>
                    <a:ext uri="{FF2B5EF4-FFF2-40B4-BE49-F238E27FC236}">
                      <a16:creationId xmlns:a16="http://schemas.microsoft.com/office/drawing/2014/main" id="{6CAD5F5C-1FEC-4783-A088-381657BE2C01}"/>
                    </a:ext>
                  </a:extLst>
                </p:cNvPr>
                <p:cNvSpPr/>
                <p:nvPr/>
              </p:nvSpPr>
              <p:spPr>
                <a:xfrm>
                  <a:off x="2509" y="5935208"/>
                  <a:ext cx="697789" cy="156516"/>
                </a:xfrm>
                <a:prstGeom prst="rect">
                  <a:avLst/>
                </a:prstGeom>
                <a:solidFill>
                  <a:srgbClr val="7030A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28" name="Rectangle 927">
                  <a:extLst>
                    <a:ext uri="{FF2B5EF4-FFF2-40B4-BE49-F238E27FC236}">
                      <a16:creationId xmlns:a16="http://schemas.microsoft.com/office/drawing/2014/main" id="{76AFB1FB-FA17-4AA2-A742-3D35F0D0FF4D}"/>
                    </a:ext>
                  </a:extLst>
                </p:cNvPr>
                <p:cNvSpPr/>
                <p:nvPr/>
              </p:nvSpPr>
              <p:spPr>
                <a:xfrm>
                  <a:off x="2509" y="6248242"/>
                  <a:ext cx="697789" cy="156516"/>
                </a:xfrm>
                <a:prstGeom prst="rect">
                  <a:avLst/>
                </a:prstGeom>
                <a:solidFill>
                  <a:srgbClr val="00B0F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29" name="Rectangle 928">
                  <a:extLst>
                    <a:ext uri="{FF2B5EF4-FFF2-40B4-BE49-F238E27FC236}">
                      <a16:creationId xmlns:a16="http://schemas.microsoft.com/office/drawing/2014/main" id="{062433EE-A4CA-4DD1-9E55-FB98206EB298}"/>
                    </a:ext>
                  </a:extLst>
                </p:cNvPr>
                <p:cNvSpPr/>
                <p:nvPr/>
              </p:nvSpPr>
              <p:spPr>
                <a:xfrm>
                  <a:off x="531" y="6091725"/>
                  <a:ext cx="348894" cy="156516"/>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30" name="Rectangle 929">
                  <a:extLst>
                    <a:ext uri="{FF2B5EF4-FFF2-40B4-BE49-F238E27FC236}">
                      <a16:creationId xmlns:a16="http://schemas.microsoft.com/office/drawing/2014/main" id="{33945522-A7D0-44D5-9523-5D66BB920E82}"/>
                    </a:ext>
                  </a:extLst>
                </p:cNvPr>
                <p:cNvSpPr/>
                <p:nvPr/>
              </p:nvSpPr>
              <p:spPr>
                <a:xfrm>
                  <a:off x="531" y="5935208"/>
                  <a:ext cx="348894" cy="156516"/>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31" name="Rectangle 930">
                  <a:extLst>
                    <a:ext uri="{FF2B5EF4-FFF2-40B4-BE49-F238E27FC236}">
                      <a16:creationId xmlns:a16="http://schemas.microsoft.com/office/drawing/2014/main" id="{0EFEA336-13FB-47D1-A81E-915319E5D581}"/>
                    </a:ext>
                  </a:extLst>
                </p:cNvPr>
                <p:cNvSpPr/>
                <p:nvPr/>
              </p:nvSpPr>
              <p:spPr>
                <a:xfrm>
                  <a:off x="531" y="6248242"/>
                  <a:ext cx="348894" cy="156516"/>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32" name="Rectangle 931">
                  <a:extLst>
                    <a:ext uri="{FF2B5EF4-FFF2-40B4-BE49-F238E27FC236}">
                      <a16:creationId xmlns:a16="http://schemas.microsoft.com/office/drawing/2014/main" id="{3D315B81-D871-4FE3-871C-B5526F45E195}"/>
                    </a:ext>
                  </a:extLst>
                </p:cNvPr>
                <p:cNvSpPr/>
                <p:nvPr/>
              </p:nvSpPr>
              <p:spPr>
                <a:xfrm>
                  <a:off x="1978" y="6565701"/>
                  <a:ext cx="697789" cy="156516"/>
                </a:xfrm>
                <a:prstGeom prst="rect">
                  <a:avLst/>
                </a:prstGeom>
                <a:solidFill>
                  <a:srgbClr val="00B0F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33" name="Rectangle 932">
                  <a:extLst>
                    <a:ext uri="{FF2B5EF4-FFF2-40B4-BE49-F238E27FC236}">
                      <a16:creationId xmlns:a16="http://schemas.microsoft.com/office/drawing/2014/main" id="{3F4EC9F8-3895-4A41-9192-470D6AE13223}"/>
                    </a:ext>
                  </a:extLst>
                </p:cNvPr>
                <p:cNvSpPr/>
                <p:nvPr/>
              </p:nvSpPr>
              <p:spPr>
                <a:xfrm>
                  <a:off x="1978" y="6409185"/>
                  <a:ext cx="697789" cy="156516"/>
                </a:xfrm>
                <a:prstGeom prst="rect">
                  <a:avLst/>
                </a:prstGeom>
                <a:solidFill>
                  <a:srgbClr val="00B05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34" name="Rectangle 933">
                  <a:extLst>
                    <a:ext uri="{FF2B5EF4-FFF2-40B4-BE49-F238E27FC236}">
                      <a16:creationId xmlns:a16="http://schemas.microsoft.com/office/drawing/2014/main" id="{65AF5B13-EDD2-40D0-8551-BA5AEE654E47}"/>
                    </a:ext>
                  </a:extLst>
                </p:cNvPr>
                <p:cNvSpPr/>
                <p:nvPr/>
              </p:nvSpPr>
              <p:spPr>
                <a:xfrm>
                  <a:off x="0" y="6565701"/>
                  <a:ext cx="348894" cy="156516"/>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35" name="Rectangle 934">
                  <a:extLst>
                    <a:ext uri="{FF2B5EF4-FFF2-40B4-BE49-F238E27FC236}">
                      <a16:creationId xmlns:a16="http://schemas.microsoft.com/office/drawing/2014/main" id="{37F9413C-AABF-44A2-9EE0-4BAA9B141C65}"/>
                    </a:ext>
                  </a:extLst>
                </p:cNvPr>
                <p:cNvSpPr/>
                <p:nvPr/>
              </p:nvSpPr>
              <p:spPr>
                <a:xfrm>
                  <a:off x="0" y="6409185"/>
                  <a:ext cx="348894" cy="156516"/>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936" name="Group 935">
                <a:extLst>
                  <a:ext uri="{FF2B5EF4-FFF2-40B4-BE49-F238E27FC236}">
                    <a16:creationId xmlns:a16="http://schemas.microsoft.com/office/drawing/2014/main" id="{972A990F-3181-49EB-8D14-B9F5B75DF403}"/>
                  </a:ext>
                </a:extLst>
              </p:cNvPr>
              <p:cNvGrpSpPr/>
              <p:nvPr/>
            </p:nvGrpSpPr>
            <p:grpSpPr>
              <a:xfrm>
                <a:off x="10622486" y="2308360"/>
                <a:ext cx="274320" cy="192024"/>
                <a:chOff x="1503507" y="3584988"/>
                <a:chExt cx="699767" cy="469550"/>
              </a:xfrm>
            </p:grpSpPr>
            <p:sp>
              <p:nvSpPr>
                <p:cNvPr id="937" name="Rectangle 936">
                  <a:extLst>
                    <a:ext uri="{FF2B5EF4-FFF2-40B4-BE49-F238E27FC236}">
                      <a16:creationId xmlns:a16="http://schemas.microsoft.com/office/drawing/2014/main" id="{AC34643B-B414-4924-8F88-E816C76DF7A0}"/>
                    </a:ext>
                  </a:extLst>
                </p:cNvPr>
                <p:cNvSpPr/>
                <p:nvPr/>
              </p:nvSpPr>
              <p:spPr>
                <a:xfrm>
                  <a:off x="1505485" y="3741506"/>
                  <a:ext cx="697789" cy="156516"/>
                </a:xfrm>
                <a:prstGeom prst="rect">
                  <a:avLst/>
                </a:prstGeom>
                <a:solidFill>
                  <a:srgbClr val="00B0F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38" name="Rectangle 937">
                  <a:extLst>
                    <a:ext uri="{FF2B5EF4-FFF2-40B4-BE49-F238E27FC236}">
                      <a16:creationId xmlns:a16="http://schemas.microsoft.com/office/drawing/2014/main" id="{B93DACCC-C625-493B-B7A2-8A606C99636E}"/>
                    </a:ext>
                  </a:extLst>
                </p:cNvPr>
                <p:cNvSpPr/>
                <p:nvPr/>
              </p:nvSpPr>
              <p:spPr>
                <a:xfrm>
                  <a:off x="1505485" y="3584988"/>
                  <a:ext cx="697789" cy="156516"/>
                </a:xfrm>
                <a:prstGeom prst="rect">
                  <a:avLst/>
                </a:prstGeom>
                <a:solidFill>
                  <a:srgbClr val="00B0F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39" name="Rectangle 938">
                  <a:extLst>
                    <a:ext uri="{FF2B5EF4-FFF2-40B4-BE49-F238E27FC236}">
                      <a16:creationId xmlns:a16="http://schemas.microsoft.com/office/drawing/2014/main" id="{DEAD9BDE-1BB5-48D7-B876-B9BDE2AFBE85}"/>
                    </a:ext>
                  </a:extLst>
                </p:cNvPr>
                <p:cNvSpPr/>
                <p:nvPr/>
              </p:nvSpPr>
              <p:spPr>
                <a:xfrm>
                  <a:off x="1505485" y="3898022"/>
                  <a:ext cx="697789" cy="156516"/>
                </a:xfrm>
                <a:prstGeom prst="rect">
                  <a:avLst/>
                </a:prstGeom>
                <a:solidFill>
                  <a:srgbClr val="00B0F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40" name="Rectangle 939">
                  <a:extLst>
                    <a:ext uri="{FF2B5EF4-FFF2-40B4-BE49-F238E27FC236}">
                      <a16:creationId xmlns:a16="http://schemas.microsoft.com/office/drawing/2014/main" id="{2D08A1D8-43D4-49C7-B949-05C0FCB195BD}"/>
                    </a:ext>
                  </a:extLst>
                </p:cNvPr>
                <p:cNvSpPr/>
                <p:nvPr/>
              </p:nvSpPr>
              <p:spPr>
                <a:xfrm>
                  <a:off x="1503507" y="3741506"/>
                  <a:ext cx="348894" cy="156516"/>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41" name="Rectangle 940">
                  <a:extLst>
                    <a:ext uri="{FF2B5EF4-FFF2-40B4-BE49-F238E27FC236}">
                      <a16:creationId xmlns:a16="http://schemas.microsoft.com/office/drawing/2014/main" id="{10B14950-EFFF-4AB7-934D-9C6F28617FD4}"/>
                    </a:ext>
                  </a:extLst>
                </p:cNvPr>
                <p:cNvSpPr/>
                <p:nvPr/>
              </p:nvSpPr>
              <p:spPr>
                <a:xfrm>
                  <a:off x="1503507" y="3584988"/>
                  <a:ext cx="348894" cy="156516"/>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42" name="Rectangle 941">
                  <a:extLst>
                    <a:ext uri="{FF2B5EF4-FFF2-40B4-BE49-F238E27FC236}">
                      <a16:creationId xmlns:a16="http://schemas.microsoft.com/office/drawing/2014/main" id="{7AFF853C-6A1D-4B4D-B78A-8BF0421DB8A5}"/>
                    </a:ext>
                  </a:extLst>
                </p:cNvPr>
                <p:cNvSpPr/>
                <p:nvPr/>
              </p:nvSpPr>
              <p:spPr>
                <a:xfrm>
                  <a:off x="1503507" y="3898022"/>
                  <a:ext cx="348894" cy="156516"/>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cxnSp>
            <p:nvCxnSpPr>
              <p:cNvPr id="943" name="Straight Arrow Connector 942">
                <a:extLst>
                  <a:ext uri="{FF2B5EF4-FFF2-40B4-BE49-F238E27FC236}">
                    <a16:creationId xmlns:a16="http://schemas.microsoft.com/office/drawing/2014/main" id="{0C8249A0-2EEA-4F5D-BC16-E96FC655D2DB}"/>
                  </a:ext>
                </a:extLst>
              </p:cNvPr>
              <p:cNvCxnSpPr>
                <a:stCxn id="921" idx="3"/>
                <a:endCxn id="941" idx="1"/>
              </p:cNvCxnSpPr>
              <p:nvPr/>
            </p:nvCxnSpPr>
            <p:spPr>
              <a:xfrm flipV="1">
                <a:off x="9784208" y="2340365"/>
                <a:ext cx="838279" cy="1116113"/>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44" name="Straight Arrow Connector 943">
                <a:extLst>
                  <a:ext uri="{FF2B5EF4-FFF2-40B4-BE49-F238E27FC236}">
                    <a16:creationId xmlns:a16="http://schemas.microsoft.com/office/drawing/2014/main" id="{6803517F-84AC-4CEB-A0FB-C663DF172C0A}"/>
                  </a:ext>
                </a:extLst>
              </p:cNvPr>
              <p:cNvCxnSpPr>
                <a:stCxn id="928" idx="3"/>
                <a:endCxn id="940" idx="1"/>
              </p:cNvCxnSpPr>
              <p:nvPr/>
            </p:nvCxnSpPr>
            <p:spPr>
              <a:xfrm flipV="1">
                <a:off x="9793974" y="2404374"/>
                <a:ext cx="828512" cy="3734459"/>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45" name="Straight Arrow Connector 944">
                <a:extLst>
                  <a:ext uri="{FF2B5EF4-FFF2-40B4-BE49-F238E27FC236}">
                    <a16:creationId xmlns:a16="http://schemas.microsoft.com/office/drawing/2014/main" id="{CD49BF97-6558-4759-B1AA-8250E2BD973A}"/>
                  </a:ext>
                </a:extLst>
              </p:cNvPr>
              <p:cNvCxnSpPr>
                <a:stCxn id="932" idx="3"/>
                <a:endCxn id="942" idx="1"/>
              </p:cNvCxnSpPr>
              <p:nvPr/>
            </p:nvCxnSpPr>
            <p:spPr>
              <a:xfrm flipV="1">
                <a:off x="9793766" y="2468380"/>
                <a:ext cx="828720" cy="3799548"/>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946" name="Group 945">
                <a:extLst>
                  <a:ext uri="{FF2B5EF4-FFF2-40B4-BE49-F238E27FC236}">
                    <a16:creationId xmlns:a16="http://schemas.microsoft.com/office/drawing/2014/main" id="{8D1BE396-AB2F-4BFB-9086-B8D8910CF7B9}"/>
                  </a:ext>
                </a:extLst>
              </p:cNvPr>
              <p:cNvGrpSpPr/>
              <p:nvPr/>
            </p:nvGrpSpPr>
            <p:grpSpPr>
              <a:xfrm>
                <a:off x="10615842" y="6193831"/>
                <a:ext cx="274320" cy="192024"/>
                <a:chOff x="1501532" y="5950339"/>
                <a:chExt cx="699763" cy="469550"/>
              </a:xfrm>
            </p:grpSpPr>
            <p:sp>
              <p:nvSpPr>
                <p:cNvPr id="947" name="Rectangle 946">
                  <a:extLst>
                    <a:ext uri="{FF2B5EF4-FFF2-40B4-BE49-F238E27FC236}">
                      <a16:creationId xmlns:a16="http://schemas.microsoft.com/office/drawing/2014/main" id="{50F6433B-FCF3-46DC-92FC-62A2E0CA6424}"/>
                    </a:ext>
                  </a:extLst>
                </p:cNvPr>
                <p:cNvSpPr/>
                <p:nvPr/>
              </p:nvSpPr>
              <p:spPr>
                <a:xfrm>
                  <a:off x="1503506" y="6106856"/>
                  <a:ext cx="697789" cy="156516"/>
                </a:xfrm>
                <a:prstGeom prst="rect">
                  <a:avLst/>
                </a:prstGeom>
                <a:solidFill>
                  <a:srgbClr val="00B05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48" name="Rectangle 947">
                  <a:extLst>
                    <a:ext uri="{FF2B5EF4-FFF2-40B4-BE49-F238E27FC236}">
                      <a16:creationId xmlns:a16="http://schemas.microsoft.com/office/drawing/2014/main" id="{0FC997A5-0DC1-4366-A805-F651A67BBFEE}"/>
                    </a:ext>
                  </a:extLst>
                </p:cNvPr>
                <p:cNvSpPr/>
                <p:nvPr/>
              </p:nvSpPr>
              <p:spPr>
                <a:xfrm>
                  <a:off x="1503506" y="5950339"/>
                  <a:ext cx="697789" cy="156516"/>
                </a:xfrm>
                <a:prstGeom prst="rect">
                  <a:avLst/>
                </a:prstGeom>
                <a:solidFill>
                  <a:srgbClr val="00B05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49" name="Rectangle 948">
                  <a:extLst>
                    <a:ext uri="{FF2B5EF4-FFF2-40B4-BE49-F238E27FC236}">
                      <a16:creationId xmlns:a16="http://schemas.microsoft.com/office/drawing/2014/main" id="{35061E16-99EC-47FF-989C-708C4F8B7415}"/>
                    </a:ext>
                  </a:extLst>
                </p:cNvPr>
                <p:cNvSpPr/>
                <p:nvPr/>
              </p:nvSpPr>
              <p:spPr>
                <a:xfrm>
                  <a:off x="1503506" y="6263373"/>
                  <a:ext cx="697789" cy="156516"/>
                </a:xfrm>
                <a:prstGeom prst="rect">
                  <a:avLst/>
                </a:prstGeom>
                <a:solidFill>
                  <a:srgbClr val="00B05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50" name="Rectangle 949">
                  <a:extLst>
                    <a:ext uri="{FF2B5EF4-FFF2-40B4-BE49-F238E27FC236}">
                      <a16:creationId xmlns:a16="http://schemas.microsoft.com/office/drawing/2014/main" id="{4CEF02A4-B4D5-48D4-9555-B4D83C6DF535}"/>
                    </a:ext>
                  </a:extLst>
                </p:cNvPr>
                <p:cNvSpPr/>
                <p:nvPr/>
              </p:nvSpPr>
              <p:spPr>
                <a:xfrm>
                  <a:off x="1501532" y="6106856"/>
                  <a:ext cx="348894" cy="156516"/>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51" name="Rectangle 950">
                  <a:extLst>
                    <a:ext uri="{FF2B5EF4-FFF2-40B4-BE49-F238E27FC236}">
                      <a16:creationId xmlns:a16="http://schemas.microsoft.com/office/drawing/2014/main" id="{F92D68B7-259C-4407-93C8-5DB3C4E16E20}"/>
                    </a:ext>
                  </a:extLst>
                </p:cNvPr>
                <p:cNvSpPr/>
                <p:nvPr/>
              </p:nvSpPr>
              <p:spPr>
                <a:xfrm>
                  <a:off x="1501532" y="5950339"/>
                  <a:ext cx="348894" cy="156516"/>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52" name="Rectangle 951">
                  <a:extLst>
                    <a:ext uri="{FF2B5EF4-FFF2-40B4-BE49-F238E27FC236}">
                      <a16:creationId xmlns:a16="http://schemas.microsoft.com/office/drawing/2014/main" id="{7C5E55DE-489F-4235-A6EC-B65BB890F107}"/>
                    </a:ext>
                  </a:extLst>
                </p:cNvPr>
                <p:cNvSpPr/>
                <p:nvPr/>
              </p:nvSpPr>
              <p:spPr>
                <a:xfrm>
                  <a:off x="1501532" y="6263373"/>
                  <a:ext cx="348894" cy="156516"/>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cxnSp>
            <p:nvCxnSpPr>
              <p:cNvPr id="953" name="Straight Arrow Connector 952">
                <a:extLst>
                  <a:ext uri="{FF2B5EF4-FFF2-40B4-BE49-F238E27FC236}">
                    <a16:creationId xmlns:a16="http://schemas.microsoft.com/office/drawing/2014/main" id="{6B5A7B0D-B2EF-463F-AE21-E2622AF7CFAC}"/>
                  </a:ext>
                </a:extLst>
              </p:cNvPr>
              <p:cNvCxnSpPr>
                <a:stCxn id="922" idx="3"/>
                <a:endCxn id="951" idx="1"/>
              </p:cNvCxnSpPr>
              <p:nvPr/>
            </p:nvCxnSpPr>
            <p:spPr>
              <a:xfrm>
                <a:off x="9784208" y="3392469"/>
                <a:ext cx="831635" cy="2833366"/>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54" name="Straight Arrow Connector 953">
                <a:extLst>
                  <a:ext uri="{FF2B5EF4-FFF2-40B4-BE49-F238E27FC236}">
                    <a16:creationId xmlns:a16="http://schemas.microsoft.com/office/drawing/2014/main" id="{EB05B797-B8DD-4AF5-BEF7-B7DCF4727AB9}"/>
                  </a:ext>
                </a:extLst>
              </p:cNvPr>
              <p:cNvCxnSpPr>
                <a:stCxn id="851" idx="3"/>
                <a:endCxn id="950" idx="1"/>
              </p:cNvCxnSpPr>
              <p:nvPr/>
            </p:nvCxnSpPr>
            <p:spPr>
              <a:xfrm>
                <a:off x="9789214" y="4939529"/>
                <a:ext cx="826629" cy="1350314"/>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55" name="Straight Arrow Connector 954">
                <a:extLst>
                  <a:ext uri="{FF2B5EF4-FFF2-40B4-BE49-F238E27FC236}">
                    <a16:creationId xmlns:a16="http://schemas.microsoft.com/office/drawing/2014/main" id="{86B578EB-53EC-4538-B8C9-A82761180F98}"/>
                  </a:ext>
                </a:extLst>
              </p:cNvPr>
              <p:cNvCxnSpPr>
                <a:stCxn id="933" idx="3"/>
                <a:endCxn id="952" idx="1"/>
              </p:cNvCxnSpPr>
              <p:nvPr/>
            </p:nvCxnSpPr>
            <p:spPr>
              <a:xfrm>
                <a:off x="9793766" y="6204281"/>
                <a:ext cx="822076" cy="149571"/>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956" name="Group 955">
                <a:extLst>
                  <a:ext uri="{FF2B5EF4-FFF2-40B4-BE49-F238E27FC236}">
                    <a16:creationId xmlns:a16="http://schemas.microsoft.com/office/drawing/2014/main" id="{366E839D-BC8D-42BA-9369-FA2D29F4C84F}"/>
                  </a:ext>
                </a:extLst>
              </p:cNvPr>
              <p:cNvGrpSpPr/>
              <p:nvPr/>
            </p:nvGrpSpPr>
            <p:grpSpPr>
              <a:xfrm>
                <a:off x="10615454" y="4863107"/>
                <a:ext cx="274320" cy="64008"/>
                <a:chOff x="1871392" y="4931652"/>
                <a:chExt cx="274320" cy="64008"/>
              </a:xfrm>
            </p:grpSpPr>
            <p:sp>
              <p:nvSpPr>
                <p:cNvPr id="957" name="Rectangle 956">
                  <a:extLst>
                    <a:ext uri="{FF2B5EF4-FFF2-40B4-BE49-F238E27FC236}">
                      <a16:creationId xmlns:a16="http://schemas.microsoft.com/office/drawing/2014/main" id="{48CFED05-B558-4488-8DC4-A8599F90D59D}"/>
                    </a:ext>
                  </a:extLst>
                </p:cNvPr>
                <p:cNvSpPr/>
                <p:nvPr/>
              </p:nvSpPr>
              <p:spPr>
                <a:xfrm>
                  <a:off x="1872167" y="4931652"/>
                  <a:ext cx="273545" cy="64008"/>
                </a:xfrm>
                <a:prstGeom prst="rect">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58" name="Rectangle 957">
                  <a:extLst>
                    <a:ext uri="{FF2B5EF4-FFF2-40B4-BE49-F238E27FC236}">
                      <a16:creationId xmlns:a16="http://schemas.microsoft.com/office/drawing/2014/main" id="{06213009-5D6E-4775-9000-CCEBB8253F30}"/>
                    </a:ext>
                  </a:extLst>
                </p:cNvPr>
                <p:cNvSpPr/>
                <p:nvPr/>
              </p:nvSpPr>
              <p:spPr>
                <a:xfrm>
                  <a:off x="1871392" y="4931652"/>
                  <a:ext cx="136772" cy="64008"/>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cxnSp>
            <p:nvCxnSpPr>
              <p:cNvPr id="959" name="Straight Arrow Connector 958">
                <a:extLst>
                  <a:ext uri="{FF2B5EF4-FFF2-40B4-BE49-F238E27FC236}">
                    <a16:creationId xmlns:a16="http://schemas.microsoft.com/office/drawing/2014/main" id="{BDD48AD3-1CD5-4784-B7F0-38238F7E7F83}"/>
                  </a:ext>
                </a:extLst>
              </p:cNvPr>
              <p:cNvCxnSpPr>
                <a:stCxn id="918" idx="3"/>
                <a:endCxn id="878" idx="1"/>
              </p:cNvCxnSpPr>
              <p:nvPr/>
            </p:nvCxnSpPr>
            <p:spPr>
              <a:xfrm>
                <a:off x="9784148" y="2401258"/>
                <a:ext cx="831694" cy="2426275"/>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176" name="Rectangle 1175">
              <a:extLst>
                <a:ext uri="{FF2B5EF4-FFF2-40B4-BE49-F238E27FC236}">
                  <a16:creationId xmlns:a16="http://schemas.microsoft.com/office/drawing/2014/main" id="{2D154803-BE30-4FA6-8469-23D2C5BB6E23}"/>
                </a:ext>
              </a:extLst>
            </p:cNvPr>
            <p:cNvSpPr/>
            <p:nvPr/>
          </p:nvSpPr>
          <p:spPr>
            <a:xfrm>
              <a:off x="7661147" y="381574"/>
              <a:ext cx="1444302" cy="439161"/>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ED7D31">
                      <a:lumMod val="50000"/>
                    </a:srgbClr>
                  </a:solidFill>
                  <a:effectLst/>
                  <a:uLnTx/>
                  <a:uFillTx/>
                  <a:latin typeface="Calibri" panose="020F0502020204030204"/>
                  <a:ea typeface="+mn-ea"/>
                  <a:cs typeface="+mn-cs"/>
                </a:rPr>
                <a:t>All to all comm</a:t>
              </a:r>
            </a:p>
          </p:txBody>
        </p:sp>
      </p:grpSp>
      <p:sp>
        <p:nvSpPr>
          <p:cNvPr id="40" name="TextBox 39">
            <a:extLst>
              <a:ext uri="{FF2B5EF4-FFF2-40B4-BE49-F238E27FC236}">
                <a16:creationId xmlns:a16="http://schemas.microsoft.com/office/drawing/2014/main" id="{3318A3A7-B6B7-476D-84AD-5BA2DAB74CE5}"/>
              </a:ext>
            </a:extLst>
          </p:cNvPr>
          <p:cNvSpPr txBox="1"/>
          <p:nvPr/>
        </p:nvSpPr>
        <p:spPr>
          <a:xfrm>
            <a:off x="1431191" y="1143997"/>
            <a:ext cx="3382943" cy="32230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   Join        Project        Hash</a:t>
            </a:r>
          </a:p>
        </p:txBody>
      </p:sp>
      <p:sp>
        <p:nvSpPr>
          <p:cNvPr id="35" name="Rectangle 34">
            <a:extLst>
              <a:ext uri="{FF2B5EF4-FFF2-40B4-BE49-F238E27FC236}">
                <a16:creationId xmlns:a16="http://schemas.microsoft.com/office/drawing/2014/main" id="{5A539EF3-5CE7-476E-A46A-97F6BD081ED1}"/>
              </a:ext>
            </a:extLst>
          </p:cNvPr>
          <p:cNvSpPr/>
          <p:nvPr/>
        </p:nvSpPr>
        <p:spPr>
          <a:xfrm>
            <a:off x="958550" y="4752369"/>
            <a:ext cx="3693717" cy="94881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 name="Rectangle 35">
            <a:extLst>
              <a:ext uri="{FF2B5EF4-FFF2-40B4-BE49-F238E27FC236}">
                <a16:creationId xmlns:a16="http://schemas.microsoft.com/office/drawing/2014/main" id="{2C295F65-8FF9-4C4F-8A72-0A630D6BB480}"/>
              </a:ext>
            </a:extLst>
          </p:cNvPr>
          <p:cNvSpPr/>
          <p:nvPr/>
        </p:nvSpPr>
        <p:spPr>
          <a:xfrm>
            <a:off x="952529" y="5796152"/>
            <a:ext cx="3693717" cy="96518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7" name="Rectangle 36">
            <a:extLst>
              <a:ext uri="{FF2B5EF4-FFF2-40B4-BE49-F238E27FC236}">
                <a16:creationId xmlns:a16="http://schemas.microsoft.com/office/drawing/2014/main" id="{20501725-47EB-40A1-A73E-6B71727546A3}"/>
              </a:ext>
            </a:extLst>
          </p:cNvPr>
          <p:cNvSpPr/>
          <p:nvPr/>
        </p:nvSpPr>
        <p:spPr>
          <a:xfrm>
            <a:off x="953249" y="3729504"/>
            <a:ext cx="3693717" cy="94042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 name="Rectangle 37">
            <a:extLst>
              <a:ext uri="{FF2B5EF4-FFF2-40B4-BE49-F238E27FC236}">
                <a16:creationId xmlns:a16="http://schemas.microsoft.com/office/drawing/2014/main" id="{A2E18986-6136-4192-B792-115066EA2286}"/>
              </a:ext>
            </a:extLst>
          </p:cNvPr>
          <p:cNvSpPr/>
          <p:nvPr/>
        </p:nvSpPr>
        <p:spPr>
          <a:xfrm>
            <a:off x="952530" y="2683147"/>
            <a:ext cx="3693717" cy="93758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 name="Rectangle 38">
            <a:extLst>
              <a:ext uri="{FF2B5EF4-FFF2-40B4-BE49-F238E27FC236}">
                <a16:creationId xmlns:a16="http://schemas.microsoft.com/office/drawing/2014/main" id="{8C744B6A-7456-4C3D-A598-E216C5B01B5F}"/>
              </a:ext>
            </a:extLst>
          </p:cNvPr>
          <p:cNvSpPr/>
          <p:nvPr/>
        </p:nvSpPr>
        <p:spPr>
          <a:xfrm>
            <a:off x="955653" y="1631614"/>
            <a:ext cx="3693717" cy="95306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1" name="Rectangle 40">
            <a:extLst>
              <a:ext uri="{FF2B5EF4-FFF2-40B4-BE49-F238E27FC236}">
                <a16:creationId xmlns:a16="http://schemas.microsoft.com/office/drawing/2014/main" id="{0B146E7E-70C8-4C51-90C6-BC556EBDFCEF}"/>
              </a:ext>
            </a:extLst>
          </p:cNvPr>
          <p:cNvSpPr/>
          <p:nvPr/>
        </p:nvSpPr>
        <p:spPr>
          <a:xfrm rot="10800000">
            <a:off x="2454382" y="4107735"/>
            <a:ext cx="252318" cy="47826"/>
          </a:xfrm>
          <a:prstGeom prst="rect">
            <a:avLst/>
          </a:prstGeom>
          <a:solidFill>
            <a:srgbClr val="FF000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2" name="Rectangle 41">
            <a:extLst>
              <a:ext uri="{FF2B5EF4-FFF2-40B4-BE49-F238E27FC236}">
                <a16:creationId xmlns:a16="http://schemas.microsoft.com/office/drawing/2014/main" id="{94137A64-E71F-48C8-BA09-FE79B6D9F7CA}"/>
              </a:ext>
            </a:extLst>
          </p:cNvPr>
          <p:cNvSpPr/>
          <p:nvPr/>
        </p:nvSpPr>
        <p:spPr>
          <a:xfrm rot="10800000">
            <a:off x="2454382" y="4155561"/>
            <a:ext cx="252318" cy="47826"/>
          </a:xfrm>
          <a:prstGeom prst="rect">
            <a:avLst/>
          </a:prstGeom>
          <a:solidFill>
            <a:srgbClr val="FF000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 name="Rectangle 42">
            <a:extLst>
              <a:ext uri="{FF2B5EF4-FFF2-40B4-BE49-F238E27FC236}">
                <a16:creationId xmlns:a16="http://schemas.microsoft.com/office/drawing/2014/main" id="{BE2D9646-8D45-4744-87E0-A91197E5EEAA}"/>
              </a:ext>
            </a:extLst>
          </p:cNvPr>
          <p:cNvSpPr/>
          <p:nvPr/>
        </p:nvSpPr>
        <p:spPr>
          <a:xfrm rot="10800000">
            <a:off x="2581254" y="4107735"/>
            <a:ext cx="126159" cy="47826"/>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4" name="Rectangle 43">
            <a:extLst>
              <a:ext uri="{FF2B5EF4-FFF2-40B4-BE49-F238E27FC236}">
                <a16:creationId xmlns:a16="http://schemas.microsoft.com/office/drawing/2014/main" id="{7B52F785-BBD6-4F9A-8A1F-861A84FB0862}"/>
              </a:ext>
            </a:extLst>
          </p:cNvPr>
          <p:cNvSpPr/>
          <p:nvPr/>
        </p:nvSpPr>
        <p:spPr>
          <a:xfrm rot="10800000">
            <a:off x="2581254" y="4155561"/>
            <a:ext cx="126159" cy="47826"/>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5" name="Rectangle 44">
            <a:extLst>
              <a:ext uri="{FF2B5EF4-FFF2-40B4-BE49-F238E27FC236}">
                <a16:creationId xmlns:a16="http://schemas.microsoft.com/office/drawing/2014/main" id="{70C61A4A-410F-4393-AF0B-5A0AA895159D}"/>
              </a:ext>
            </a:extLst>
          </p:cNvPr>
          <p:cNvSpPr/>
          <p:nvPr/>
        </p:nvSpPr>
        <p:spPr>
          <a:xfrm>
            <a:off x="2328692" y="4155356"/>
            <a:ext cx="252318" cy="47826"/>
          </a:xfrm>
          <a:prstGeom prst="rect">
            <a:avLst/>
          </a:prstGeom>
          <a:solidFill>
            <a:srgbClr val="7030A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6" name="Rectangle 45">
            <a:extLst>
              <a:ext uri="{FF2B5EF4-FFF2-40B4-BE49-F238E27FC236}">
                <a16:creationId xmlns:a16="http://schemas.microsoft.com/office/drawing/2014/main" id="{C22689B8-1549-4CFE-9FFC-A320B237D5F6}"/>
              </a:ext>
            </a:extLst>
          </p:cNvPr>
          <p:cNvSpPr/>
          <p:nvPr/>
        </p:nvSpPr>
        <p:spPr>
          <a:xfrm>
            <a:off x="2328692" y="4107530"/>
            <a:ext cx="252318" cy="47826"/>
          </a:xfrm>
          <a:prstGeom prst="rect">
            <a:avLst/>
          </a:prstGeom>
          <a:solidFill>
            <a:srgbClr val="7030A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 name="Rectangle 46">
            <a:extLst>
              <a:ext uri="{FF2B5EF4-FFF2-40B4-BE49-F238E27FC236}">
                <a16:creationId xmlns:a16="http://schemas.microsoft.com/office/drawing/2014/main" id="{84C37671-2234-4944-9A69-2EEE73BDF1C4}"/>
              </a:ext>
            </a:extLst>
          </p:cNvPr>
          <p:cNvSpPr/>
          <p:nvPr/>
        </p:nvSpPr>
        <p:spPr>
          <a:xfrm>
            <a:off x="2327979" y="4155356"/>
            <a:ext cx="126159" cy="47826"/>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8" name="Rectangle 47">
            <a:extLst>
              <a:ext uri="{FF2B5EF4-FFF2-40B4-BE49-F238E27FC236}">
                <a16:creationId xmlns:a16="http://schemas.microsoft.com/office/drawing/2014/main" id="{6C24575F-EB25-4F0D-BA8B-65EDD9AE6B36}"/>
              </a:ext>
            </a:extLst>
          </p:cNvPr>
          <p:cNvSpPr/>
          <p:nvPr/>
        </p:nvSpPr>
        <p:spPr>
          <a:xfrm>
            <a:off x="2327979" y="4107530"/>
            <a:ext cx="126159" cy="47826"/>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49" name="Group 48">
            <a:extLst>
              <a:ext uri="{FF2B5EF4-FFF2-40B4-BE49-F238E27FC236}">
                <a16:creationId xmlns:a16="http://schemas.microsoft.com/office/drawing/2014/main" id="{14EBA759-6B2D-48D4-99E8-9895F0BC024A}"/>
              </a:ext>
            </a:extLst>
          </p:cNvPr>
          <p:cNvGrpSpPr/>
          <p:nvPr/>
        </p:nvGrpSpPr>
        <p:grpSpPr>
          <a:xfrm>
            <a:off x="4272147" y="5092510"/>
            <a:ext cx="252956" cy="206243"/>
            <a:chOff x="3842839" y="3343478"/>
            <a:chExt cx="492027" cy="474717"/>
          </a:xfrm>
        </p:grpSpPr>
        <p:sp>
          <p:nvSpPr>
            <p:cNvPr id="50" name="Rectangle 49">
              <a:extLst>
                <a:ext uri="{FF2B5EF4-FFF2-40B4-BE49-F238E27FC236}">
                  <a16:creationId xmlns:a16="http://schemas.microsoft.com/office/drawing/2014/main" id="{6B471CB9-7AFD-4FD6-B138-F5618EC2A0BB}"/>
                </a:ext>
              </a:extLst>
            </p:cNvPr>
            <p:cNvSpPr/>
            <p:nvPr/>
          </p:nvSpPr>
          <p:spPr>
            <a:xfrm>
              <a:off x="3844229" y="3462157"/>
              <a:ext cx="490637" cy="118679"/>
            </a:xfrm>
            <a:prstGeom prst="rect">
              <a:avLst/>
            </a:prstGeom>
            <a:solidFill>
              <a:srgbClr val="7030A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 name="Rectangle 50">
              <a:extLst>
                <a:ext uri="{FF2B5EF4-FFF2-40B4-BE49-F238E27FC236}">
                  <a16:creationId xmlns:a16="http://schemas.microsoft.com/office/drawing/2014/main" id="{095E79D1-6426-4FAE-B04B-C97498942864}"/>
                </a:ext>
              </a:extLst>
            </p:cNvPr>
            <p:cNvSpPr/>
            <p:nvPr/>
          </p:nvSpPr>
          <p:spPr>
            <a:xfrm>
              <a:off x="3844229" y="3343478"/>
              <a:ext cx="490637" cy="118679"/>
            </a:xfrm>
            <a:prstGeom prst="rect">
              <a:avLst/>
            </a:prstGeom>
            <a:solidFill>
              <a:srgbClr val="7030A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2" name="Rectangle 51">
              <a:extLst>
                <a:ext uri="{FF2B5EF4-FFF2-40B4-BE49-F238E27FC236}">
                  <a16:creationId xmlns:a16="http://schemas.microsoft.com/office/drawing/2014/main" id="{D235A6E0-2FD4-426C-86DC-051353802465}"/>
                </a:ext>
              </a:extLst>
            </p:cNvPr>
            <p:cNvSpPr/>
            <p:nvPr/>
          </p:nvSpPr>
          <p:spPr>
            <a:xfrm>
              <a:off x="3844229" y="3699516"/>
              <a:ext cx="490637" cy="118679"/>
            </a:xfrm>
            <a:prstGeom prst="rect">
              <a:avLst/>
            </a:prstGeom>
            <a:solidFill>
              <a:srgbClr val="00B05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3" name="Rectangle 52">
              <a:extLst>
                <a:ext uri="{FF2B5EF4-FFF2-40B4-BE49-F238E27FC236}">
                  <a16:creationId xmlns:a16="http://schemas.microsoft.com/office/drawing/2014/main" id="{FDCBF4B6-D1E6-4FF6-BF40-696C31CF4034}"/>
                </a:ext>
              </a:extLst>
            </p:cNvPr>
            <p:cNvSpPr/>
            <p:nvPr/>
          </p:nvSpPr>
          <p:spPr>
            <a:xfrm>
              <a:off x="3844229" y="3580837"/>
              <a:ext cx="490637" cy="118679"/>
            </a:xfrm>
            <a:prstGeom prst="rect">
              <a:avLst/>
            </a:prstGeom>
            <a:solidFill>
              <a:srgbClr val="FFC00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4" name="Rectangle 53">
              <a:extLst>
                <a:ext uri="{FF2B5EF4-FFF2-40B4-BE49-F238E27FC236}">
                  <a16:creationId xmlns:a16="http://schemas.microsoft.com/office/drawing/2014/main" id="{76287063-1CE6-45CA-B170-66BE8B498492}"/>
                </a:ext>
              </a:extLst>
            </p:cNvPr>
            <p:cNvSpPr/>
            <p:nvPr/>
          </p:nvSpPr>
          <p:spPr>
            <a:xfrm>
              <a:off x="3842839" y="3462157"/>
              <a:ext cx="245318" cy="118679"/>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5" name="Rectangle 54">
              <a:extLst>
                <a:ext uri="{FF2B5EF4-FFF2-40B4-BE49-F238E27FC236}">
                  <a16:creationId xmlns:a16="http://schemas.microsoft.com/office/drawing/2014/main" id="{2378B68E-7AC5-44DF-8307-1124E877743C}"/>
                </a:ext>
              </a:extLst>
            </p:cNvPr>
            <p:cNvSpPr/>
            <p:nvPr/>
          </p:nvSpPr>
          <p:spPr>
            <a:xfrm>
              <a:off x="3842839" y="3343478"/>
              <a:ext cx="245318" cy="118679"/>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6" name="Rectangle 55">
              <a:extLst>
                <a:ext uri="{FF2B5EF4-FFF2-40B4-BE49-F238E27FC236}">
                  <a16:creationId xmlns:a16="http://schemas.microsoft.com/office/drawing/2014/main" id="{1C886CAE-D248-4E2E-BD67-C2E06D2F9806}"/>
                </a:ext>
              </a:extLst>
            </p:cNvPr>
            <p:cNvSpPr/>
            <p:nvPr/>
          </p:nvSpPr>
          <p:spPr>
            <a:xfrm>
              <a:off x="3842839" y="3699516"/>
              <a:ext cx="245318" cy="118679"/>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7" name="Rectangle 56">
              <a:extLst>
                <a:ext uri="{FF2B5EF4-FFF2-40B4-BE49-F238E27FC236}">
                  <a16:creationId xmlns:a16="http://schemas.microsoft.com/office/drawing/2014/main" id="{070AC914-AC14-4F8F-9FCA-EC07190A90C1}"/>
                </a:ext>
              </a:extLst>
            </p:cNvPr>
            <p:cNvSpPr/>
            <p:nvPr/>
          </p:nvSpPr>
          <p:spPr>
            <a:xfrm>
              <a:off x="3842839" y="3580837"/>
              <a:ext cx="245318" cy="118679"/>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58" name="Group 57">
            <a:extLst>
              <a:ext uri="{FF2B5EF4-FFF2-40B4-BE49-F238E27FC236}">
                <a16:creationId xmlns:a16="http://schemas.microsoft.com/office/drawing/2014/main" id="{D417D0BE-866D-4BFB-A13C-CC5DD5EA3F11}"/>
              </a:ext>
            </a:extLst>
          </p:cNvPr>
          <p:cNvGrpSpPr/>
          <p:nvPr/>
        </p:nvGrpSpPr>
        <p:grpSpPr>
          <a:xfrm>
            <a:off x="3295826" y="4308791"/>
            <a:ext cx="252956" cy="103122"/>
            <a:chOff x="2899526" y="627034"/>
            <a:chExt cx="492027" cy="237359"/>
          </a:xfrm>
        </p:grpSpPr>
        <p:sp>
          <p:nvSpPr>
            <p:cNvPr id="59" name="Rectangle 58">
              <a:extLst>
                <a:ext uri="{FF2B5EF4-FFF2-40B4-BE49-F238E27FC236}">
                  <a16:creationId xmlns:a16="http://schemas.microsoft.com/office/drawing/2014/main" id="{02AC4B22-B25B-4A36-927F-5C9F619B7C66}"/>
                </a:ext>
              </a:extLst>
            </p:cNvPr>
            <p:cNvSpPr/>
            <p:nvPr/>
          </p:nvSpPr>
          <p:spPr>
            <a:xfrm>
              <a:off x="2900916" y="745713"/>
              <a:ext cx="490637" cy="118679"/>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0" name="Rectangle 59">
              <a:extLst>
                <a:ext uri="{FF2B5EF4-FFF2-40B4-BE49-F238E27FC236}">
                  <a16:creationId xmlns:a16="http://schemas.microsoft.com/office/drawing/2014/main" id="{A75EA33F-B268-40FD-8A5F-1F438BF92BF5}"/>
                </a:ext>
              </a:extLst>
            </p:cNvPr>
            <p:cNvSpPr/>
            <p:nvPr/>
          </p:nvSpPr>
          <p:spPr>
            <a:xfrm>
              <a:off x="2900916" y="627034"/>
              <a:ext cx="490637" cy="118679"/>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1" name="Rectangle 60">
              <a:extLst>
                <a:ext uri="{FF2B5EF4-FFF2-40B4-BE49-F238E27FC236}">
                  <a16:creationId xmlns:a16="http://schemas.microsoft.com/office/drawing/2014/main" id="{3B23E774-1A1D-4EAC-9C08-E4A2B21EA9B6}"/>
                </a:ext>
              </a:extLst>
            </p:cNvPr>
            <p:cNvSpPr/>
            <p:nvPr/>
          </p:nvSpPr>
          <p:spPr>
            <a:xfrm>
              <a:off x="2899526" y="745714"/>
              <a:ext cx="245318" cy="118679"/>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2" name="Rectangle 61">
              <a:extLst>
                <a:ext uri="{FF2B5EF4-FFF2-40B4-BE49-F238E27FC236}">
                  <a16:creationId xmlns:a16="http://schemas.microsoft.com/office/drawing/2014/main" id="{F0F7D7EF-BFC5-4C45-A615-60D57C669D66}"/>
                </a:ext>
              </a:extLst>
            </p:cNvPr>
            <p:cNvSpPr/>
            <p:nvPr/>
          </p:nvSpPr>
          <p:spPr>
            <a:xfrm>
              <a:off x="2899526" y="627034"/>
              <a:ext cx="245318" cy="118679"/>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63" name="Group 62">
            <a:extLst>
              <a:ext uri="{FF2B5EF4-FFF2-40B4-BE49-F238E27FC236}">
                <a16:creationId xmlns:a16="http://schemas.microsoft.com/office/drawing/2014/main" id="{CE49137D-CE6F-4FBD-A6D6-C52E30702D73}"/>
              </a:ext>
            </a:extLst>
          </p:cNvPr>
          <p:cNvGrpSpPr/>
          <p:nvPr/>
        </p:nvGrpSpPr>
        <p:grpSpPr>
          <a:xfrm>
            <a:off x="3311481" y="2029850"/>
            <a:ext cx="252956" cy="206243"/>
            <a:chOff x="2880302" y="2022763"/>
            <a:chExt cx="492028" cy="474719"/>
          </a:xfrm>
        </p:grpSpPr>
        <p:sp>
          <p:nvSpPr>
            <p:cNvPr id="64" name="Rectangle 63">
              <a:extLst>
                <a:ext uri="{FF2B5EF4-FFF2-40B4-BE49-F238E27FC236}">
                  <a16:creationId xmlns:a16="http://schemas.microsoft.com/office/drawing/2014/main" id="{FF41F9A8-D4B7-4D5B-B390-07DC4E91FE0E}"/>
                </a:ext>
              </a:extLst>
            </p:cNvPr>
            <p:cNvSpPr/>
            <p:nvPr/>
          </p:nvSpPr>
          <p:spPr>
            <a:xfrm>
              <a:off x="2881693" y="2141443"/>
              <a:ext cx="490637" cy="118679"/>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5" name="Rectangle 64">
              <a:extLst>
                <a:ext uri="{FF2B5EF4-FFF2-40B4-BE49-F238E27FC236}">
                  <a16:creationId xmlns:a16="http://schemas.microsoft.com/office/drawing/2014/main" id="{5D0C4471-8AC4-49F1-AD8A-AA77CC3AF546}"/>
                </a:ext>
              </a:extLst>
            </p:cNvPr>
            <p:cNvSpPr/>
            <p:nvPr/>
          </p:nvSpPr>
          <p:spPr>
            <a:xfrm>
              <a:off x="2881693" y="2022763"/>
              <a:ext cx="490637" cy="118679"/>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6" name="Rectangle 65">
              <a:extLst>
                <a:ext uri="{FF2B5EF4-FFF2-40B4-BE49-F238E27FC236}">
                  <a16:creationId xmlns:a16="http://schemas.microsoft.com/office/drawing/2014/main" id="{AB5AD4C9-E9FC-426B-A2E7-10C898EF0A32}"/>
                </a:ext>
              </a:extLst>
            </p:cNvPr>
            <p:cNvSpPr/>
            <p:nvPr/>
          </p:nvSpPr>
          <p:spPr>
            <a:xfrm>
              <a:off x="2881693" y="2378803"/>
              <a:ext cx="490637" cy="118679"/>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7" name="Rectangle 66">
              <a:extLst>
                <a:ext uri="{FF2B5EF4-FFF2-40B4-BE49-F238E27FC236}">
                  <a16:creationId xmlns:a16="http://schemas.microsoft.com/office/drawing/2014/main" id="{B8EDB750-75A0-4359-94A7-571056013052}"/>
                </a:ext>
              </a:extLst>
            </p:cNvPr>
            <p:cNvSpPr/>
            <p:nvPr/>
          </p:nvSpPr>
          <p:spPr>
            <a:xfrm>
              <a:off x="2881693" y="2260123"/>
              <a:ext cx="490637" cy="118679"/>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8" name="Rectangle 67">
              <a:extLst>
                <a:ext uri="{FF2B5EF4-FFF2-40B4-BE49-F238E27FC236}">
                  <a16:creationId xmlns:a16="http://schemas.microsoft.com/office/drawing/2014/main" id="{2F2B2E3A-28C2-481F-9EFA-957735358B52}"/>
                </a:ext>
              </a:extLst>
            </p:cNvPr>
            <p:cNvSpPr/>
            <p:nvPr/>
          </p:nvSpPr>
          <p:spPr>
            <a:xfrm>
              <a:off x="2880302" y="2141443"/>
              <a:ext cx="245318" cy="118679"/>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9" name="Rectangle 68">
              <a:extLst>
                <a:ext uri="{FF2B5EF4-FFF2-40B4-BE49-F238E27FC236}">
                  <a16:creationId xmlns:a16="http://schemas.microsoft.com/office/drawing/2014/main" id="{13FB364E-7F57-4F71-B744-0C1F1FD3EF8B}"/>
                </a:ext>
              </a:extLst>
            </p:cNvPr>
            <p:cNvSpPr/>
            <p:nvPr/>
          </p:nvSpPr>
          <p:spPr>
            <a:xfrm>
              <a:off x="2880302" y="2022763"/>
              <a:ext cx="245318" cy="118679"/>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0" name="Rectangle 69">
              <a:extLst>
                <a:ext uri="{FF2B5EF4-FFF2-40B4-BE49-F238E27FC236}">
                  <a16:creationId xmlns:a16="http://schemas.microsoft.com/office/drawing/2014/main" id="{403BA906-82F5-46FE-9F22-34589257921F}"/>
                </a:ext>
              </a:extLst>
            </p:cNvPr>
            <p:cNvSpPr/>
            <p:nvPr/>
          </p:nvSpPr>
          <p:spPr>
            <a:xfrm>
              <a:off x="2880302" y="2378803"/>
              <a:ext cx="245318" cy="118679"/>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1" name="Rectangle 70">
              <a:extLst>
                <a:ext uri="{FF2B5EF4-FFF2-40B4-BE49-F238E27FC236}">
                  <a16:creationId xmlns:a16="http://schemas.microsoft.com/office/drawing/2014/main" id="{6AE2C16F-53EC-4066-AEE9-D9C5966CAB28}"/>
                </a:ext>
              </a:extLst>
            </p:cNvPr>
            <p:cNvSpPr/>
            <p:nvPr/>
          </p:nvSpPr>
          <p:spPr>
            <a:xfrm>
              <a:off x="2880302" y="2260123"/>
              <a:ext cx="245318" cy="118679"/>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72" name="Group 71">
            <a:extLst>
              <a:ext uri="{FF2B5EF4-FFF2-40B4-BE49-F238E27FC236}">
                <a16:creationId xmlns:a16="http://schemas.microsoft.com/office/drawing/2014/main" id="{8060767E-CA2E-4B3B-A229-FF4260919E7E}"/>
              </a:ext>
            </a:extLst>
          </p:cNvPr>
          <p:cNvGrpSpPr/>
          <p:nvPr/>
        </p:nvGrpSpPr>
        <p:grpSpPr>
          <a:xfrm>
            <a:off x="3757482" y="2013087"/>
            <a:ext cx="254211" cy="4177680"/>
            <a:chOff x="3058127" y="838424"/>
            <a:chExt cx="275681" cy="5186204"/>
          </a:xfrm>
        </p:grpSpPr>
        <p:cxnSp>
          <p:nvCxnSpPr>
            <p:cNvPr id="73" name="Straight Arrow Connector 72">
              <a:extLst>
                <a:ext uri="{FF2B5EF4-FFF2-40B4-BE49-F238E27FC236}">
                  <a16:creationId xmlns:a16="http://schemas.microsoft.com/office/drawing/2014/main" id="{CA9AE34D-6AD1-4659-9BD0-6216D6E58A0A}"/>
                </a:ext>
              </a:extLst>
            </p:cNvPr>
            <p:cNvCxnSpPr/>
            <p:nvPr/>
          </p:nvCxnSpPr>
          <p:spPr>
            <a:xfrm flipV="1">
              <a:off x="3096082" y="838424"/>
              <a:ext cx="237726" cy="1"/>
            </a:xfrm>
            <a:prstGeom prst="straightConnector1">
              <a:avLst/>
            </a:prstGeom>
            <a:noFill/>
            <a:ln w="12700">
              <a:solidFill>
                <a:schemeClr val="tx1"/>
              </a:solidFill>
              <a:prstDash val="solid"/>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cxnSp>
          <p:nvCxnSpPr>
            <p:cNvPr id="74" name="Straight Arrow Connector 73">
              <a:extLst>
                <a:ext uri="{FF2B5EF4-FFF2-40B4-BE49-F238E27FC236}">
                  <a16:creationId xmlns:a16="http://schemas.microsoft.com/office/drawing/2014/main" id="{495FD704-04AA-43FA-9434-0AB5B5839914}"/>
                </a:ext>
              </a:extLst>
            </p:cNvPr>
            <p:cNvCxnSpPr/>
            <p:nvPr/>
          </p:nvCxnSpPr>
          <p:spPr>
            <a:xfrm flipV="1">
              <a:off x="3058127" y="2293577"/>
              <a:ext cx="237726" cy="1"/>
            </a:xfrm>
            <a:prstGeom prst="straightConnector1">
              <a:avLst/>
            </a:prstGeom>
            <a:noFill/>
            <a:ln w="12700">
              <a:solidFill>
                <a:schemeClr val="tx1"/>
              </a:solidFill>
              <a:prstDash val="solid"/>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cxnSp>
          <p:nvCxnSpPr>
            <p:cNvPr id="75" name="Straight Arrow Connector 74">
              <a:extLst>
                <a:ext uri="{FF2B5EF4-FFF2-40B4-BE49-F238E27FC236}">
                  <a16:creationId xmlns:a16="http://schemas.microsoft.com/office/drawing/2014/main" id="{2A1CFED6-BDAD-4518-B3DF-3C93134999BB}"/>
                </a:ext>
              </a:extLst>
            </p:cNvPr>
            <p:cNvCxnSpPr/>
            <p:nvPr/>
          </p:nvCxnSpPr>
          <p:spPr>
            <a:xfrm flipV="1">
              <a:off x="3071866" y="3554117"/>
              <a:ext cx="237726" cy="1"/>
            </a:xfrm>
            <a:prstGeom prst="straightConnector1">
              <a:avLst/>
            </a:prstGeom>
            <a:noFill/>
            <a:ln w="12700">
              <a:solidFill>
                <a:schemeClr val="tx1"/>
              </a:solidFill>
              <a:prstDash val="solid"/>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cxnSp>
          <p:nvCxnSpPr>
            <p:cNvPr id="76" name="Straight Arrow Connector 75">
              <a:extLst>
                <a:ext uri="{FF2B5EF4-FFF2-40B4-BE49-F238E27FC236}">
                  <a16:creationId xmlns:a16="http://schemas.microsoft.com/office/drawing/2014/main" id="{398B2A10-C63F-4ABB-9544-F7731C77488C}"/>
                </a:ext>
              </a:extLst>
            </p:cNvPr>
            <p:cNvCxnSpPr/>
            <p:nvPr/>
          </p:nvCxnSpPr>
          <p:spPr>
            <a:xfrm flipV="1">
              <a:off x="3089005" y="4898524"/>
              <a:ext cx="237726" cy="1"/>
            </a:xfrm>
            <a:prstGeom prst="straightConnector1">
              <a:avLst/>
            </a:prstGeom>
            <a:noFill/>
            <a:ln w="12700">
              <a:solidFill>
                <a:schemeClr val="tx1"/>
              </a:solidFill>
              <a:prstDash val="solid"/>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cxnSp>
          <p:nvCxnSpPr>
            <p:cNvPr id="77" name="Straight Arrow Connector 76">
              <a:extLst>
                <a:ext uri="{FF2B5EF4-FFF2-40B4-BE49-F238E27FC236}">
                  <a16:creationId xmlns:a16="http://schemas.microsoft.com/office/drawing/2014/main" id="{8FE0BC28-91C6-4376-95B4-E4DF797E994D}"/>
                </a:ext>
              </a:extLst>
            </p:cNvPr>
            <p:cNvCxnSpPr/>
            <p:nvPr/>
          </p:nvCxnSpPr>
          <p:spPr>
            <a:xfrm flipV="1">
              <a:off x="3071857" y="6024627"/>
              <a:ext cx="237726" cy="1"/>
            </a:xfrm>
            <a:prstGeom prst="straightConnector1">
              <a:avLst/>
            </a:prstGeom>
            <a:noFill/>
            <a:ln w="12700">
              <a:solidFill>
                <a:schemeClr val="tx1"/>
              </a:solidFill>
              <a:prstDash val="solid"/>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grpSp>
      <p:grpSp>
        <p:nvGrpSpPr>
          <p:cNvPr id="79" name="Group 78">
            <a:extLst>
              <a:ext uri="{FF2B5EF4-FFF2-40B4-BE49-F238E27FC236}">
                <a16:creationId xmlns:a16="http://schemas.microsoft.com/office/drawing/2014/main" id="{E8EB0656-C3FA-4106-B284-A9FDDF16D2D9}"/>
              </a:ext>
            </a:extLst>
          </p:cNvPr>
          <p:cNvGrpSpPr/>
          <p:nvPr/>
        </p:nvGrpSpPr>
        <p:grpSpPr>
          <a:xfrm>
            <a:off x="1580871" y="2036793"/>
            <a:ext cx="253544" cy="192426"/>
            <a:chOff x="704646" y="405263"/>
            <a:chExt cx="274958" cy="238879"/>
          </a:xfrm>
        </p:grpSpPr>
        <p:sp>
          <p:nvSpPr>
            <p:cNvPr id="80" name="Rectangle 79">
              <a:extLst>
                <a:ext uri="{FF2B5EF4-FFF2-40B4-BE49-F238E27FC236}">
                  <a16:creationId xmlns:a16="http://schemas.microsoft.com/office/drawing/2014/main" id="{3D6F920A-AC35-4508-8AA4-41EB9278D615}"/>
                </a:ext>
              </a:extLst>
            </p:cNvPr>
            <p:cNvSpPr/>
            <p:nvPr/>
          </p:nvSpPr>
          <p:spPr>
            <a:xfrm rot="10800000">
              <a:off x="704646" y="524663"/>
              <a:ext cx="272023" cy="59700"/>
            </a:xfrm>
            <a:prstGeom prst="rect">
              <a:avLst/>
            </a:prstGeom>
            <a:solidFill>
              <a:srgbClr val="FFC00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1" name="Rectangle 80">
              <a:extLst>
                <a:ext uri="{FF2B5EF4-FFF2-40B4-BE49-F238E27FC236}">
                  <a16:creationId xmlns:a16="http://schemas.microsoft.com/office/drawing/2014/main" id="{DC620461-F4AB-425B-A2E7-F32D760D49EB}"/>
                </a:ext>
              </a:extLst>
            </p:cNvPr>
            <p:cNvSpPr/>
            <p:nvPr/>
          </p:nvSpPr>
          <p:spPr>
            <a:xfrm rot="10800000">
              <a:off x="704646" y="584363"/>
              <a:ext cx="272023" cy="59700"/>
            </a:xfrm>
            <a:prstGeom prst="rect">
              <a:avLst/>
            </a:prstGeom>
            <a:solidFill>
              <a:srgbClr val="FFC00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2" name="Rectangle 81">
              <a:extLst>
                <a:ext uri="{FF2B5EF4-FFF2-40B4-BE49-F238E27FC236}">
                  <a16:creationId xmlns:a16="http://schemas.microsoft.com/office/drawing/2014/main" id="{A6255713-AB3A-4824-9A97-FF74CB340429}"/>
                </a:ext>
              </a:extLst>
            </p:cNvPr>
            <p:cNvSpPr/>
            <p:nvPr/>
          </p:nvSpPr>
          <p:spPr>
            <a:xfrm rot="10800000">
              <a:off x="704646" y="405263"/>
              <a:ext cx="272023" cy="59700"/>
            </a:xfrm>
            <a:prstGeom prst="rect">
              <a:avLst/>
            </a:prstGeom>
            <a:solidFill>
              <a:srgbClr val="FFC00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3" name="Rectangle 82">
              <a:extLst>
                <a:ext uri="{FF2B5EF4-FFF2-40B4-BE49-F238E27FC236}">
                  <a16:creationId xmlns:a16="http://schemas.microsoft.com/office/drawing/2014/main" id="{061558CC-15FD-406D-A2E3-87D8B490FF41}"/>
                </a:ext>
              </a:extLst>
            </p:cNvPr>
            <p:cNvSpPr/>
            <p:nvPr/>
          </p:nvSpPr>
          <p:spPr>
            <a:xfrm rot="10800000">
              <a:off x="704646" y="464963"/>
              <a:ext cx="272023" cy="59700"/>
            </a:xfrm>
            <a:prstGeom prst="rect">
              <a:avLst/>
            </a:prstGeom>
            <a:solidFill>
              <a:srgbClr val="FFC00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84" name="Straight Connector 83">
              <a:extLst>
                <a:ext uri="{FF2B5EF4-FFF2-40B4-BE49-F238E27FC236}">
                  <a16:creationId xmlns:a16="http://schemas.microsoft.com/office/drawing/2014/main" id="{10F9C067-830C-43DE-B645-E155766DEF71}"/>
                </a:ext>
              </a:extLst>
            </p:cNvPr>
            <p:cNvCxnSpPr>
              <a:cxnSpLocks/>
              <a:endCxn id="87" idx="3"/>
            </p:cNvCxnSpPr>
            <p:nvPr/>
          </p:nvCxnSpPr>
          <p:spPr>
            <a:xfrm rot="10800000">
              <a:off x="843580" y="435192"/>
              <a:ext cx="0" cy="208950"/>
            </a:xfrm>
            <a:prstGeom prst="line">
              <a:avLst/>
            </a:prstGeom>
            <a:solidFill>
              <a:srgbClr val="FFC000"/>
            </a:solidFill>
            <a:ln w="952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85" name="Rectangle 84">
              <a:extLst>
                <a:ext uri="{FF2B5EF4-FFF2-40B4-BE49-F238E27FC236}">
                  <a16:creationId xmlns:a16="http://schemas.microsoft.com/office/drawing/2014/main" id="{F6A05A11-73D8-44AE-AAFB-10BF91B831A5}"/>
                </a:ext>
              </a:extLst>
            </p:cNvPr>
            <p:cNvSpPr/>
            <p:nvPr/>
          </p:nvSpPr>
          <p:spPr>
            <a:xfrm rot="10800000">
              <a:off x="843591" y="524740"/>
              <a:ext cx="136013" cy="59700"/>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6" name="Rectangle 85">
              <a:extLst>
                <a:ext uri="{FF2B5EF4-FFF2-40B4-BE49-F238E27FC236}">
                  <a16:creationId xmlns:a16="http://schemas.microsoft.com/office/drawing/2014/main" id="{BB8B1EF7-40C3-469A-8C19-6EC246C5C564}"/>
                </a:ext>
              </a:extLst>
            </p:cNvPr>
            <p:cNvSpPr/>
            <p:nvPr/>
          </p:nvSpPr>
          <p:spPr>
            <a:xfrm rot="10800000">
              <a:off x="843591" y="584440"/>
              <a:ext cx="136013" cy="59700"/>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7" name="Rectangle 86">
              <a:extLst>
                <a:ext uri="{FF2B5EF4-FFF2-40B4-BE49-F238E27FC236}">
                  <a16:creationId xmlns:a16="http://schemas.microsoft.com/office/drawing/2014/main" id="{A51DB7C5-7AEE-4A4A-93D3-EFD463B806B7}"/>
                </a:ext>
              </a:extLst>
            </p:cNvPr>
            <p:cNvSpPr/>
            <p:nvPr/>
          </p:nvSpPr>
          <p:spPr>
            <a:xfrm rot="10800000">
              <a:off x="843591" y="405340"/>
              <a:ext cx="136013" cy="59700"/>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8" name="Rectangle 87">
              <a:extLst>
                <a:ext uri="{FF2B5EF4-FFF2-40B4-BE49-F238E27FC236}">
                  <a16:creationId xmlns:a16="http://schemas.microsoft.com/office/drawing/2014/main" id="{9D42828B-BAAA-4B4F-813B-20966DFC3EA9}"/>
                </a:ext>
              </a:extLst>
            </p:cNvPr>
            <p:cNvSpPr/>
            <p:nvPr/>
          </p:nvSpPr>
          <p:spPr>
            <a:xfrm rot="10800000">
              <a:off x="843591" y="465040"/>
              <a:ext cx="136013" cy="59700"/>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116" name="Rectangle 115">
            <a:extLst>
              <a:ext uri="{FF2B5EF4-FFF2-40B4-BE49-F238E27FC236}">
                <a16:creationId xmlns:a16="http://schemas.microsoft.com/office/drawing/2014/main" id="{E248BCFD-1A13-4723-A653-F930E3A3CFD0}"/>
              </a:ext>
            </a:extLst>
          </p:cNvPr>
          <p:cNvSpPr/>
          <p:nvPr/>
        </p:nvSpPr>
        <p:spPr>
          <a:xfrm rot="10800000" flipH="1">
            <a:off x="1107838" y="4167810"/>
            <a:ext cx="254572" cy="48091"/>
          </a:xfrm>
          <a:prstGeom prst="rect">
            <a:avLst/>
          </a:prstGeom>
          <a:solidFill>
            <a:srgbClr val="7030A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7" name="Rectangle 116">
            <a:extLst>
              <a:ext uri="{FF2B5EF4-FFF2-40B4-BE49-F238E27FC236}">
                <a16:creationId xmlns:a16="http://schemas.microsoft.com/office/drawing/2014/main" id="{F554D1D0-2F11-4CA9-8D74-5593B195354B}"/>
              </a:ext>
            </a:extLst>
          </p:cNvPr>
          <p:cNvSpPr/>
          <p:nvPr/>
        </p:nvSpPr>
        <p:spPr>
          <a:xfrm rot="10800000" flipH="1">
            <a:off x="1107838" y="4215901"/>
            <a:ext cx="254572" cy="48091"/>
          </a:xfrm>
          <a:prstGeom prst="rect">
            <a:avLst/>
          </a:prstGeom>
          <a:solidFill>
            <a:srgbClr val="7030A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8" name="Rectangle 117">
            <a:extLst>
              <a:ext uri="{FF2B5EF4-FFF2-40B4-BE49-F238E27FC236}">
                <a16:creationId xmlns:a16="http://schemas.microsoft.com/office/drawing/2014/main" id="{A6942337-6FFF-47E9-8D68-596A7E03726D}"/>
              </a:ext>
            </a:extLst>
          </p:cNvPr>
          <p:cNvSpPr/>
          <p:nvPr/>
        </p:nvSpPr>
        <p:spPr>
          <a:xfrm rot="10800000" flipH="1">
            <a:off x="1107838" y="4071629"/>
            <a:ext cx="254572" cy="48091"/>
          </a:xfrm>
          <a:prstGeom prst="rect">
            <a:avLst/>
          </a:prstGeom>
          <a:solidFill>
            <a:srgbClr val="7030A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9" name="Rectangle 118">
            <a:extLst>
              <a:ext uri="{FF2B5EF4-FFF2-40B4-BE49-F238E27FC236}">
                <a16:creationId xmlns:a16="http://schemas.microsoft.com/office/drawing/2014/main" id="{A354E166-B3F5-426E-9DC9-6200F84AB824}"/>
              </a:ext>
            </a:extLst>
          </p:cNvPr>
          <p:cNvSpPr/>
          <p:nvPr/>
        </p:nvSpPr>
        <p:spPr>
          <a:xfrm rot="10800000" flipH="1">
            <a:off x="1107838" y="4119719"/>
            <a:ext cx="254572" cy="48091"/>
          </a:xfrm>
          <a:prstGeom prst="rect">
            <a:avLst/>
          </a:prstGeom>
          <a:solidFill>
            <a:srgbClr val="7030A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20" name="Straight Connector 119">
            <a:extLst>
              <a:ext uri="{FF2B5EF4-FFF2-40B4-BE49-F238E27FC236}">
                <a16:creationId xmlns:a16="http://schemas.microsoft.com/office/drawing/2014/main" id="{FBC87DA6-9259-4F87-A1B6-91CD1CBEFA85}"/>
              </a:ext>
            </a:extLst>
          </p:cNvPr>
          <p:cNvCxnSpPr>
            <a:cxnSpLocks/>
            <a:endCxn id="123" idx="3"/>
          </p:cNvCxnSpPr>
          <p:nvPr/>
        </p:nvCxnSpPr>
        <p:spPr>
          <a:xfrm rot="10800000" flipH="1">
            <a:off x="1234403" y="4095674"/>
            <a:ext cx="0" cy="168318"/>
          </a:xfrm>
          <a:prstGeom prst="line">
            <a:avLst/>
          </a:prstGeom>
          <a:solidFill>
            <a:srgbClr val="7030A0"/>
          </a:solidFill>
          <a:ln w="952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21" name="Rectangle 120">
            <a:extLst>
              <a:ext uri="{FF2B5EF4-FFF2-40B4-BE49-F238E27FC236}">
                <a16:creationId xmlns:a16="http://schemas.microsoft.com/office/drawing/2014/main" id="{309E67F3-DE55-4A77-95B4-9E4AC899C2B5}"/>
              </a:ext>
            </a:extLst>
          </p:cNvPr>
          <p:cNvSpPr/>
          <p:nvPr/>
        </p:nvSpPr>
        <p:spPr>
          <a:xfrm rot="10800000" flipH="1">
            <a:off x="1107117" y="4167810"/>
            <a:ext cx="127286" cy="48091"/>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2" name="Rectangle 121">
            <a:extLst>
              <a:ext uri="{FF2B5EF4-FFF2-40B4-BE49-F238E27FC236}">
                <a16:creationId xmlns:a16="http://schemas.microsoft.com/office/drawing/2014/main" id="{639A777C-CFC6-4D1E-8344-6466EEE00538}"/>
              </a:ext>
            </a:extLst>
          </p:cNvPr>
          <p:cNvSpPr/>
          <p:nvPr/>
        </p:nvSpPr>
        <p:spPr>
          <a:xfrm rot="10800000" flipH="1">
            <a:off x="1107117" y="4215901"/>
            <a:ext cx="127286" cy="48091"/>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3" name="Rectangle 122">
            <a:extLst>
              <a:ext uri="{FF2B5EF4-FFF2-40B4-BE49-F238E27FC236}">
                <a16:creationId xmlns:a16="http://schemas.microsoft.com/office/drawing/2014/main" id="{CA679C30-4189-4D1A-86BE-9790F0257F91}"/>
              </a:ext>
            </a:extLst>
          </p:cNvPr>
          <p:cNvSpPr/>
          <p:nvPr/>
        </p:nvSpPr>
        <p:spPr>
          <a:xfrm rot="10800000" flipH="1">
            <a:off x="1107117" y="4071629"/>
            <a:ext cx="127286" cy="48091"/>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4" name="Rectangle 123">
            <a:extLst>
              <a:ext uri="{FF2B5EF4-FFF2-40B4-BE49-F238E27FC236}">
                <a16:creationId xmlns:a16="http://schemas.microsoft.com/office/drawing/2014/main" id="{5545BE78-43D6-42A6-B11B-90DC56B85F27}"/>
              </a:ext>
            </a:extLst>
          </p:cNvPr>
          <p:cNvSpPr/>
          <p:nvPr/>
        </p:nvSpPr>
        <p:spPr>
          <a:xfrm rot="10800000" flipH="1">
            <a:off x="1107117" y="4119719"/>
            <a:ext cx="127286" cy="48091"/>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0" name="Rectangle 159">
            <a:extLst>
              <a:ext uri="{FF2B5EF4-FFF2-40B4-BE49-F238E27FC236}">
                <a16:creationId xmlns:a16="http://schemas.microsoft.com/office/drawing/2014/main" id="{3834B2B0-BA92-43F1-8B86-E19219EF99D0}"/>
              </a:ext>
            </a:extLst>
          </p:cNvPr>
          <p:cNvSpPr/>
          <p:nvPr/>
        </p:nvSpPr>
        <p:spPr>
          <a:xfrm rot="10800000" flipH="1">
            <a:off x="1081521" y="2137992"/>
            <a:ext cx="254572" cy="48091"/>
          </a:xfrm>
          <a:prstGeom prst="rect">
            <a:avLst/>
          </a:prstGeom>
          <a:solidFill>
            <a:srgbClr val="FFC00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2" name="Rectangle 161">
            <a:extLst>
              <a:ext uri="{FF2B5EF4-FFF2-40B4-BE49-F238E27FC236}">
                <a16:creationId xmlns:a16="http://schemas.microsoft.com/office/drawing/2014/main" id="{F12A450F-963C-4BE8-809B-1592D4F67F41}"/>
              </a:ext>
            </a:extLst>
          </p:cNvPr>
          <p:cNvSpPr/>
          <p:nvPr/>
        </p:nvSpPr>
        <p:spPr>
          <a:xfrm rot="10800000" flipH="1">
            <a:off x="1081521" y="2041810"/>
            <a:ext cx="254572" cy="48091"/>
          </a:xfrm>
          <a:prstGeom prst="rect">
            <a:avLst/>
          </a:prstGeom>
          <a:solidFill>
            <a:srgbClr val="FFC00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3" name="Rectangle 162">
            <a:extLst>
              <a:ext uri="{FF2B5EF4-FFF2-40B4-BE49-F238E27FC236}">
                <a16:creationId xmlns:a16="http://schemas.microsoft.com/office/drawing/2014/main" id="{F8FCB76F-2FD3-4B37-A69C-BE4255F547EA}"/>
              </a:ext>
            </a:extLst>
          </p:cNvPr>
          <p:cNvSpPr/>
          <p:nvPr/>
        </p:nvSpPr>
        <p:spPr>
          <a:xfrm rot="10800000" flipH="1">
            <a:off x="1081521" y="2089901"/>
            <a:ext cx="254572" cy="48091"/>
          </a:xfrm>
          <a:prstGeom prst="rect">
            <a:avLst/>
          </a:prstGeom>
          <a:solidFill>
            <a:srgbClr val="FFC00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64" name="Straight Connector 163">
            <a:extLst>
              <a:ext uri="{FF2B5EF4-FFF2-40B4-BE49-F238E27FC236}">
                <a16:creationId xmlns:a16="http://schemas.microsoft.com/office/drawing/2014/main" id="{2B0DF93E-5D73-4826-AFFD-867E045D6741}"/>
              </a:ext>
            </a:extLst>
          </p:cNvPr>
          <p:cNvCxnSpPr>
            <a:cxnSpLocks/>
            <a:stCxn id="165" idx="3"/>
            <a:endCxn id="167" idx="3"/>
          </p:cNvCxnSpPr>
          <p:nvPr/>
        </p:nvCxnSpPr>
        <p:spPr>
          <a:xfrm flipV="1">
            <a:off x="1206060" y="2065917"/>
            <a:ext cx="0" cy="96181"/>
          </a:xfrm>
          <a:prstGeom prst="line">
            <a:avLst/>
          </a:prstGeom>
          <a:solidFill>
            <a:srgbClr val="FFC000"/>
          </a:solidFill>
          <a:ln w="952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65" name="Rectangle 164">
            <a:extLst>
              <a:ext uri="{FF2B5EF4-FFF2-40B4-BE49-F238E27FC236}">
                <a16:creationId xmlns:a16="http://schemas.microsoft.com/office/drawing/2014/main" id="{95F7ADA1-B0C3-45C1-AF8C-501C073E5264}"/>
              </a:ext>
            </a:extLst>
          </p:cNvPr>
          <p:cNvSpPr/>
          <p:nvPr/>
        </p:nvSpPr>
        <p:spPr>
          <a:xfrm rot="10800000" flipH="1">
            <a:off x="1078774" y="2138053"/>
            <a:ext cx="127286" cy="48091"/>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7" name="Rectangle 166">
            <a:extLst>
              <a:ext uri="{FF2B5EF4-FFF2-40B4-BE49-F238E27FC236}">
                <a16:creationId xmlns:a16="http://schemas.microsoft.com/office/drawing/2014/main" id="{D42C5253-B56D-4645-81F6-FCBF26608423}"/>
              </a:ext>
            </a:extLst>
          </p:cNvPr>
          <p:cNvSpPr/>
          <p:nvPr/>
        </p:nvSpPr>
        <p:spPr>
          <a:xfrm rot="10800000" flipH="1">
            <a:off x="1078774" y="2041872"/>
            <a:ext cx="127286" cy="48091"/>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8" name="Rectangle 167">
            <a:extLst>
              <a:ext uri="{FF2B5EF4-FFF2-40B4-BE49-F238E27FC236}">
                <a16:creationId xmlns:a16="http://schemas.microsoft.com/office/drawing/2014/main" id="{2B0D3327-F9AC-4C59-A9ED-078EC40514A8}"/>
              </a:ext>
            </a:extLst>
          </p:cNvPr>
          <p:cNvSpPr/>
          <p:nvPr/>
        </p:nvSpPr>
        <p:spPr>
          <a:xfrm rot="10800000" flipH="1">
            <a:off x="1078772" y="2089963"/>
            <a:ext cx="127286" cy="48091"/>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9" name="Rectangle 168">
            <a:extLst>
              <a:ext uri="{FF2B5EF4-FFF2-40B4-BE49-F238E27FC236}">
                <a16:creationId xmlns:a16="http://schemas.microsoft.com/office/drawing/2014/main" id="{34F87264-8296-41F2-A8BE-10CFB82DE59A}"/>
              </a:ext>
            </a:extLst>
          </p:cNvPr>
          <p:cNvSpPr/>
          <p:nvPr/>
        </p:nvSpPr>
        <p:spPr>
          <a:xfrm rot="10800000" flipH="1">
            <a:off x="1066897" y="3091198"/>
            <a:ext cx="254572" cy="48091"/>
          </a:xfrm>
          <a:prstGeom prst="rect">
            <a:avLst/>
          </a:prstGeom>
          <a:solidFill>
            <a:srgbClr val="00B0F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0" name="Rectangle 169">
            <a:extLst>
              <a:ext uri="{FF2B5EF4-FFF2-40B4-BE49-F238E27FC236}">
                <a16:creationId xmlns:a16="http://schemas.microsoft.com/office/drawing/2014/main" id="{9C6F3806-EA9C-4E9F-9A3F-E907637FA9E3}"/>
              </a:ext>
            </a:extLst>
          </p:cNvPr>
          <p:cNvSpPr/>
          <p:nvPr/>
        </p:nvSpPr>
        <p:spPr>
          <a:xfrm rot="10800000" flipH="1">
            <a:off x="1066897" y="3139288"/>
            <a:ext cx="254572" cy="48091"/>
          </a:xfrm>
          <a:prstGeom prst="rect">
            <a:avLst/>
          </a:prstGeom>
          <a:solidFill>
            <a:srgbClr val="00B0F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1" name="Rectangle 170">
            <a:extLst>
              <a:ext uri="{FF2B5EF4-FFF2-40B4-BE49-F238E27FC236}">
                <a16:creationId xmlns:a16="http://schemas.microsoft.com/office/drawing/2014/main" id="{D3A3E5BC-48A7-4CB0-923E-71E018AAF25B}"/>
              </a:ext>
            </a:extLst>
          </p:cNvPr>
          <p:cNvSpPr/>
          <p:nvPr/>
        </p:nvSpPr>
        <p:spPr>
          <a:xfrm rot="10800000" flipH="1">
            <a:off x="1066897" y="2995016"/>
            <a:ext cx="254572" cy="48091"/>
          </a:xfrm>
          <a:prstGeom prst="rect">
            <a:avLst/>
          </a:prstGeom>
          <a:solidFill>
            <a:srgbClr val="00B0F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2" name="Rectangle 171">
            <a:extLst>
              <a:ext uri="{FF2B5EF4-FFF2-40B4-BE49-F238E27FC236}">
                <a16:creationId xmlns:a16="http://schemas.microsoft.com/office/drawing/2014/main" id="{D92FC2DF-71A3-40F6-82EA-D940FA80DC7D}"/>
              </a:ext>
            </a:extLst>
          </p:cNvPr>
          <p:cNvSpPr/>
          <p:nvPr/>
        </p:nvSpPr>
        <p:spPr>
          <a:xfrm rot="10800000" flipH="1">
            <a:off x="1066897" y="3043107"/>
            <a:ext cx="254572" cy="48091"/>
          </a:xfrm>
          <a:prstGeom prst="rect">
            <a:avLst/>
          </a:prstGeom>
          <a:solidFill>
            <a:srgbClr val="00B0F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73" name="Straight Connector 172">
            <a:extLst>
              <a:ext uri="{FF2B5EF4-FFF2-40B4-BE49-F238E27FC236}">
                <a16:creationId xmlns:a16="http://schemas.microsoft.com/office/drawing/2014/main" id="{335F3E8D-60EF-45B8-B140-536709487C60}"/>
              </a:ext>
            </a:extLst>
          </p:cNvPr>
          <p:cNvCxnSpPr>
            <a:cxnSpLocks/>
            <a:endCxn id="176" idx="3"/>
          </p:cNvCxnSpPr>
          <p:nvPr/>
        </p:nvCxnSpPr>
        <p:spPr>
          <a:xfrm rot="10800000" flipH="1">
            <a:off x="1191437" y="3019124"/>
            <a:ext cx="0" cy="168318"/>
          </a:xfrm>
          <a:prstGeom prst="line">
            <a:avLst/>
          </a:prstGeom>
          <a:solidFill>
            <a:srgbClr val="00B0F0"/>
          </a:solidFill>
          <a:ln w="952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74" name="Rectangle 173">
            <a:extLst>
              <a:ext uri="{FF2B5EF4-FFF2-40B4-BE49-F238E27FC236}">
                <a16:creationId xmlns:a16="http://schemas.microsoft.com/office/drawing/2014/main" id="{864EB511-CDA3-4BA9-AE26-FF86D1CD3ECB}"/>
              </a:ext>
            </a:extLst>
          </p:cNvPr>
          <p:cNvSpPr/>
          <p:nvPr/>
        </p:nvSpPr>
        <p:spPr>
          <a:xfrm rot="10800000" flipH="1">
            <a:off x="1064151" y="3091259"/>
            <a:ext cx="127286" cy="48091"/>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5" name="Rectangle 174">
            <a:extLst>
              <a:ext uri="{FF2B5EF4-FFF2-40B4-BE49-F238E27FC236}">
                <a16:creationId xmlns:a16="http://schemas.microsoft.com/office/drawing/2014/main" id="{DD3E972E-EA70-4805-83B7-0DDA5D6232F2}"/>
              </a:ext>
            </a:extLst>
          </p:cNvPr>
          <p:cNvSpPr/>
          <p:nvPr/>
        </p:nvSpPr>
        <p:spPr>
          <a:xfrm rot="10800000" flipH="1">
            <a:off x="1064151" y="3139350"/>
            <a:ext cx="127286" cy="48091"/>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6" name="Rectangle 175">
            <a:extLst>
              <a:ext uri="{FF2B5EF4-FFF2-40B4-BE49-F238E27FC236}">
                <a16:creationId xmlns:a16="http://schemas.microsoft.com/office/drawing/2014/main" id="{42CBAD3A-596E-4981-A30F-80F04B5DD4C2}"/>
              </a:ext>
            </a:extLst>
          </p:cNvPr>
          <p:cNvSpPr/>
          <p:nvPr/>
        </p:nvSpPr>
        <p:spPr>
          <a:xfrm rot="10800000" flipH="1">
            <a:off x="1064151" y="2995079"/>
            <a:ext cx="127286" cy="48091"/>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7" name="Rectangle 176">
            <a:extLst>
              <a:ext uri="{FF2B5EF4-FFF2-40B4-BE49-F238E27FC236}">
                <a16:creationId xmlns:a16="http://schemas.microsoft.com/office/drawing/2014/main" id="{0463F920-5E05-4188-8681-DBEB69197D2B}"/>
              </a:ext>
            </a:extLst>
          </p:cNvPr>
          <p:cNvSpPr/>
          <p:nvPr/>
        </p:nvSpPr>
        <p:spPr>
          <a:xfrm rot="10800000" flipH="1">
            <a:off x="1064151" y="3043169"/>
            <a:ext cx="127286" cy="48091"/>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4" name="Rectangle 253">
            <a:extLst>
              <a:ext uri="{FF2B5EF4-FFF2-40B4-BE49-F238E27FC236}">
                <a16:creationId xmlns:a16="http://schemas.microsoft.com/office/drawing/2014/main" id="{156BC421-0701-4396-8B89-D71971BFF1CB}"/>
              </a:ext>
            </a:extLst>
          </p:cNvPr>
          <p:cNvSpPr/>
          <p:nvPr/>
        </p:nvSpPr>
        <p:spPr>
          <a:xfrm rot="10800000" flipH="1">
            <a:off x="1097430" y="6193163"/>
            <a:ext cx="254572" cy="48091"/>
          </a:xfrm>
          <a:prstGeom prst="rect">
            <a:avLst/>
          </a:prstGeom>
          <a:solidFill>
            <a:srgbClr val="00B05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5" name="Rectangle 254">
            <a:extLst>
              <a:ext uri="{FF2B5EF4-FFF2-40B4-BE49-F238E27FC236}">
                <a16:creationId xmlns:a16="http://schemas.microsoft.com/office/drawing/2014/main" id="{290CBF47-4F97-4442-BCD1-7C68C30F2D69}"/>
              </a:ext>
            </a:extLst>
          </p:cNvPr>
          <p:cNvSpPr/>
          <p:nvPr/>
        </p:nvSpPr>
        <p:spPr>
          <a:xfrm rot="10800000" flipH="1">
            <a:off x="1097430" y="6241253"/>
            <a:ext cx="254572" cy="48091"/>
          </a:xfrm>
          <a:prstGeom prst="rect">
            <a:avLst/>
          </a:prstGeom>
          <a:solidFill>
            <a:srgbClr val="00B05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6" name="Rectangle 255">
            <a:extLst>
              <a:ext uri="{FF2B5EF4-FFF2-40B4-BE49-F238E27FC236}">
                <a16:creationId xmlns:a16="http://schemas.microsoft.com/office/drawing/2014/main" id="{9456FFA4-6322-4340-9E4F-3B5FE1443DDD}"/>
              </a:ext>
            </a:extLst>
          </p:cNvPr>
          <p:cNvSpPr/>
          <p:nvPr/>
        </p:nvSpPr>
        <p:spPr>
          <a:xfrm rot="10800000" flipH="1">
            <a:off x="1097430" y="6096975"/>
            <a:ext cx="254572" cy="48091"/>
          </a:xfrm>
          <a:prstGeom prst="rect">
            <a:avLst/>
          </a:prstGeom>
          <a:solidFill>
            <a:srgbClr val="00B05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7" name="Rectangle 256">
            <a:extLst>
              <a:ext uri="{FF2B5EF4-FFF2-40B4-BE49-F238E27FC236}">
                <a16:creationId xmlns:a16="http://schemas.microsoft.com/office/drawing/2014/main" id="{10429CA0-78DA-4A18-BF9E-CD0AFC0E6E5B}"/>
              </a:ext>
            </a:extLst>
          </p:cNvPr>
          <p:cNvSpPr/>
          <p:nvPr/>
        </p:nvSpPr>
        <p:spPr>
          <a:xfrm rot="10800000" flipH="1">
            <a:off x="1097432" y="6145066"/>
            <a:ext cx="254572" cy="48091"/>
          </a:xfrm>
          <a:prstGeom prst="rect">
            <a:avLst/>
          </a:prstGeom>
          <a:solidFill>
            <a:srgbClr val="00B05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258" name="Straight Connector 257">
            <a:extLst>
              <a:ext uri="{FF2B5EF4-FFF2-40B4-BE49-F238E27FC236}">
                <a16:creationId xmlns:a16="http://schemas.microsoft.com/office/drawing/2014/main" id="{15DB6D69-5BF5-4FFE-899E-327D295E7E88}"/>
              </a:ext>
            </a:extLst>
          </p:cNvPr>
          <p:cNvCxnSpPr>
            <a:cxnSpLocks/>
            <a:endCxn id="261" idx="3"/>
          </p:cNvCxnSpPr>
          <p:nvPr/>
        </p:nvCxnSpPr>
        <p:spPr>
          <a:xfrm rot="10800000" flipH="1">
            <a:off x="1221971" y="6121094"/>
            <a:ext cx="0" cy="168318"/>
          </a:xfrm>
          <a:prstGeom prst="line">
            <a:avLst/>
          </a:prstGeom>
          <a:solidFill>
            <a:srgbClr val="00B050"/>
          </a:solidFill>
          <a:ln w="952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59" name="Rectangle 258">
            <a:extLst>
              <a:ext uri="{FF2B5EF4-FFF2-40B4-BE49-F238E27FC236}">
                <a16:creationId xmlns:a16="http://schemas.microsoft.com/office/drawing/2014/main" id="{15FCD24C-A5D1-4861-94CD-43D8AD4E4486}"/>
              </a:ext>
            </a:extLst>
          </p:cNvPr>
          <p:cNvSpPr/>
          <p:nvPr/>
        </p:nvSpPr>
        <p:spPr>
          <a:xfrm rot="10800000" flipH="1">
            <a:off x="1094685" y="6193230"/>
            <a:ext cx="127286" cy="48091"/>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0" name="Rectangle 259">
            <a:extLst>
              <a:ext uri="{FF2B5EF4-FFF2-40B4-BE49-F238E27FC236}">
                <a16:creationId xmlns:a16="http://schemas.microsoft.com/office/drawing/2014/main" id="{14E29761-BEA6-4B97-B812-42625AE4033D}"/>
              </a:ext>
            </a:extLst>
          </p:cNvPr>
          <p:cNvSpPr/>
          <p:nvPr/>
        </p:nvSpPr>
        <p:spPr>
          <a:xfrm rot="10800000" flipH="1">
            <a:off x="1094681" y="6241320"/>
            <a:ext cx="127286" cy="48091"/>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1" name="Rectangle 260">
            <a:extLst>
              <a:ext uri="{FF2B5EF4-FFF2-40B4-BE49-F238E27FC236}">
                <a16:creationId xmlns:a16="http://schemas.microsoft.com/office/drawing/2014/main" id="{62812589-B9C2-40E3-BCD9-D574E6700B63}"/>
              </a:ext>
            </a:extLst>
          </p:cNvPr>
          <p:cNvSpPr/>
          <p:nvPr/>
        </p:nvSpPr>
        <p:spPr>
          <a:xfrm rot="10800000" flipH="1">
            <a:off x="1094685" y="6097059"/>
            <a:ext cx="127286" cy="48091"/>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2" name="Rectangle 261">
            <a:extLst>
              <a:ext uri="{FF2B5EF4-FFF2-40B4-BE49-F238E27FC236}">
                <a16:creationId xmlns:a16="http://schemas.microsoft.com/office/drawing/2014/main" id="{10AB6D26-3686-478D-B313-E9C841E9BF01}"/>
              </a:ext>
            </a:extLst>
          </p:cNvPr>
          <p:cNvSpPr/>
          <p:nvPr/>
        </p:nvSpPr>
        <p:spPr>
          <a:xfrm rot="10800000" flipH="1">
            <a:off x="1094690" y="6145150"/>
            <a:ext cx="127286" cy="48091"/>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283" name="Group 282">
            <a:extLst>
              <a:ext uri="{FF2B5EF4-FFF2-40B4-BE49-F238E27FC236}">
                <a16:creationId xmlns:a16="http://schemas.microsoft.com/office/drawing/2014/main" id="{AC3A7D76-9FA6-455B-85E2-33B5A0734B80}"/>
              </a:ext>
            </a:extLst>
          </p:cNvPr>
          <p:cNvGrpSpPr/>
          <p:nvPr/>
        </p:nvGrpSpPr>
        <p:grpSpPr>
          <a:xfrm rot="10800000">
            <a:off x="1557727" y="3005075"/>
            <a:ext cx="251130" cy="192362"/>
            <a:chOff x="1264876" y="2111614"/>
            <a:chExt cx="860879" cy="622677"/>
          </a:xfrm>
        </p:grpSpPr>
        <p:sp>
          <p:nvSpPr>
            <p:cNvPr id="284" name="Rectangle 283">
              <a:extLst>
                <a:ext uri="{FF2B5EF4-FFF2-40B4-BE49-F238E27FC236}">
                  <a16:creationId xmlns:a16="http://schemas.microsoft.com/office/drawing/2014/main" id="{32514121-741D-4292-91E2-86EE4978A441}"/>
                </a:ext>
              </a:extLst>
            </p:cNvPr>
            <p:cNvSpPr/>
            <p:nvPr/>
          </p:nvSpPr>
          <p:spPr>
            <a:xfrm>
              <a:off x="1265883" y="2267283"/>
              <a:ext cx="859872" cy="155669"/>
            </a:xfrm>
            <a:prstGeom prst="rect">
              <a:avLst/>
            </a:prstGeom>
            <a:solidFill>
              <a:srgbClr val="00B0F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5" name="Rectangle 284">
              <a:extLst>
                <a:ext uri="{FF2B5EF4-FFF2-40B4-BE49-F238E27FC236}">
                  <a16:creationId xmlns:a16="http://schemas.microsoft.com/office/drawing/2014/main" id="{F9A5EAE4-C8B8-48F0-A025-EE4884D5D8A3}"/>
                </a:ext>
              </a:extLst>
            </p:cNvPr>
            <p:cNvSpPr/>
            <p:nvPr/>
          </p:nvSpPr>
          <p:spPr>
            <a:xfrm>
              <a:off x="1265883" y="2111614"/>
              <a:ext cx="859872" cy="155669"/>
            </a:xfrm>
            <a:prstGeom prst="rect">
              <a:avLst/>
            </a:prstGeom>
            <a:solidFill>
              <a:srgbClr val="00B0F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6" name="Rectangle 285">
              <a:extLst>
                <a:ext uri="{FF2B5EF4-FFF2-40B4-BE49-F238E27FC236}">
                  <a16:creationId xmlns:a16="http://schemas.microsoft.com/office/drawing/2014/main" id="{4494246D-5FA5-4B07-AC60-B57AAB976168}"/>
                </a:ext>
              </a:extLst>
            </p:cNvPr>
            <p:cNvSpPr/>
            <p:nvPr/>
          </p:nvSpPr>
          <p:spPr>
            <a:xfrm>
              <a:off x="1265883" y="2578622"/>
              <a:ext cx="859872" cy="155669"/>
            </a:xfrm>
            <a:prstGeom prst="rect">
              <a:avLst/>
            </a:prstGeom>
            <a:solidFill>
              <a:srgbClr val="00B0F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7" name="Rectangle 286">
              <a:extLst>
                <a:ext uri="{FF2B5EF4-FFF2-40B4-BE49-F238E27FC236}">
                  <a16:creationId xmlns:a16="http://schemas.microsoft.com/office/drawing/2014/main" id="{DA5EB4CF-9573-48C8-B216-51AC7E949EA9}"/>
                </a:ext>
              </a:extLst>
            </p:cNvPr>
            <p:cNvSpPr/>
            <p:nvPr/>
          </p:nvSpPr>
          <p:spPr>
            <a:xfrm>
              <a:off x="1265883" y="2422953"/>
              <a:ext cx="859872" cy="155669"/>
            </a:xfrm>
            <a:prstGeom prst="rect">
              <a:avLst/>
            </a:prstGeom>
            <a:solidFill>
              <a:srgbClr val="00B0F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288" name="Straight Connector 287">
              <a:extLst>
                <a:ext uri="{FF2B5EF4-FFF2-40B4-BE49-F238E27FC236}">
                  <a16:creationId xmlns:a16="http://schemas.microsoft.com/office/drawing/2014/main" id="{74523EFF-5E48-4FF0-937D-13585C7AFAB4}"/>
                </a:ext>
              </a:extLst>
            </p:cNvPr>
            <p:cNvCxnSpPr>
              <a:cxnSpLocks/>
              <a:endCxn id="291" idx="3"/>
            </p:cNvCxnSpPr>
            <p:nvPr/>
          </p:nvCxnSpPr>
          <p:spPr>
            <a:xfrm>
              <a:off x="1694812" y="2111614"/>
              <a:ext cx="0" cy="544842"/>
            </a:xfrm>
            <a:prstGeom prst="line">
              <a:avLst/>
            </a:prstGeom>
            <a:solidFill>
              <a:schemeClr val="accent6">
                <a:lumMod val="20000"/>
                <a:lumOff val="80000"/>
              </a:schemeClr>
            </a:solidFill>
            <a:ln w="952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89" name="Rectangle 288">
              <a:extLst>
                <a:ext uri="{FF2B5EF4-FFF2-40B4-BE49-F238E27FC236}">
                  <a16:creationId xmlns:a16="http://schemas.microsoft.com/office/drawing/2014/main" id="{ACF5203A-41B3-413F-A087-ABD42AE5145D}"/>
                </a:ext>
              </a:extLst>
            </p:cNvPr>
            <p:cNvSpPr/>
            <p:nvPr/>
          </p:nvSpPr>
          <p:spPr>
            <a:xfrm>
              <a:off x="1264876" y="2267283"/>
              <a:ext cx="429936" cy="155669"/>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0" name="Rectangle 289">
              <a:extLst>
                <a:ext uri="{FF2B5EF4-FFF2-40B4-BE49-F238E27FC236}">
                  <a16:creationId xmlns:a16="http://schemas.microsoft.com/office/drawing/2014/main" id="{2BAF135C-7D4A-45ED-8A5D-2225B3F68611}"/>
                </a:ext>
              </a:extLst>
            </p:cNvPr>
            <p:cNvSpPr/>
            <p:nvPr/>
          </p:nvSpPr>
          <p:spPr>
            <a:xfrm>
              <a:off x="1264876" y="2111614"/>
              <a:ext cx="429936" cy="155669"/>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1" name="Rectangle 290">
              <a:extLst>
                <a:ext uri="{FF2B5EF4-FFF2-40B4-BE49-F238E27FC236}">
                  <a16:creationId xmlns:a16="http://schemas.microsoft.com/office/drawing/2014/main" id="{5E4BBB05-A315-4ADC-A610-9A7EF47BBC4B}"/>
                </a:ext>
              </a:extLst>
            </p:cNvPr>
            <p:cNvSpPr/>
            <p:nvPr/>
          </p:nvSpPr>
          <p:spPr>
            <a:xfrm>
              <a:off x="1264876" y="2578622"/>
              <a:ext cx="429936" cy="155669"/>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2" name="Rectangle 291">
              <a:extLst>
                <a:ext uri="{FF2B5EF4-FFF2-40B4-BE49-F238E27FC236}">
                  <a16:creationId xmlns:a16="http://schemas.microsoft.com/office/drawing/2014/main" id="{4E49CEEF-E791-4A03-BBEA-B946AA0B1C8A}"/>
                </a:ext>
              </a:extLst>
            </p:cNvPr>
            <p:cNvSpPr/>
            <p:nvPr/>
          </p:nvSpPr>
          <p:spPr>
            <a:xfrm>
              <a:off x="1264876" y="2422953"/>
              <a:ext cx="429936" cy="155669"/>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303" name="Group 302">
            <a:extLst>
              <a:ext uri="{FF2B5EF4-FFF2-40B4-BE49-F238E27FC236}">
                <a16:creationId xmlns:a16="http://schemas.microsoft.com/office/drawing/2014/main" id="{05926777-4A44-4B88-B525-3F35CC71F172}"/>
              </a:ext>
            </a:extLst>
          </p:cNvPr>
          <p:cNvGrpSpPr/>
          <p:nvPr/>
        </p:nvGrpSpPr>
        <p:grpSpPr>
          <a:xfrm rot="10800000">
            <a:off x="1597206" y="4085115"/>
            <a:ext cx="253543" cy="192424"/>
            <a:chOff x="1749380" y="7673106"/>
            <a:chExt cx="869150" cy="656268"/>
          </a:xfrm>
        </p:grpSpPr>
        <p:sp>
          <p:nvSpPr>
            <p:cNvPr id="304" name="Rectangle 303">
              <a:extLst>
                <a:ext uri="{FF2B5EF4-FFF2-40B4-BE49-F238E27FC236}">
                  <a16:creationId xmlns:a16="http://schemas.microsoft.com/office/drawing/2014/main" id="{A90584D9-F300-4FBA-A50B-D7DF5BD0686F}"/>
                </a:ext>
              </a:extLst>
            </p:cNvPr>
            <p:cNvSpPr/>
            <p:nvPr/>
          </p:nvSpPr>
          <p:spPr>
            <a:xfrm>
              <a:off x="1758658" y="7837332"/>
              <a:ext cx="859872" cy="164014"/>
            </a:xfrm>
            <a:prstGeom prst="rect">
              <a:avLst/>
            </a:prstGeom>
            <a:solidFill>
              <a:srgbClr val="7030A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5" name="Rectangle 304">
              <a:extLst>
                <a:ext uri="{FF2B5EF4-FFF2-40B4-BE49-F238E27FC236}">
                  <a16:creationId xmlns:a16="http://schemas.microsoft.com/office/drawing/2014/main" id="{E02FFAC5-B618-4E6D-9671-6DC0ACF05303}"/>
                </a:ext>
              </a:extLst>
            </p:cNvPr>
            <p:cNvSpPr/>
            <p:nvPr/>
          </p:nvSpPr>
          <p:spPr>
            <a:xfrm>
              <a:off x="1758658" y="7673318"/>
              <a:ext cx="859872" cy="164014"/>
            </a:xfrm>
            <a:prstGeom prst="rect">
              <a:avLst/>
            </a:prstGeom>
            <a:solidFill>
              <a:srgbClr val="7030A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6" name="Rectangle 305">
              <a:extLst>
                <a:ext uri="{FF2B5EF4-FFF2-40B4-BE49-F238E27FC236}">
                  <a16:creationId xmlns:a16="http://schemas.microsoft.com/office/drawing/2014/main" id="{F7409668-EC6C-456C-89B7-7FE73614B9ED}"/>
                </a:ext>
              </a:extLst>
            </p:cNvPr>
            <p:cNvSpPr/>
            <p:nvPr/>
          </p:nvSpPr>
          <p:spPr>
            <a:xfrm>
              <a:off x="1758658" y="8165360"/>
              <a:ext cx="859872" cy="164014"/>
            </a:xfrm>
            <a:prstGeom prst="rect">
              <a:avLst/>
            </a:prstGeom>
            <a:solidFill>
              <a:srgbClr val="7030A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7" name="Rectangle 306">
              <a:extLst>
                <a:ext uri="{FF2B5EF4-FFF2-40B4-BE49-F238E27FC236}">
                  <a16:creationId xmlns:a16="http://schemas.microsoft.com/office/drawing/2014/main" id="{C02A91A1-91DD-4D9F-8660-7562B6329F03}"/>
                </a:ext>
              </a:extLst>
            </p:cNvPr>
            <p:cNvSpPr/>
            <p:nvPr/>
          </p:nvSpPr>
          <p:spPr>
            <a:xfrm>
              <a:off x="1758658" y="8001346"/>
              <a:ext cx="859872" cy="164014"/>
            </a:xfrm>
            <a:prstGeom prst="rect">
              <a:avLst/>
            </a:prstGeom>
            <a:solidFill>
              <a:srgbClr val="7030A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308" name="Straight Connector 307">
              <a:extLst>
                <a:ext uri="{FF2B5EF4-FFF2-40B4-BE49-F238E27FC236}">
                  <a16:creationId xmlns:a16="http://schemas.microsoft.com/office/drawing/2014/main" id="{C4BE5C43-ED23-4856-AE9F-0DA849411029}"/>
                </a:ext>
              </a:extLst>
            </p:cNvPr>
            <p:cNvCxnSpPr>
              <a:cxnSpLocks/>
              <a:endCxn id="311" idx="3"/>
            </p:cNvCxnSpPr>
            <p:nvPr/>
          </p:nvCxnSpPr>
          <p:spPr>
            <a:xfrm>
              <a:off x="2179316" y="7673106"/>
              <a:ext cx="0" cy="574049"/>
            </a:xfrm>
            <a:prstGeom prst="line">
              <a:avLst/>
            </a:prstGeom>
            <a:solidFill>
              <a:schemeClr val="accent6">
                <a:lumMod val="20000"/>
                <a:lumOff val="80000"/>
              </a:schemeClr>
            </a:solidFill>
            <a:ln w="952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09" name="Rectangle 308">
              <a:extLst>
                <a:ext uri="{FF2B5EF4-FFF2-40B4-BE49-F238E27FC236}">
                  <a16:creationId xmlns:a16="http://schemas.microsoft.com/office/drawing/2014/main" id="{08A0E6B3-471C-46F4-97A2-CEAACC1A3F83}"/>
                </a:ext>
              </a:extLst>
            </p:cNvPr>
            <p:cNvSpPr/>
            <p:nvPr/>
          </p:nvSpPr>
          <p:spPr>
            <a:xfrm>
              <a:off x="1749380" y="7837120"/>
              <a:ext cx="429936" cy="164014"/>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0" name="Rectangle 309">
              <a:extLst>
                <a:ext uri="{FF2B5EF4-FFF2-40B4-BE49-F238E27FC236}">
                  <a16:creationId xmlns:a16="http://schemas.microsoft.com/office/drawing/2014/main" id="{C7BBD292-6067-4100-8A2A-445EE4EF617F}"/>
                </a:ext>
              </a:extLst>
            </p:cNvPr>
            <p:cNvSpPr/>
            <p:nvPr/>
          </p:nvSpPr>
          <p:spPr>
            <a:xfrm>
              <a:off x="1749380" y="7673106"/>
              <a:ext cx="429936" cy="164014"/>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1" name="Rectangle 310">
              <a:extLst>
                <a:ext uri="{FF2B5EF4-FFF2-40B4-BE49-F238E27FC236}">
                  <a16:creationId xmlns:a16="http://schemas.microsoft.com/office/drawing/2014/main" id="{C58DC762-E28B-4883-9BA8-4F435FDD1D9E}"/>
                </a:ext>
              </a:extLst>
            </p:cNvPr>
            <p:cNvSpPr/>
            <p:nvPr/>
          </p:nvSpPr>
          <p:spPr>
            <a:xfrm>
              <a:off x="1749380" y="8165148"/>
              <a:ext cx="429936" cy="164014"/>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2" name="Rectangle 311">
              <a:extLst>
                <a:ext uri="{FF2B5EF4-FFF2-40B4-BE49-F238E27FC236}">
                  <a16:creationId xmlns:a16="http://schemas.microsoft.com/office/drawing/2014/main" id="{3A39E8A4-BA81-421F-A9DD-7D46FE8267DF}"/>
                </a:ext>
              </a:extLst>
            </p:cNvPr>
            <p:cNvSpPr/>
            <p:nvPr/>
          </p:nvSpPr>
          <p:spPr>
            <a:xfrm>
              <a:off x="1749380" y="8001134"/>
              <a:ext cx="429936" cy="164014"/>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342" name="Group 341">
            <a:extLst>
              <a:ext uri="{FF2B5EF4-FFF2-40B4-BE49-F238E27FC236}">
                <a16:creationId xmlns:a16="http://schemas.microsoft.com/office/drawing/2014/main" id="{27018F93-6DC1-4C53-B467-3770D9C30200}"/>
              </a:ext>
            </a:extLst>
          </p:cNvPr>
          <p:cNvGrpSpPr/>
          <p:nvPr/>
        </p:nvGrpSpPr>
        <p:grpSpPr>
          <a:xfrm>
            <a:off x="1585844" y="6121678"/>
            <a:ext cx="251130" cy="192362"/>
            <a:chOff x="6322666" y="8330280"/>
            <a:chExt cx="860879" cy="622677"/>
          </a:xfrm>
        </p:grpSpPr>
        <p:sp>
          <p:nvSpPr>
            <p:cNvPr id="343" name="Rectangle 342">
              <a:extLst>
                <a:ext uri="{FF2B5EF4-FFF2-40B4-BE49-F238E27FC236}">
                  <a16:creationId xmlns:a16="http://schemas.microsoft.com/office/drawing/2014/main" id="{077CCC57-4BF0-49FA-9696-BD26DA867849}"/>
                </a:ext>
              </a:extLst>
            </p:cNvPr>
            <p:cNvSpPr/>
            <p:nvPr/>
          </p:nvSpPr>
          <p:spPr>
            <a:xfrm rot="10800000">
              <a:off x="6322666" y="8641619"/>
              <a:ext cx="859872" cy="155669"/>
            </a:xfrm>
            <a:prstGeom prst="rect">
              <a:avLst/>
            </a:prstGeom>
            <a:solidFill>
              <a:srgbClr val="00B05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4" name="Rectangle 343">
              <a:extLst>
                <a:ext uri="{FF2B5EF4-FFF2-40B4-BE49-F238E27FC236}">
                  <a16:creationId xmlns:a16="http://schemas.microsoft.com/office/drawing/2014/main" id="{8AED441B-8D24-44C9-B393-BBEA7E1981A6}"/>
                </a:ext>
              </a:extLst>
            </p:cNvPr>
            <p:cNvSpPr/>
            <p:nvPr/>
          </p:nvSpPr>
          <p:spPr>
            <a:xfrm rot="10800000">
              <a:off x="6322666" y="8797288"/>
              <a:ext cx="859872" cy="155669"/>
            </a:xfrm>
            <a:prstGeom prst="rect">
              <a:avLst/>
            </a:prstGeom>
            <a:solidFill>
              <a:srgbClr val="00B05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5" name="Rectangle 344">
              <a:extLst>
                <a:ext uri="{FF2B5EF4-FFF2-40B4-BE49-F238E27FC236}">
                  <a16:creationId xmlns:a16="http://schemas.microsoft.com/office/drawing/2014/main" id="{2CF4F159-07A4-4128-B10F-B915D9F30D01}"/>
                </a:ext>
              </a:extLst>
            </p:cNvPr>
            <p:cNvSpPr/>
            <p:nvPr/>
          </p:nvSpPr>
          <p:spPr>
            <a:xfrm rot="10800000">
              <a:off x="6322666" y="8330280"/>
              <a:ext cx="859872" cy="155669"/>
            </a:xfrm>
            <a:prstGeom prst="rect">
              <a:avLst/>
            </a:prstGeom>
            <a:solidFill>
              <a:srgbClr val="00B05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6" name="Rectangle 345">
              <a:extLst>
                <a:ext uri="{FF2B5EF4-FFF2-40B4-BE49-F238E27FC236}">
                  <a16:creationId xmlns:a16="http://schemas.microsoft.com/office/drawing/2014/main" id="{2D59D432-7D40-4B61-9618-1DEAB51DE3D8}"/>
                </a:ext>
              </a:extLst>
            </p:cNvPr>
            <p:cNvSpPr/>
            <p:nvPr/>
          </p:nvSpPr>
          <p:spPr>
            <a:xfrm rot="10800000">
              <a:off x="6322666" y="8485949"/>
              <a:ext cx="859872" cy="155669"/>
            </a:xfrm>
            <a:prstGeom prst="rect">
              <a:avLst/>
            </a:prstGeom>
            <a:solidFill>
              <a:srgbClr val="00B05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7" name="Rectangle 346">
              <a:extLst>
                <a:ext uri="{FF2B5EF4-FFF2-40B4-BE49-F238E27FC236}">
                  <a16:creationId xmlns:a16="http://schemas.microsoft.com/office/drawing/2014/main" id="{705BD328-5088-4FD1-BA10-EF6A7BE4C775}"/>
                </a:ext>
              </a:extLst>
            </p:cNvPr>
            <p:cNvSpPr/>
            <p:nvPr/>
          </p:nvSpPr>
          <p:spPr>
            <a:xfrm rot="10800000">
              <a:off x="6753609" y="8641619"/>
              <a:ext cx="429936" cy="155669"/>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8" name="Rectangle 347">
              <a:extLst>
                <a:ext uri="{FF2B5EF4-FFF2-40B4-BE49-F238E27FC236}">
                  <a16:creationId xmlns:a16="http://schemas.microsoft.com/office/drawing/2014/main" id="{6CB9951F-8FD9-49FC-B044-074A81143FBE}"/>
                </a:ext>
              </a:extLst>
            </p:cNvPr>
            <p:cNvSpPr/>
            <p:nvPr/>
          </p:nvSpPr>
          <p:spPr>
            <a:xfrm rot="10800000">
              <a:off x="6753609" y="8797288"/>
              <a:ext cx="429936" cy="155669"/>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9" name="Rectangle 348">
              <a:extLst>
                <a:ext uri="{FF2B5EF4-FFF2-40B4-BE49-F238E27FC236}">
                  <a16:creationId xmlns:a16="http://schemas.microsoft.com/office/drawing/2014/main" id="{AA452DE2-2086-419A-8167-6A241C9BAFB6}"/>
                </a:ext>
              </a:extLst>
            </p:cNvPr>
            <p:cNvSpPr/>
            <p:nvPr/>
          </p:nvSpPr>
          <p:spPr>
            <a:xfrm rot="10800000">
              <a:off x="6753609" y="8330280"/>
              <a:ext cx="429936" cy="155669"/>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0" name="Rectangle 349">
              <a:extLst>
                <a:ext uri="{FF2B5EF4-FFF2-40B4-BE49-F238E27FC236}">
                  <a16:creationId xmlns:a16="http://schemas.microsoft.com/office/drawing/2014/main" id="{65E8C8AC-94EC-4427-BEF1-D864B8BFB09D}"/>
                </a:ext>
              </a:extLst>
            </p:cNvPr>
            <p:cNvSpPr/>
            <p:nvPr/>
          </p:nvSpPr>
          <p:spPr>
            <a:xfrm rot="10800000">
              <a:off x="6753609" y="8485950"/>
              <a:ext cx="429936" cy="155669"/>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351" name="Rectangle 350">
            <a:extLst>
              <a:ext uri="{FF2B5EF4-FFF2-40B4-BE49-F238E27FC236}">
                <a16:creationId xmlns:a16="http://schemas.microsoft.com/office/drawing/2014/main" id="{991A95E0-1CE4-44EE-BBF7-540D03F6E3B6}"/>
              </a:ext>
            </a:extLst>
          </p:cNvPr>
          <p:cNvSpPr/>
          <p:nvPr/>
        </p:nvSpPr>
        <p:spPr>
          <a:xfrm rot="10800000">
            <a:off x="2444933" y="2132972"/>
            <a:ext cx="250838" cy="48091"/>
          </a:xfrm>
          <a:prstGeom prst="rect">
            <a:avLst/>
          </a:prstGeom>
          <a:solidFill>
            <a:srgbClr val="FFC00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2" name="Rectangle 351">
            <a:extLst>
              <a:ext uri="{FF2B5EF4-FFF2-40B4-BE49-F238E27FC236}">
                <a16:creationId xmlns:a16="http://schemas.microsoft.com/office/drawing/2014/main" id="{DB89D964-360A-4097-86B1-C201947F42E4}"/>
              </a:ext>
            </a:extLst>
          </p:cNvPr>
          <p:cNvSpPr/>
          <p:nvPr/>
        </p:nvSpPr>
        <p:spPr>
          <a:xfrm rot="10800000">
            <a:off x="2444933" y="2036791"/>
            <a:ext cx="250838" cy="48091"/>
          </a:xfrm>
          <a:prstGeom prst="rect">
            <a:avLst/>
          </a:prstGeom>
          <a:solidFill>
            <a:srgbClr val="FFC00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3" name="Rectangle 352">
            <a:extLst>
              <a:ext uri="{FF2B5EF4-FFF2-40B4-BE49-F238E27FC236}">
                <a16:creationId xmlns:a16="http://schemas.microsoft.com/office/drawing/2014/main" id="{10DF6E35-ED79-4E91-9FE9-53D0169AE86B}"/>
              </a:ext>
            </a:extLst>
          </p:cNvPr>
          <p:cNvSpPr/>
          <p:nvPr/>
        </p:nvSpPr>
        <p:spPr>
          <a:xfrm rot="10800000">
            <a:off x="2444933" y="2084882"/>
            <a:ext cx="250838" cy="48091"/>
          </a:xfrm>
          <a:prstGeom prst="rect">
            <a:avLst/>
          </a:prstGeom>
          <a:solidFill>
            <a:srgbClr val="FFC00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4" name="Rectangle 353">
            <a:extLst>
              <a:ext uri="{FF2B5EF4-FFF2-40B4-BE49-F238E27FC236}">
                <a16:creationId xmlns:a16="http://schemas.microsoft.com/office/drawing/2014/main" id="{DE546CA4-EE11-404C-948E-5F103E0D21A1}"/>
              </a:ext>
            </a:extLst>
          </p:cNvPr>
          <p:cNvSpPr/>
          <p:nvPr/>
        </p:nvSpPr>
        <p:spPr>
          <a:xfrm rot="10800000">
            <a:off x="2573057" y="2133034"/>
            <a:ext cx="125420" cy="48091"/>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5" name="Rectangle 354">
            <a:extLst>
              <a:ext uri="{FF2B5EF4-FFF2-40B4-BE49-F238E27FC236}">
                <a16:creationId xmlns:a16="http://schemas.microsoft.com/office/drawing/2014/main" id="{FA56765C-BCAA-4D06-B9A0-BBC611E87A41}"/>
              </a:ext>
            </a:extLst>
          </p:cNvPr>
          <p:cNvSpPr/>
          <p:nvPr/>
        </p:nvSpPr>
        <p:spPr>
          <a:xfrm rot="10800000">
            <a:off x="2573057" y="2036853"/>
            <a:ext cx="125420" cy="48091"/>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6" name="Rectangle 355">
            <a:extLst>
              <a:ext uri="{FF2B5EF4-FFF2-40B4-BE49-F238E27FC236}">
                <a16:creationId xmlns:a16="http://schemas.microsoft.com/office/drawing/2014/main" id="{9CF9C97A-1A59-4EEC-900B-55C8B3905027}"/>
              </a:ext>
            </a:extLst>
          </p:cNvPr>
          <p:cNvSpPr/>
          <p:nvPr/>
        </p:nvSpPr>
        <p:spPr>
          <a:xfrm rot="10800000">
            <a:off x="2573057" y="2084944"/>
            <a:ext cx="125420" cy="48091"/>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7" name="Rectangle 356">
            <a:extLst>
              <a:ext uri="{FF2B5EF4-FFF2-40B4-BE49-F238E27FC236}">
                <a16:creationId xmlns:a16="http://schemas.microsoft.com/office/drawing/2014/main" id="{3AC0BFD7-8253-4FBF-8569-877529ECC777}"/>
              </a:ext>
            </a:extLst>
          </p:cNvPr>
          <p:cNvSpPr/>
          <p:nvPr/>
        </p:nvSpPr>
        <p:spPr>
          <a:xfrm>
            <a:off x="2321848" y="2085007"/>
            <a:ext cx="250838" cy="48091"/>
          </a:xfrm>
          <a:prstGeom prst="rect">
            <a:avLst/>
          </a:prstGeom>
          <a:solidFill>
            <a:srgbClr val="FFC00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8" name="Rectangle 357">
            <a:extLst>
              <a:ext uri="{FF2B5EF4-FFF2-40B4-BE49-F238E27FC236}">
                <a16:creationId xmlns:a16="http://schemas.microsoft.com/office/drawing/2014/main" id="{E9764A1B-5B6F-4920-A8D3-C28007E563B0}"/>
              </a:ext>
            </a:extLst>
          </p:cNvPr>
          <p:cNvSpPr/>
          <p:nvPr/>
        </p:nvSpPr>
        <p:spPr>
          <a:xfrm>
            <a:off x="2321848" y="2036917"/>
            <a:ext cx="250838" cy="48091"/>
          </a:xfrm>
          <a:prstGeom prst="rect">
            <a:avLst/>
          </a:prstGeom>
          <a:solidFill>
            <a:srgbClr val="FFC00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9" name="Rectangle 358">
            <a:extLst>
              <a:ext uri="{FF2B5EF4-FFF2-40B4-BE49-F238E27FC236}">
                <a16:creationId xmlns:a16="http://schemas.microsoft.com/office/drawing/2014/main" id="{C6E70454-1AC4-4DA7-B3B3-BD9DA5B9A8CD}"/>
              </a:ext>
            </a:extLst>
          </p:cNvPr>
          <p:cNvSpPr/>
          <p:nvPr/>
        </p:nvSpPr>
        <p:spPr>
          <a:xfrm>
            <a:off x="2321848" y="2133098"/>
            <a:ext cx="250838" cy="48091"/>
          </a:xfrm>
          <a:prstGeom prst="rect">
            <a:avLst/>
          </a:prstGeom>
          <a:solidFill>
            <a:srgbClr val="FFC00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0" name="Rectangle 359">
            <a:extLst>
              <a:ext uri="{FF2B5EF4-FFF2-40B4-BE49-F238E27FC236}">
                <a16:creationId xmlns:a16="http://schemas.microsoft.com/office/drawing/2014/main" id="{4ABA4AFF-B473-4404-91EB-3E56704781D2}"/>
              </a:ext>
            </a:extLst>
          </p:cNvPr>
          <p:cNvSpPr/>
          <p:nvPr/>
        </p:nvSpPr>
        <p:spPr>
          <a:xfrm>
            <a:off x="2319142" y="2084945"/>
            <a:ext cx="125420" cy="48091"/>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1" name="Rectangle 360">
            <a:extLst>
              <a:ext uri="{FF2B5EF4-FFF2-40B4-BE49-F238E27FC236}">
                <a16:creationId xmlns:a16="http://schemas.microsoft.com/office/drawing/2014/main" id="{53ED67D2-946D-4A5D-944C-B4C5C861FE9C}"/>
              </a:ext>
            </a:extLst>
          </p:cNvPr>
          <p:cNvSpPr/>
          <p:nvPr/>
        </p:nvSpPr>
        <p:spPr>
          <a:xfrm>
            <a:off x="2319142" y="2036855"/>
            <a:ext cx="125420" cy="48091"/>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2" name="Rectangle 361">
            <a:extLst>
              <a:ext uri="{FF2B5EF4-FFF2-40B4-BE49-F238E27FC236}">
                <a16:creationId xmlns:a16="http://schemas.microsoft.com/office/drawing/2014/main" id="{F1D813CA-6BA0-441C-AD87-D3946600D1C8}"/>
              </a:ext>
            </a:extLst>
          </p:cNvPr>
          <p:cNvSpPr/>
          <p:nvPr/>
        </p:nvSpPr>
        <p:spPr>
          <a:xfrm>
            <a:off x="2319142" y="2133036"/>
            <a:ext cx="125420" cy="48091"/>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9" name="Rectangle 398">
            <a:extLst>
              <a:ext uri="{FF2B5EF4-FFF2-40B4-BE49-F238E27FC236}">
                <a16:creationId xmlns:a16="http://schemas.microsoft.com/office/drawing/2014/main" id="{CF3245B7-8F60-423E-BE5C-DB3DA14C825F}"/>
              </a:ext>
            </a:extLst>
          </p:cNvPr>
          <p:cNvSpPr/>
          <p:nvPr/>
        </p:nvSpPr>
        <p:spPr>
          <a:xfrm rot="10800000">
            <a:off x="2415648" y="3012608"/>
            <a:ext cx="252057" cy="46918"/>
          </a:xfrm>
          <a:prstGeom prst="rect">
            <a:avLst/>
          </a:prstGeom>
          <a:solidFill>
            <a:srgbClr val="FF000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0" name="Rectangle 399">
            <a:extLst>
              <a:ext uri="{FF2B5EF4-FFF2-40B4-BE49-F238E27FC236}">
                <a16:creationId xmlns:a16="http://schemas.microsoft.com/office/drawing/2014/main" id="{60D17E3C-A620-4041-96D0-18587B22F691}"/>
              </a:ext>
            </a:extLst>
          </p:cNvPr>
          <p:cNvSpPr/>
          <p:nvPr/>
        </p:nvSpPr>
        <p:spPr>
          <a:xfrm rot="10800000">
            <a:off x="2542389" y="3012608"/>
            <a:ext cx="126028" cy="46918"/>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1" name="Rectangle 400">
            <a:extLst>
              <a:ext uri="{FF2B5EF4-FFF2-40B4-BE49-F238E27FC236}">
                <a16:creationId xmlns:a16="http://schemas.microsoft.com/office/drawing/2014/main" id="{9E71BAA3-C138-4948-9897-3CA0BB54A7EB}"/>
              </a:ext>
            </a:extLst>
          </p:cNvPr>
          <p:cNvSpPr/>
          <p:nvPr/>
        </p:nvSpPr>
        <p:spPr>
          <a:xfrm>
            <a:off x="2290090" y="3012407"/>
            <a:ext cx="252057" cy="46918"/>
          </a:xfrm>
          <a:prstGeom prst="rect">
            <a:avLst/>
          </a:prstGeom>
          <a:solidFill>
            <a:srgbClr val="00B0F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2" name="Rectangle 401">
            <a:extLst>
              <a:ext uri="{FF2B5EF4-FFF2-40B4-BE49-F238E27FC236}">
                <a16:creationId xmlns:a16="http://schemas.microsoft.com/office/drawing/2014/main" id="{5E4D8542-A7B6-4A99-9A8E-9FD639CA068A}"/>
              </a:ext>
            </a:extLst>
          </p:cNvPr>
          <p:cNvSpPr/>
          <p:nvPr/>
        </p:nvSpPr>
        <p:spPr>
          <a:xfrm>
            <a:off x="2289375" y="3012407"/>
            <a:ext cx="126028" cy="46918"/>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3" name="Rectangle 402">
            <a:extLst>
              <a:ext uri="{FF2B5EF4-FFF2-40B4-BE49-F238E27FC236}">
                <a16:creationId xmlns:a16="http://schemas.microsoft.com/office/drawing/2014/main" id="{8CC61384-C99A-48A2-BFD5-C10B04D5DCB8}"/>
              </a:ext>
            </a:extLst>
          </p:cNvPr>
          <p:cNvSpPr/>
          <p:nvPr/>
        </p:nvSpPr>
        <p:spPr>
          <a:xfrm rot="10800000">
            <a:off x="2415387" y="3060647"/>
            <a:ext cx="252057" cy="46918"/>
          </a:xfrm>
          <a:prstGeom prst="rect">
            <a:avLst/>
          </a:prstGeom>
          <a:solidFill>
            <a:srgbClr val="FF000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4" name="Rectangle 403">
            <a:extLst>
              <a:ext uri="{FF2B5EF4-FFF2-40B4-BE49-F238E27FC236}">
                <a16:creationId xmlns:a16="http://schemas.microsoft.com/office/drawing/2014/main" id="{878ED88B-905B-46F8-A424-3ED83262273A}"/>
              </a:ext>
            </a:extLst>
          </p:cNvPr>
          <p:cNvSpPr/>
          <p:nvPr/>
        </p:nvSpPr>
        <p:spPr>
          <a:xfrm rot="10800000">
            <a:off x="2542128" y="3060647"/>
            <a:ext cx="126028" cy="46918"/>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5" name="Rectangle 404">
            <a:extLst>
              <a:ext uri="{FF2B5EF4-FFF2-40B4-BE49-F238E27FC236}">
                <a16:creationId xmlns:a16="http://schemas.microsoft.com/office/drawing/2014/main" id="{E4BB27CA-9808-42BA-AB74-D60F1626F191}"/>
              </a:ext>
            </a:extLst>
          </p:cNvPr>
          <p:cNvSpPr/>
          <p:nvPr/>
        </p:nvSpPr>
        <p:spPr>
          <a:xfrm>
            <a:off x="2289829" y="3060445"/>
            <a:ext cx="252057" cy="46918"/>
          </a:xfrm>
          <a:prstGeom prst="rect">
            <a:avLst/>
          </a:prstGeom>
          <a:solidFill>
            <a:srgbClr val="00B0F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6" name="Rectangle 405">
            <a:extLst>
              <a:ext uri="{FF2B5EF4-FFF2-40B4-BE49-F238E27FC236}">
                <a16:creationId xmlns:a16="http://schemas.microsoft.com/office/drawing/2014/main" id="{EF12C01D-43B5-4D9D-908B-123122C8355D}"/>
              </a:ext>
            </a:extLst>
          </p:cNvPr>
          <p:cNvSpPr/>
          <p:nvPr/>
        </p:nvSpPr>
        <p:spPr>
          <a:xfrm>
            <a:off x="2289114" y="3060445"/>
            <a:ext cx="126028" cy="46918"/>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7" name="Rectangle 406">
            <a:extLst>
              <a:ext uri="{FF2B5EF4-FFF2-40B4-BE49-F238E27FC236}">
                <a16:creationId xmlns:a16="http://schemas.microsoft.com/office/drawing/2014/main" id="{8ABA5A57-D273-4E85-9777-0263F24C12DC}"/>
              </a:ext>
            </a:extLst>
          </p:cNvPr>
          <p:cNvSpPr/>
          <p:nvPr/>
        </p:nvSpPr>
        <p:spPr>
          <a:xfrm rot="10800000">
            <a:off x="2415517" y="3104802"/>
            <a:ext cx="252057" cy="46918"/>
          </a:xfrm>
          <a:prstGeom prst="rect">
            <a:avLst/>
          </a:prstGeom>
          <a:solidFill>
            <a:srgbClr val="FF000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8" name="Rectangle 407">
            <a:extLst>
              <a:ext uri="{FF2B5EF4-FFF2-40B4-BE49-F238E27FC236}">
                <a16:creationId xmlns:a16="http://schemas.microsoft.com/office/drawing/2014/main" id="{88EBC3BC-10BD-4F0A-91E1-5E72D1020D85}"/>
              </a:ext>
            </a:extLst>
          </p:cNvPr>
          <p:cNvSpPr/>
          <p:nvPr/>
        </p:nvSpPr>
        <p:spPr>
          <a:xfrm rot="10800000">
            <a:off x="2542258" y="3104802"/>
            <a:ext cx="126028" cy="46918"/>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9" name="Rectangle 408">
            <a:extLst>
              <a:ext uri="{FF2B5EF4-FFF2-40B4-BE49-F238E27FC236}">
                <a16:creationId xmlns:a16="http://schemas.microsoft.com/office/drawing/2014/main" id="{0530C014-846D-451E-A70E-22D330B2663F}"/>
              </a:ext>
            </a:extLst>
          </p:cNvPr>
          <p:cNvSpPr/>
          <p:nvPr/>
        </p:nvSpPr>
        <p:spPr>
          <a:xfrm>
            <a:off x="2289959" y="3104601"/>
            <a:ext cx="252057" cy="46918"/>
          </a:xfrm>
          <a:prstGeom prst="rect">
            <a:avLst/>
          </a:prstGeom>
          <a:solidFill>
            <a:srgbClr val="00B0F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10" name="Rectangle 409">
            <a:extLst>
              <a:ext uri="{FF2B5EF4-FFF2-40B4-BE49-F238E27FC236}">
                <a16:creationId xmlns:a16="http://schemas.microsoft.com/office/drawing/2014/main" id="{983EEA26-3A0D-424A-9427-D47B76E2D5C9}"/>
              </a:ext>
            </a:extLst>
          </p:cNvPr>
          <p:cNvSpPr/>
          <p:nvPr/>
        </p:nvSpPr>
        <p:spPr>
          <a:xfrm>
            <a:off x="2289244" y="3104601"/>
            <a:ext cx="126028" cy="46918"/>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45" name="Rectangle 444">
            <a:extLst>
              <a:ext uri="{FF2B5EF4-FFF2-40B4-BE49-F238E27FC236}">
                <a16:creationId xmlns:a16="http://schemas.microsoft.com/office/drawing/2014/main" id="{EE5B4CBB-7952-417B-BB45-E970BED9624E}"/>
              </a:ext>
            </a:extLst>
          </p:cNvPr>
          <p:cNvSpPr/>
          <p:nvPr/>
        </p:nvSpPr>
        <p:spPr>
          <a:xfrm rot="10800000">
            <a:off x="2441056" y="6191579"/>
            <a:ext cx="251309" cy="47779"/>
          </a:xfrm>
          <a:prstGeom prst="rect">
            <a:avLst/>
          </a:prstGeom>
          <a:solidFill>
            <a:srgbClr val="FF000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46" name="Rectangle 445">
            <a:extLst>
              <a:ext uri="{FF2B5EF4-FFF2-40B4-BE49-F238E27FC236}">
                <a16:creationId xmlns:a16="http://schemas.microsoft.com/office/drawing/2014/main" id="{04E207E3-4199-4DBF-A0C8-628DDCF4E39B}"/>
              </a:ext>
            </a:extLst>
          </p:cNvPr>
          <p:cNvSpPr/>
          <p:nvPr/>
        </p:nvSpPr>
        <p:spPr>
          <a:xfrm rot="10800000">
            <a:off x="2441056" y="6239358"/>
            <a:ext cx="251309" cy="47779"/>
          </a:xfrm>
          <a:prstGeom prst="rect">
            <a:avLst/>
          </a:prstGeom>
          <a:solidFill>
            <a:srgbClr val="FF000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47" name="Rectangle 446">
            <a:extLst>
              <a:ext uri="{FF2B5EF4-FFF2-40B4-BE49-F238E27FC236}">
                <a16:creationId xmlns:a16="http://schemas.microsoft.com/office/drawing/2014/main" id="{679D408B-3044-4DA6-BFBC-4822CCB1F93C}"/>
              </a:ext>
            </a:extLst>
          </p:cNvPr>
          <p:cNvSpPr/>
          <p:nvPr/>
        </p:nvSpPr>
        <p:spPr>
          <a:xfrm rot="10800000">
            <a:off x="2441056" y="6143800"/>
            <a:ext cx="251309" cy="47779"/>
          </a:xfrm>
          <a:prstGeom prst="rect">
            <a:avLst/>
          </a:prstGeom>
          <a:solidFill>
            <a:srgbClr val="FF000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48" name="Rectangle 447">
            <a:extLst>
              <a:ext uri="{FF2B5EF4-FFF2-40B4-BE49-F238E27FC236}">
                <a16:creationId xmlns:a16="http://schemas.microsoft.com/office/drawing/2014/main" id="{E292390F-6DA2-4D4B-9D54-ADA190A2E583}"/>
              </a:ext>
            </a:extLst>
          </p:cNvPr>
          <p:cNvSpPr/>
          <p:nvPr/>
        </p:nvSpPr>
        <p:spPr>
          <a:xfrm rot="10800000">
            <a:off x="2567421" y="6191579"/>
            <a:ext cx="125655" cy="47779"/>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49" name="Rectangle 448">
            <a:extLst>
              <a:ext uri="{FF2B5EF4-FFF2-40B4-BE49-F238E27FC236}">
                <a16:creationId xmlns:a16="http://schemas.microsoft.com/office/drawing/2014/main" id="{A845ED1B-F74E-4B4C-A475-A6CA9288D2BF}"/>
              </a:ext>
            </a:extLst>
          </p:cNvPr>
          <p:cNvSpPr/>
          <p:nvPr/>
        </p:nvSpPr>
        <p:spPr>
          <a:xfrm rot="10800000">
            <a:off x="2567421" y="6239358"/>
            <a:ext cx="125655" cy="47779"/>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50" name="Rectangle 449">
            <a:extLst>
              <a:ext uri="{FF2B5EF4-FFF2-40B4-BE49-F238E27FC236}">
                <a16:creationId xmlns:a16="http://schemas.microsoft.com/office/drawing/2014/main" id="{A44344A3-B288-42BC-9F3A-8118B3565118}"/>
              </a:ext>
            </a:extLst>
          </p:cNvPr>
          <p:cNvSpPr/>
          <p:nvPr/>
        </p:nvSpPr>
        <p:spPr>
          <a:xfrm rot="10800000">
            <a:off x="2567421" y="6143800"/>
            <a:ext cx="125655" cy="47779"/>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51" name="Rectangle 450">
            <a:extLst>
              <a:ext uri="{FF2B5EF4-FFF2-40B4-BE49-F238E27FC236}">
                <a16:creationId xmlns:a16="http://schemas.microsoft.com/office/drawing/2014/main" id="{A38FE7E9-9F13-41C2-9918-4C1A077CC47F}"/>
              </a:ext>
            </a:extLst>
          </p:cNvPr>
          <p:cNvSpPr/>
          <p:nvPr/>
        </p:nvSpPr>
        <p:spPr>
          <a:xfrm>
            <a:off x="2315869" y="6143595"/>
            <a:ext cx="251309" cy="47779"/>
          </a:xfrm>
          <a:prstGeom prst="rect">
            <a:avLst/>
          </a:prstGeom>
          <a:solidFill>
            <a:srgbClr val="00B05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52" name="Rectangle 451">
            <a:extLst>
              <a:ext uri="{FF2B5EF4-FFF2-40B4-BE49-F238E27FC236}">
                <a16:creationId xmlns:a16="http://schemas.microsoft.com/office/drawing/2014/main" id="{7397745A-1721-46B8-A6A0-74756562B307}"/>
              </a:ext>
            </a:extLst>
          </p:cNvPr>
          <p:cNvSpPr/>
          <p:nvPr/>
        </p:nvSpPr>
        <p:spPr>
          <a:xfrm>
            <a:off x="2315869" y="6239153"/>
            <a:ext cx="251309" cy="47779"/>
          </a:xfrm>
          <a:prstGeom prst="rect">
            <a:avLst/>
          </a:prstGeom>
          <a:solidFill>
            <a:srgbClr val="00B05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53" name="Rectangle 452">
            <a:extLst>
              <a:ext uri="{FF2B5EF4-FFF2-40B4-BE49-F238E27FC236}">
                <a16:creationId xmlns:a16="http://schemas.microsoft.com/office/drawing/2014/main" id="{9FFC2CFC-A641-4121-BD92-1CE5ACEBA18C}"/>
              </a:ext>
            </a:extLst>
          </p:cNvPr>
          <p:cNvSpPr/>
          <p:nvPr/>
        </p:nvSpPr>
        <p:spPr>
          <a:xfrm>
            <a:off x="2315869" y="6191374"/>
            <a:ext cx="251309" cy="47779"/>
          </a:xfrm>
          <a:prstGeom prst="rect">
            <a:avLst/>
          </a:prstGeom>
          <a:solidFill>
            <a:srgbClr val="00B05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54" name="Rectangle 453">
            <a:extLst>
              <a:ext uri="{FF2B5EF4-FFF2-40B4-BE49-F238E27FC236}">
                <a16:creationId xmlns:a16="http://schemas.microsoft.com/office/drawing/2014/main" id="{D7C4D2D4-745E-4A76-9512-1F07499C7EB2}"/>
              </a:ext>
            </a:extLst>
          </p:cNvPr>
          <p:cNvSpPr/>
          <p:nvPr/>
        </p:nvSpPr>
        <p:spPr>
          <a:xfrm>
            <a:off x="2315159" y="6143595"/>
            <a:ext cx="125655" cy="47779"/>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55" name="Rectangle 454">
            <a:extLst>
              <a:ext uri="{FF2B5EF4-FFF2-40B4-BE49-F238E27FC236}">
                <a16:creationId xmlns:a16="http://schemas.microsoft.com/office/drawing/2014/main" id="{ADED9526-5F4E-4A15-A9FB-0FDDF57D1531}"/>
              </a:ext>
            </a:extLst>
          </p:cNvPr>
          <p:cNvSpPr/>
          <p:nvPr/>
        </p:nvSpPr>
        <p:spPr>
          <a:xfrm>
            <a:off x="2315159" y="6239153"/>
            <a:ext cx="125655" cy="47779"/>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56" name="Rectangle 455">
            <a:extLst>
              <a:ext uri="{FF2B5EF4-FFF2-40B4-BE49-F238E27FC236}">
                <a16:creationId xmlns:a16="http://schemas.microsoft.com/office/drawing/2014/main" id="{FA65DC32-96CB-48F7-A6B0-5B8D1344D874}"/>
              </a:ext>
            </a:extLst>
          </p:cNvPr>
          <p:cNvSpPr/>
          <p:nvPr/>
        </p:nvSpPr>
        <p:spPr>
          <a:xfrm>
            <a:off x="2315159" y="6191374"/>
            <a:ext cx="125655" cy="47779"/>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57" name="Rectangle 456">
            <a:extLst>
              <a:ext uri="{FF2B5EF4-FFF2-40B4-BE49-F238E27FC236}">
                <a16:creationId xmlns:a16="http://schemas.microsoft.com/office/drawing/2014/main" id="{9F420ABE-340F-4EBC-B969-8EA2639EC828}"/>
              </a:ext>
            </a:extLst>
          </p:cNvPr>
          <p:cNvSpPr/>
          <p:nvPr/>
        </p:nvSpPr>
        <p:spPr>
          <a:xfrm>
            <a:off x="3272081" y="2983638"/>
            <a:ext cx="252241" cy="51561"/>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58" name="Rectangle 457">
            <a:extLst>
              <a:ext uri="{FF2B5EF4-FFF2-40B4-BE49-F238E27FC236}">
                <a16:creationId xmlns:a16="http://schemas.microsoft.com/office/drawing/2014/main" id="{C01A1723-CB62-4E1B-8214-A954E16FA851}"/>
              </a:ext>
            </a:extLst>
          </p:cNvPr>
          <p:cNvSpPr/>
          <p:nvPr/>
        </p:nvSpPr>
        <p:spPr>
          <a:xfrm>
            <a:off x="3272081" y="2932078"/>
            <a:ext cx="252241" cy="51561"/>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59" name="Rectangle 458">
            <a:extLst>
              <a:ext uri="{FF2B5EF4-FFF2-40B4-BE49-F238E27FC236}">
                <a16:creationId xmlns:a16="http://schemas.microsoft.com/office/drawing/2014/main" id="{E3003E78-57B3-49A8-B9CE-36D2F5327782}"/>
              </a:ext>
            </a:extLst>
          </p:cNvPr>
          <p:cNvSpPr/>
          <p:nvPr/>
        </p:nvSpPr>
        <p:spPr>
          <a:xfrm>
            <a:off x="3272081" y="3086760"/>
            <a:ext cx="252241" cy="51561"/>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60" name="Rectangle 459">
            <a:extLst>
              <a:ext uri="{FF2B5EF4-FFF2-40B4-BE49-F238E27FC236}">
                <a16:creationId xmlns:a16="http://schemas.microsoft.com/office/drawing/2014/main" id="{17EFFE49-97AF-4F51-B33D-9E37DE67184F}"/>
              </a:ext>
            </a:extLst>
          </p:cNvPr>
          <p:cNvSpPr/>
          <p:nvPr/>
        </p:nvSpPr>
        <p:spPr>
          <a:xfrm>
            <a:off x="3272081" y="3035199"/>
            <a:ext cx="252241" cy="51561"/>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61" name="Rectangle 460">
            <a:extLst>
              <a:ext uri="{FF2B5EF4-FFF2-40B4-BE49-F238E27FC236}">
                <a16:creationId xmlns:a16="http://schemas.microsoft.com/office/drawing/2014/main" id="{9BB4D263-9137-459A-BC7D-B5C0985A5B96}"/>
              </a:ext>
            </a:extLst>
          </p:cNvPr>
          <p:cNvSpPr/>
          <p:nvPr/>
        </p:nvSpPr>
        <p:spPr>
          <a:xfrm>
            <a:off x="3271366" y="2983638"/>
            <a:ext cx="126120" cy="51561"/>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62" name="Rectangle 461">
            <a:extLst>
              <a:ext uri="{FF2B5EF4-FFF2-40B4-BE49-F238E27FC236}">
                <a16:creationId xmlns:a16="http://schemas.microsoft.com/office/drawing/2014/main" id="{59282BED-58C4-4B1C-B8B8-40801BC8A0EF}"/>
              </a:ext>
            </a:extLst>
          </p:cNvPr>
          <p:cNvSpPr/>
          <p:nvPr/>
        </p:nvSpPr>
        <p:spPr>
          <a:xfrm>
            <a:off x="3271366" y="2932078"/>
            <a:ext cx="126120" cy="51561"/>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63" name="Rectangle 462">
            <a:extLst>
              <a:ext uri="{FF2B5EF4-FFF2-40B4-BE49-F238E27FC236}">
                <a16:creationId xmlns:a16="http://schemas.microsoft.com/office/drawing/2014/main" id="{7A853105-81AC-4FAF-96E2-EE6902982063}"/>
              </a:ext>
            </a:extLst>
          </p:cNvPr>
          <p:cNvSpPr/>
          <p:nvPr/>
        </p:nvSpPr>
        <p:spPr>
          <a:xfrm>
            <a:off x="3271366" y="3086760"/>
            <a:ext cx="126120" cy="51561"/>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64" name="Rectangle 463">
            <a:extLst>
              <a:ext uri="{FF2B5EF4-FFF2-40B4-BE49-F238E27FC236}">
                <a16:creationId xmlns:a16="http://schemas.microsoft.com/office/drawing/2014/main" id="{5B2394BA-EC36-4F65-A4CE-6435ACD14904}"/>
              </a:ext>
            </a:extLst>
          </p:cNvPr>
          <p:cNvSpPr/>
          <p:nvPr/>
        </p:nvSpPr>
        <p:spPr>
          <a:xfrm>
            <a:off x="3271366" y="3035199"/>
            <a:ext cx="126120" cy="51561"/>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65" name="Rectangle 464">
            <a:extLst>
              <a:ext uri="{FF2B5EF4-FFF2-40B4-BE49-F238E27FC236}">
                <a16:creationId xmlns:a16="http://schemas.microsoft.com/office/drawing/2014/main" id="{8B7BA7FC-1A87-4D9C-A6CC-52654D6D2A2D}"/>
              </a:ext>
            </a:extLst>
          </p:cNvPr>
          <p:cNvSpPr/>
          <p:nvPr/>
        </p:nvSpPr>
        <p:spPr>
          <a:xfrm>
            <a:off x="3272081" y="3138122"/>
            <a:ext cx="252241" cy="51561"/>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66" name="Rectangle 465">
            <a:extLst>
              <a:ext uri="{FF2B5EF4-FFF2-40B4-BE49-F238E27FC236}">
                <a16:creationId xmlns:a16="http://schemas.microsoft.com/office/drawing/2014/main" id="{F8975141-58C7-464C-AC75-94F3743689AA}"/>
              </a:ext>
            </a:extLst>
          </p:cNvPr>
          <p:cNvSpPr/>
          <p:nvPr/>
        </p:nvSpPr>
        <p:spPr>
          <a:xfrm>
            <a:off x="3271366" y="3138122"/>
            <a:ext cx="126120" cy="51561"/>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467" name="Group 466">
            <a:extLst>
              <a:ext uri="{FF2B5EF4-FFF2-40B4-BE49-F238E27FC236}">
                <a16:creationId xmlns:a16="http://schemas.microsoft.com/office/drawing/2014/main" id="{D1F41238-E4CE-49C0-8C60-0A18B512722D}"/>
              </a:ext>
            </a:extLst>
          </p:cNvPr>
          <p:cNvGrpSpPr/>
          <p:nvPr/>
        </p:nvGrpSpPr>
        <p:grpSpPr>
          <a:xfrm>
            <a:off x="3270650" y="6048121"/>
            <a:ext cx="252956" cy="257605"/>
            <a:chOff x="2758274" y="2037806"/>
            <a:chExt cx="274320" cy="319793"/>
          </a:xfrm>
        </p:grpSpPr>
        <p:sp>
          <p:nvSpPr>
            <p:cNvPr id="468" name="Rectangle 467">
              <a:extLst>
                <a:ext uri="{FF2B5EF4-FFF2-40B4-BE49-F238E27FC236}">
                  <a16:creationId xmlns:a16="http://schemas.microsoft.com/office/drawing/2014/main" id="{89A292A9-9461-4ABD-9197-5DE3182047EC}"/>
                </a:ext>
              </a:extLst>
            </p:cNvPr>
            <p:cNvSpPr/>
            <p:nvPr/>
          </p:nvSpPr>
          <p:spPr>
            <a:xfrm>
              <a:off x="2759050" y="2101814"/>
              <a:ext cx="273544" cy="64008"/>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69" name="Rectangle 468">
              <a:extLst>
                <a:ext uri="{FF2B5EF4-FFF2-40B4-BE49-F238E27FC236}">
                  <a16:creationId xmlns:a16="http://schemas.microsoft.com/office/drawing/2014/main" id="{843C20EE-4E8F-4C8A-8AAD-D86CA7438CDA}"/>
                </a:ext>
              </a:extLst>
            </p:cNvPr>
            <p:cNvSpPr/>
            <p:nvPr/>
          </p:nvSpPr>
          <p:spPr>
            <a:xfrm>
              <a:off x="2759050" y="2037806"/>
              <a:ext cx="273544" cy="64008"/>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0" name="Rectangle 469">
              <a:extLst>
                <a:ext uri="{FF2B5EF4-FFF2-40B4-BE49-F238E27FC236}">
                  <a16:creationId xmlns:a16="http://schemas.microsoft.com/office/drawing/2014/main" id="{BBDA16BE-1431-413A-B497-701A17048145}"/>
                </a:ext>
              </a:extLst>
            </p:cNvPr>
            <p:cNvSpPr/>
            <p:nvPr/>
          </p:nvSpPr>
          <p:spPr>
            <a:xfrm>
              <a:off x="2759050" y="2229830"/>
              <a:ext cx="273544" cy="64008"/>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1" name="Rectangle 470">
              <a:extLst>
                <a:ext uri="{FF2B5EF4-FFF2-40B4-BE49-F238E27FC236}">
                  <a16:creationId xmlns:a16="http://schemas.microsoft.com/office/drawing/2014/main" id="{CEF82287-DE42-40A0-AC23-945D170D9A01}"/>
                </a:ext>
              </a:extLst>
            </p:cNvPr>
            <p:cNvSpPr/>
            <p:nvPr/>
          </p:nvSpPr>
          <p:spPr>
            <a:xfrm>
              <a:off x="2759050" y="2165822"/>
              <a:ext cx="273544" cy="64008"/>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2" name="Rectangle 471">
              <a:extLst>
                <a:ext uri="{FF2B5EF4-FFF2-40B4-BE49-F238E27FC236}">
                  <a16:creationId xmlns:a16="http://schemas.microsoft.com/office/drawing/2014/main" id="{00523AE6-A96D-481E-BFFB-C0C029DEC496}"/>
                </a:ext>
              </a:extLst>
            </p:cNvPr>
            <p:cNvSpPr/>
            <p:nvPr/>
          </p:nvSpPr>
          <p:spPr>
            <a:xfrm>
              <a:off x="2758274" y="2101814"/>
              <a:ext cx="136772" cy="64008"/>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3" name="Rectangle 472">
              <a:extLst>
                <a:ext uri="{FF2B5EF4-FFF2-40B4-BE49-F238E27FC236}">
                  <a16:creationId xmlns:a16="http://schemas.microsoft.com/office/drawing/2014/main" id="{112B4ED8-E120-402D-BC6B-797331F6267C}"/>
                </a:ext>
              </a:extLst>
            </p:cNvPr>
            <p:cNvSpPr/>
            <p:nvPr/>
          </p:nvSpPr>
          <p:spPr>
            <a:xfrm>
              <a:off x="2758274" y="2037806"/>
              <a:ext cx="136772" cy="64008"/>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4" name="Rectangle 473">
              <a:extLst>
                <a:ext uri="{FF2B5EF4-FFF2-40B4-BE49-F238E27FC236}">
                  <a16:creationId xmlns:a16="http://schemas.microsoft.com/office/drawing/2014/main" id="{C3403527-2FCB-4D22-9CEB-6DFD5602DF59}"/>
                </a:ext>
              </a:extLst>
            </p:cNvPr>
            <p:cNvSpPr/>
            <p:nvPr/>
          </p:nvSpPr>
          <p:spPr>
            <a:xfrm>
              <a:off x="2758274" y="2229830"/>
              <a:ext cx="136772" cy="64008"/>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5" name="Rectangle 474">
              <a:extLst>
                <a:ext uri="{FF2B5EF4-FFF2-40B4-BE49-F238E27FC236}">
                  <a16:creationId xmlns:a16="http://schemas.microsoft.com/office/drawing/2014/main" id="{4796CF7C-78A9-4B54-B838-00B5AA1A24A4}"/>
                </a:ext>
              </a:extLst>
            </p:cNvPr>
            <p:cNvSpPr/>
            <p:nvPr/>
          </p:nvSpPr>
          <p:spPr>
            <a:xfrm>
              <a:off x="2758274" y="2165822"/>
              <a:ext cx="136772" cy="64008"/>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6" name="Rectangle 475">
              <a:extLst>
                <a:ext uri="{FF2B5EF4-FFF2-40B4-BE49-F238E27FC236}">
                  <a16:creationId xmlns:a16="http://schemas.microsoft.com/office/drawing/2014/main" id="{04A2E6A6-7508-47BC-B69D-BE41B3EE8E32}"/>
                </a:ext>
              </a:extLst>
            </p:cNvPr>
            <p:cNvSpPr/>
            <p:nvPr/>
          </p:nvSpPr>
          <p:spPr>
            <a:xfrm>
              <a:off x="2759050" y="2293591"/>
              <a:ext cx="273544" cy="64008"/>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7" name="Rectangle 476">
              <a:extLst>
                <a:ext uri="{FF2B5EF4-FFF2-40B4-BE49-F238E27FC236}">
                  <a16:creationId xmlns:a16="http://schemas.microsoft.com/office/drawing/2014/main" id="{96E44091-50BB-4282-B28C-60192DC4B022}"/>
                </a:ext>
              </a:extLst>
            </p:cNvPr>
            <p:cNvSpPr/>
            <p:nvPr/>
          </p:nvSpPr>
          <p:spPr>
            <a:xfrm>
              <a:off x="2758274" y="2293591"/>
              <a:ext cx="136772" cy="64008"/>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478" name="Group 477">
            <a:extLst>
              <a:ext uri="{FF2B5EF4-FFF2-40B4-BE49-F238E27FC236}">
                <a16:creationId xmlns:a16="http://schemas.microsoft.com/office/drawing/2014/main" id="{CB8B3B4F-C8C9-40E3-8F61-B9F8AE485A14}"/>
              </a:ext>
            </a:extLst>
          </p:cNvPr>
          <p:cNvGrpSpPr/>
          <p:nvPr/>
        </p:nvGrpSpPr>
        <p:grpSpPr>
          <a:xfrm>
            <a:off x="3277107" y="5105072"/>
            <a:ext cx="252956" cy="206243"/>
            <a:chOff x="2880302" y="2022763"/>
            <a:chExt cx="492028" cy="474719"/>
          </a:xfrm>
        </p:grpSpPr>
        <p:sp>
          <p:nvSpPr>
            <p:cNvPr id="479" name="Rectangle 478">
              <a:extLst>
                <a:ext uri="{FF2B5EF4-FFF2-40B4-BE49-F238E27FC236}">
                  <a16:creationId xmlns:a16="http://schemas.microsoft.com/office/drawing/2014/main" id="{19118501-22B7-4121-9AD5-336BF25D1121}"/>
                </a:ext>
              </a:extLst>
            </p:cNvPr>
            <p:cNvSpPr/>
            <p:nvPr/>
          </p:nvSpPr>
          <p:spPr>
            <a:xfrm>
              <a:off x="2881693" y="2141443"/>
              <a:ext cx="490637" cy="118679"/>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80" name="Rectangle 479">
              <a:extLst>
                <a:ext uri="{FF2B5EF4-FFF2-40B4-BE49-F238E27FC236}">
                  <a16:creationId xmlns:a16="http://schemas.microsoft.com/office/drawing/2014/main" id="{FD654C29-E88C-46A9-A532-A89D0F7CCBCD}"/>
                </a:ext>
              </a:extLst>
            </p:cNvPr>
            <p:cNvSpPr/>
            <p:nvPr/>
          </p:nvSpPr>
          <p:spPr>
            <a:xfrm>
              <a:off x="2881693" y="2022763"/>
              <a:ext cx="490637" cy="118679"/>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81" name="Rectangle 480">
              <a:extLst>
                <a:ext uri="{FF2B5EF4-FFF2-40B4-BE49-F238E27FC236}">
                  <a16:creationId xmlns:a16="http://schemas.microsoft.com/office/drawing/2014/main" id="{2A531A42-F443-4029-B9B9-521A36DE4FBE}"/>
                </a:ext>
              </a:extLst>
            </p:cNvPr>
            <p:cNvSpPr/>
            <p:nvPr/>
          </p:nvSpPr>
          <p:spPr>
            <a:xfrm>
              <a:off x="2881693" y="2378803"/>
              <a:ext cx="490637" cy="118679"/>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82" name="Rectangle 481">
              <a:extLst>
                <a:ext uri="{FF2B5EF4-FFF2-40B4-BE49-F238E27FC236}">
                  <a16:creationId xmlns:a16="http://schemas.microsoft.com/office/drawing/2014/main" id="{FBE066CD-A7CC-47BC-A259-1ACCD8010697}"/>
                </a:ext>
              </a:extLst>
            </p:cNvPr>
            <p:cNvSpPr/>
            <p:nvPr/>
          </p:nvSpPr>
          <p:spPr>
            <a:xfrm>
              <a:off x="2881693" y="2260123"/>
              <a:ext cx="490637" cy="118679"/>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83" name="Rectangle 482">
              <a:extLst>
                <a:ext uri="{FF2B5EF4-FFF2-40B4-BE49-F238E27FC236}">
                  <a16:creationId xmlns:a16="http://schemas.microsoft.com/office/drawing/2014/main" id="{90E681E9-BF91-407E-9FF9-FF03EEEFEEFC}"/>
                </a:ext>
              </a:extLst>
            </p:cNvPr>
            <p:cNvSpPr/>
            <p:nvPr/>
          </p:nvSpPr>
          <p:spPr>
            <a:xfrm>
              <a:off x="2880302" y="2141443"/>
              <a:ext cx="245318" cy="118679"/>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84" name="Rectangle 483">
              <a:extLst>
                <a:ext uri="{FF2B5EF4-FFF2-40B4-BE49-F238E27FC236}">
                  <a16:creationId xmlns:a16="http://schemas.microsoft.com/office/drawing/2014/main" id="{A55149AB-7B90-4B11-8E6C-B05761BEBA9F}"/>
                </a:ext>
              </a:extLst>
            </p:cNvPr>
            <p:cNvSpPr/>
            <p:nvPr/>
          </p:nvSpPr>
          <p:spPr>
            <a:xfrm>
              <a:off x="2880302" y="2022763"/>
              <a:ext cx="245318" cy="118679"/>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85" name="Rectangle 484">
              <a:extLst>
                <a:ext uri="{FF2B5EF4-FFF2-40B4-BE49-F238E27FC236}">
                  <a16:creationId xmlns:a16="http://schemas.microsoft.com/office/drawing/2014/main" id="{DE84E254-7DFA-4EC9-9BF4-EB186A9A8ED5}"/>
                </a:ext>
              </a:extLst>
            </p:cNvPr>
            <p:cNvSpPr/>
            <p:nvPr/>
          </p:nvSpPr>
          <p:spPr>
            <a:xfrm>
              <a:off x="2880302" y="2378803"/>
              <a:ext cx="245318" cy="118679"/>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86" name="Rectangle 485">
              <a:extLst>
                <a:ext uri="{FF2B5EF4-FFF2-40B4-BE49-F238E27FC236}">
                  <a16:creationId xmlns:a16="http://schemas.microsoft.com/office/drawing/2014/main" id="{D2ABB0DA-F413-4CA4-A9AA-DD180CBE3051}"/>
                </a:ext>
              </a:extLst>
            </p:cNvPr>
            <p:cNvSpPr/>
            <p:nvPr/>
          </p:nvSpPr>
          <p:spPr>
            <a:xfrm>
              <a:off x="2880302" y="2260123"/>
              <a:ext cx="245318" cy="118679"/>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487" name="Rectangle 486">
            <a:extLst>
              <a:ext uri="{FF2B5EF4-FFF2-40B4-BE49-F238E27FC236}">
                <a16:creationId xmlns:a16="http://schemas.microsoft.com/office/drawing/2014/main" id="{C23CE28D-5B26-40E4-8B47-F0FEF7DAF7B0}"/>
              </a:ext>
            </a:extLst>
          </p:cNvPr>
          <p:cNvSpPr/>
          <p:nvPr/>
        </p:nvSpPr>
        <p:spPr>
          <a:xfrm>
            <a:off x="4290831" y="2091993"/>
            <a:ext cx="251532" cy="51692"/>
          </a:xfrm>
          <a:prstGeom prst="rect">
            <a:avLst/>
          </a:prstGeom>
          <a:solidFill>
            <a:srgbClr val="00B0F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88" name="Rectangle 487">
            <a:extLst>
              <a:ext uri="{FF2B5EF4-FFF2-40B4-BE49-F238E27FC236}">
                <a16:creationId xmlns:a16="http://schemas.microsoft.com/office/drawing/2014/main" id="{4745FD98-2248-4F61-8B5B-4C34312F32F8}"/>
              </a:ext>
            </a:extLst>
          </p:cNvPr>
          <p:cNvSpPr/>
          <p:nvPr/>
        </p:nvSpPr>
        <p:spPr>
          <a:xfrm>
            <a:off x="4290831" y="2040301"/>
            <a:ext cx="251532" cy="51692"/>
          </a:xfrm>
          <a:prstGeom prst="rect">
            <a:avLst/>
          </a:prstGeom>
          <a:solidFill>
            <a:srgbClr val="00B05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89" name="Rectangle 488">
            <a:extLst>
              <a:ext uri="{FF2B5EF4-FFF2-40B4-BE49-F238E27FC236}">
                <a16:creationId xmlns:a16="http://schemas.microsoft.com/office/drawing/2014/main" id="{1B946767-5826-4615-8789-ABC08378A9A5}"/>
              </a:ext>
            </a:extLst>
          </p:cNvPr>
          <p:cNvSpPr/>
          <p:nvPr/>
        </p:nvSpPr>
        <p:spPr>
          <a:xfrm>
            <a:off x="4290119" y="2091993"/>
            <a:ext cx="125766" cy="51692"/>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90" name="Rectangle 489">
            <a:extLst>
              <a:ext uri="{FF2B5EF4-FFF2-40B4-BE49-F238E27FC236}">
                <a16:creationId xmlns:a16="http://schemas.microsoft.com/office/drawing/2014/main" id="{3A8F5EE3-EBD2-454D-B5A3-4C99050FA220}"/>
              </a:ext>
            </a:extLst>
          </p:cNvPr>
          <p:cNvSpPr/>
          <p:nvPr/>
        </p:nvSpPr>
        <p:spPr>
          <a:xfrm>
            <a:off x="4290119" y="2040301"/>
            <a:ext cx="125766" cy="51692"/>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91" name="Rectangle 490">
            <a:extLst>
              <a:ext uri="{FF2B5EF4-FFF2-40B4-BE49-F238E27FC236}">
                <a16:creationId xmlns:a16="http://schemas.microsoft.com/office/drawing/2014/main" id="{F7E2BB7D-1C33-4D19-BCCE-E019C6A0343E}"/>
              </a:ext>
            </a:extLst>
          </p:cNvPr>
          <p:cNvSpPr/>
          <p:nvPr/>
        </p:nvSpPr>
        <p:spPr>
          <a:xfrm>
            <a:off x="4290119" y="2194852"/>
            <a:ext cx="251532" cy="51692"/>
          </a:xfrm>
          <a:prstGeom prst="rect">
            <a:avLst/>
          </a:prstGeom>
          <a:solidFill>
            <a:srgbClr val="00B0F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92" name="Rectangle 491">
            <a:extLst>
              <a:ext uri="{FF2B5EF4-FFF2-40B4-BE49-F238E27FC236}">
                <a16:creationId xmlns:a16="http://schemas.microsoft.com/office/drawing/2014/main" id="{D775BE89-8C73-4F49-986F-D5AD45FF2D33}"/>
              </a:ext>
            </a:extLst>
          </p:cNvPr>
          <p:cNvSpPr/>
          <p:nvPr/>
        </p:nvSpPr>
        <p:spPr>
          <a:xfrm>
            <a:off x="4290119" y="2143160"/>
            <a:ext cx="251532" cy="51692"/>
          </a:xfrm>
          <a:prstGeom prst="rect">
            <a:avLst/>
          </a:prstGeom>
          <a:solidFill>
            <a:srgbClr val="00B05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93" name="Rectangle 492">
            <a:extLst>
              <a:ext uri="{FF2B5EF4-FFF2-40B4-BE49-F238E27FC236}">
                <a16:creationId xmlns:a16="http://schemas.microsoft.com/office/drawing/2014/main" id="{BEF5C5A0-1FE5-4ABE-913B-A80640F810C4}"/>
              </a:ext>
            </a:extLst>
          </p:cNvPr>
          <p:cNvSpPr/>
          <p:nvPr/>
        </p:nvSpPr>
        <p:spPr>
          <a:xfrm>
            <a:off x="4289407" y="2194852"/>
            <a:ext cx="125766" cy="51692"/>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94" name="Rectangle 493">
            <a:extLst>
              <a:ext uri="{FF2B5EF4-FFF2-40B4-BE49-F238E27FC236}">
                <a16:creationId xmlns:a16="http://schemas.microsoft.com/office/drawing/2014/main" id="{5708C9A3-7FB2-49C5-95E7-806AFCF0328D}"/>
              </a:ext>
            </a:extLst>
          </p:cNvPr>
          <p:cNvSpPr/>
          <p:nvPr/>
        </p:nvSpPr>
        <p:spPr>
          <a:xfrm>
            <a:off x="4289407" y="2143160"/>
            <a:ext cx="125766" cy="51692"/>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495" name="Group 494">
            <a:extLst>
              <a:ext uri="{FF2B5EF4-FFF2-40B4-BE49-F238E27FC236}">
                <a16:creationId xmlns:a16="http://schemas.microsoft.com/office/drawing/2014/main" id="{88722666-BEA0-487C-9FA3-6D9F3CB841BD}"/>
              </a:ext>
            </a:extLst>
          </p:cNvPr>
          <p:cNvGrpSpPr/>
          <p:nvPr/>
        </p:nvGrpSpPr>
        <p:grpSpPr>
          <a:xfrm>
            <a:off x="4273485" y="2929473"/>
            <a:ext cx="252956" cy="257804"/>
            <a:chOff x="3842559" y="2002330"/>
            <a:chExt cx="492026" cy="586061"/>
          </a:xfrm>
        </p:grpSpPr>
        <p:sp>
          <p:nvSpPr>
            <p:cNvPr id="496" name="Rectangle 495">
              <a:extLst>
                <a:ext uri="{FF2B5EF4-FFF2-40B4-BE49-F238E27FC236}">
                  <a16:creationId xmlns:a16="http://schemas.microsoft.com/office/drawing/2014/main" id="{518849C1-6EFF-43B8-BA93-A50673E756DD}"/>
                </a:ext>
              </a:extLst>
            </p:cNvPr>
            <p:cNvSpPr/>
            <p:nvPr/>
          </p:nvSpPr>
          <p:spPr>
            <a:xfrm>
              <a:off x="3843948" y="2121008"/>
              <a:ext cx="490637" cy="118679"/>
            </a:xfrm>
            <a:prstGeom prst="rect">
              <a:avLst/>
            </a:prstGeom>
            <a:solidFill>
              <a:srgbClr val="00B05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97" name="Rectangle 496">
              <a:extLst>
                <a:ext uri="{FF2B5EF4-FFF2-40B4-BE49-F238E27FC236}">
                  <a16:creationId xmlns:a16="http://schemas.microsoft.com/office/drawing/2014/main" id="{1A180F58-F6E9-4943-9274-1D57FEC5B10F}"/>
                </a:ext>
              </a:extLst>
            </p:cNvPr>
            <p:cNvSpPr/>
            <p:nvPr/>
          </p:nvSpPr>
          <p:spPr>
            <a:xfrm>
              <a:off x="3843948" y="2002330"/>
              <a:ext cx="490637" cy="118679"/>
            </a:xfrm>
            <a:prstGeom prst="rect">
              <a:avLst/>
            </a:prstGeom>
            <a:solidFill>
              <a:srgbClr val="00B0F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98" name="Rectangle 497">
              <a:extLst>
                <a:ext uri="{FF2B5EF4-FFF2-40B4-BE49-F238E27FC236}">
                  <a16:creationId xmlns:a16="http://schemas.microsoft.com/office/drawing/2014/main" id="{E9CC7E27-DC67-472A-9654-757ED58841A3}"/>
                </a:ext>
              </a:extLst>
            </p:cNvPr>
            <p:cNvSpPr/>
            <p:nvPr/>
          </p:nvSpPr>
          <p:spPr>
            <a:xfrm>
              <a:off x="3843948" y="2358367"/>
              <a:ext cx="490637" cy="118679"/>
            </a:xfrm>
            <a:prstGeom prst="rect">
              <a:avLst/>
            </a:prstGeom>
            <a:solidFill>
              <a:srgbClr val="FF000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99" name="Rectangle 498">
              <a:extLst>
                <a:ext uri="{FF2B5EF4-FFF2-40B4-BE49-F238E27FC236}">
                  <a16:creationId xmlns:a16="http://schemas.microsoft.com/office/drawing/2014/main" id="{643E0A14-1CB3-43CB-B7F9-48A7B04BABF3}"/>
                </a:ext>
              </a:extLst>
            </p:cNvPr>
            <p:cNvSpPr/>
            <p:nvPr/>
          </p:nvSpPr>
          <p:spPr>
            <a:xfrm>
              <a:off x="3843948" y="2239688"/>
              <a:ext cx="490637" cy="118679"/>
            </a:xfrm>
            <a:prstGeom prst="rect">
              <a:avLst/>
            </a:prstGeom>
            <a:solidFill>
              <a:srgbClr val="FFC00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00" name="Rectangle 499">
              <a:extLst>
                <a:ext uri="{FF2B5EF4-FFF2-40B4-BE49-F238E27FC236}">
                  <a16:creationId xmlns:a16="http://schemas.microsoft.com/office/drawing/2014/main" id="{2CD4A9AD-11D8-4760-B710-0C3550CA2248}"/>
                </a:ext>
              </a:extLst>
            </p:cNvPr>
            <p:cNvSpPr/>
            <p:nvPr/>
          </p:nvSpPr>
          <p:spPr>
            <a:xfrm>
              <a:off x="3842559" y="2121008"/>
              <a:ext cx="245318" cy="118679"/>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01" name="Rectangle 500">
              <a:extLst>
                <a:ext uri="{FF2B5EF4-FFF2-40B4-BE49-F238E27FC236}">
                  <a16:creationId xmlns:a16="http://schemas.microsoft.com/office/drawing/2014/main" id="{94D5350F-4D63-4009-A851-02EE9CB4E5D1}"/>
                </a:ext>
              </a:extLst>
            </p:cNvPr>
            <p:cNvSpPr/>
            <p:nvPr/>
          </p:nvSpPr>
          <p:spPr>
            <a:xfrm>
              <a:off x="3842559" y="2002330"/>
              <a:ext cx="245318" cy="118679"/>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02" name="Rectangle 501">
              <a:extLst>
                <a:ext uri="{FF2B5EF4-FFF2-40B4-BE49-F238E27FC236}">
                  <a16:creationId xmlns:a16="http://schemas.microsoft.com/office/drawing/2014/main" id="{F3D9EEF4-E1D9-4528-B7BD-5EEE1846A2E1}"/>
                </a:ext>
              </a:extLst>
            </p:cNvPr>
            <p:cNvSpPr/>
            <p:nvPr/>
          </p:nvSpPr>
          <p:spPr>
            <a:xfrm>
              <a:off x="3842559" y="2358367"/>
              <a:ext cx="245318" cy="118679"/>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03" name="Rectangle 502">
              <a:extLst>
                <a:ext uri="{FF2B5EF4-FFF2-40B4-BE49-F238E27FC236}">
                  <a16:creationId xmlns:a16="http://schemas.microsoft.com/office/drawing/2014/main" id="{2DB69EBA-6DA1-49D3-8D93-A9E8B6F38E39}"/>
                </a:ext>
              </a:extLst>
            </p:cNvPr>
            <p:cNvSpPr/>
            <p:nvPr/>
          </p:nvSpPr>
          <p:spPr>
            <a:xfrm>
              <a:off x="3842559" y="2239688"/>
              <a:ext cx="245318" cy="118679"/>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04" name="Rectangle 503">
              <a:extLst>
                <a:ext uri="{FF2B5EF4-FFF2-40B4-BE49-F238E27FC236}">
                  <a16:creationId xmlns:a16="http://schemas.microsoft.com/office/drawing/2014/main" id="{F7691D5A-60AA-43A7-A613-80B7D39F832D}"/>
                </a:ext>
              </a:extLst>
            </p:cNvPr>
            <p:cNvSpPr/>
            <p:nvPr/>
          </p:nvSpPr>
          <p:spPr>
            <a:xfrm>
              <a:off x="3843948" y="2469712"/>
              <a:ext cx="490637" cy="118679"/>
            </a:xfrm>
            <a:prstGeom prst="rect">
              <a:avLst/>
            </a:prstGeom>
            <a:solidFill>
              <a:srgbClr val="FF000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05" name="Rectangle 504">
              <a:extLst>
                <a:ext uri="{FF2B5EF4-FFF2-40B4-BE49-F238E27FC236}">
                  <a16:creationId xmlns:a16="http://schemas.microsoft.com/office/drawing/2014/main" id="{8E17C473-95BE-4C5D-BC39-D4F2F5ADC56B}"/>
                </a:ext>
              </a:extLst>
            </p:cNvPr>
            <p:cNvSpPr/>
            <p:nvPr/>
          </p:nvSpPr>
          <p:spPr>
            <a:xfrm>
              <a:off x="3842559" y="2469712"/>
              <a:ext cx="245318" cy="118679"/>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506" name="Group 505">
            <a:extLst>
              <a:ext uri="{FF2B5EF4-FFF2-40B4-BE49-F238E27FC236}">
                <a16:creationId xmlns:a16="http://schemas.microsoft.com/office/drawing/2014/main" id="{39423EB6-D626-45A2-8CAE-B08DFC4AAB08}"/>
              </a:ext>
            </a:extLst>
          </p:cNvPr>
          <p:cNvGrpSpPr/>
          <p:nvPr/>
        </p:nvGrpSpPr>
        <p:grpSpPr>
          <a:xfrm>
            <a:off x="4297677" y="4319205"/>
            <a:ext cx="252244" cy="103384"/>
            <a:chOff x="3847081" y="755581"/>
            <a:chExt cx="273548" cy="128342"/>
          </a:xfrm>
        </p:grpSpPr>
        <p:sp>
          <p:nvSpPr>
            <p:cNvPr id="507" name="Rectangle 506">
              <a:extLst>
                <a:ext uri="{FF2B5EF4-FFF2-40B4-BE49-F238E27FC236}">
                  <a16:creationId xmlns:a16="http://schemas.microsoft.com/office/drawing/2014/main" id="{C330577D-944D-42B9-B222-097B64A4A014}"/>
                </a:ext>
              </a:extLst>
            </p:cNvPr>
            <p:cNvSpPr/>
            <p:nvPr/>
          </p:nvSpPr>
          <p:spPr>
            <a:xfrm>
              <a:off x="3847853" y="819752"/>
              <a:ext cx="272776" cy="64171"/>
            </a:xfrm>
            <a:prstGeom prst="rect">
              <a:avLst/>
            </a:prstGeom>
            <a:solidFill>
              <a:srgbClr val="00B0F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08" name="Rectangle 507">
              <a:extLst>
                <a:ext uri="{FF2B5EF4-FFF2-40B4-BE49-F238E27FC236}">
                  <a16:creationId xmlns:a16="http://schemas.microsoft.com/office/drawing/2014/main" id="{9FC10843-4BDE-4E69-9010-91C9DC200302}"/>
                </a:ext>
              </a:extLst>
            </p:cNvPr>
            <p:cNvSpPr/>
            <p:nvPr/>
          </p:nvSpPr>
          <p:spPr>
            <a:xfrm>
              <a:off x="3847853" y="755581"/>
              <a:ext cx="272776" cy="64171"/>
            </a:xfrm>
            <a:prstGeom prst="rect">
              <a:avLst/>
            </a:prstGeom>
            <a:solidFill>
              <a:srgbClr val="00B05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09" name="Rectangle 508">
              <a:extLst>
                <a:ext uri="{FF2B5EF4-FFF2-40B4-BE49-F238E27FC236}">
                  <a16:creationId xmlns:a16="http://schemas.microsoft.com/office/drawing/2014/main" id="{ADB52544-2934-4FF3-AEA5-7F6A835F3E6B}"/>
                </a:ext>
              </a:extLst>
            </p:cNvPr>
            <p:cNvSpPr/>
            <p:nvPr/>
          </p:nvSpPr>
          <p:spPr>
            <a:xfrm>
              <a:off x="3847081" y="819752"/>
              <a:ext cx="136388" cy="64171"/>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0" name="Rectangle 509">
              <a:extLst>
                <a:ext uri="{FF2B5EF4-FFF2-40B4-BE49-F238E27FC236}">
                  <a16:creationId xmlns:a16="http://schemas.microsoft.com/office/drawing/2014/main" id="{C2B7862F-D213-4881-BC36-CD7FDBF9E89C}"/>
                </a:ext>
              </a:extLst>
            </p:cNvPr>
            <p:cNvSpPr/>
            <p:nvPr/>
          </p:nvSpPr>
          <p:spPr>
            <a:xfrm>
              <a:off x="3847081" y="755581"/>
              <a:ext cx="136388" cy="64171"/>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511" name="Group 510">
            <a:extLst>
              <a:ext uri="{FF2B5EF4-FFF2-40B4-BE49-F238E27FC236}">
                <a16:creationId xmlns:a16="http://schemas.microsoft.com/office/drawing/2014/main" id="{C774DECB-4999-4784-8E9E-604C50C44008}"/>
              </a:ext>
            </a:extLst>
          </p:cNvPr>
          <p:cNvGrpSpPr/>
          <p:nvPr/>
        </p:nvGrpSpPr>
        <p:grpSpPr>
          <a:xfrm>
            <a:off x="4271789" y="6050979"/>
            <a:ext cx="252957" cy="257935"/>
            <a:chOff x="3549410" y="5707704"/>
            <a:chExt cx="274321" cy="320203"/>
          </a:xfrm>
        </p:grpSpPr>
        <p:grpSp>
          <p:nvGrpSpPr>
            <p:cNvPr id="512" name="Group 511">
              <a:extLst>
                <a:ext uri="{FF2B5EF4-FFF2-40B4-BE49-F238E27FC236}">
                  <a16:creationId xmlns:a16="http://schemas.microsoft.com/office/drawing/2014/main" id="{3BD26BB5-B617-4153-8E28-7F60A8D66CF6}"/>
                </a:ext>
              </a:extLst>
            </p:cNvPr>
            <p:cNvGrpSpPr/>
            <p:nvPr/>
          </p:nvGrpSpPr>
          <p:grpSpPr>
            <a:xfrm>
              <a:off x="3549411" y="5707704"/>
              <a:ext cx="274320" cy="192024"/>
              <a:chOff x="4720651" y="6145116"/>
              <a:chExt cx="605309" cy="467009"/>
            </a:xfrm>
          </p:grpSpPr>
          <p:sp>
            <p:nvSpPr>
              <p:cNvPr id="518" name="Rectangle 517">
                <a:extLst>
                  <a:ext uri="{FF2B5EF4-FFF2-40B4-BE49-F238E27FC236}">
                    <a16:creationId xmlns:a16="http://schemas.microsoft.com/office/drawing/2014/main" id="{E99544D3-DB2E-45AC-BEE9-A90735830484}"/>
                  </a:ext>
                </a:extLst>
              </p:cNvPr>
              <p:cNvSpPr/>
              <p:nvPr/>
            </p:nvSpPr>
            <p:spPr>
              <a:xfrm>
                <a:off x="4722359" y="6300786"/>
                <a:ext cx="603601" cy="155669"/>
              </a:xfrm>
              <a:prstGeom prst="rect">
                <a:avLst/>
              </a:prstGeom>
              <a:solidFill>
                <a:srgbClr val="FF000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9" name="Rectangle 518">
                <a:extLst>
                  <a:ext uri="{FF2B5EF4-FFF2-40B4-BE49-F238E27FC236}">
                    <a16:creationId xmlns:a16="http://schemas.microsoft.com/office/drawing/2014/main" id="{A24EF2C3-3049-4BEA-B87E-3A97B7B4FE7F}"/>
                  </a:ext>
                </a:extLst>
              </p:cNvPr>
              <p:cNvSpPr/>
              <p:nvPr/>
            </p:nvSpPr>
            <p:spPr>
              <a:xfrm>
                <a:off x="4722359" y="6145116"/>
                <a:ext cx="603601" cy="155669"/>
              </a:xfrm>
              <a:prstGeom prst="rect">
                <a:avLst/>
              </a:prstGeom>
              <a:solidFill>
                <a:srgbClr val="7030A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20" name="Rectangle 519">
                <a:extLst>
                  <a:ext uri="{FF2B5EF4-FFF2-40B4-BE49-F238E27FC236}">
                    <a16:creationId xmlns:a16="http://schemas.microsoft.com/office/drawing/2014/main" id="{41838BD8-12EF-457B-8876-4AF0117FCD98}"/>
                  </a:ext>
                </a:extLst>
              </p:cNvPr>
              <p:cNvSpPr/>
              <p:nvPr/>
            </p:nvSpPr>
            <p:spPr>
              <a:xfrm>
                <a:off x="4722359" y="6456456"/>
                <a:ext cx="603601" cy="155669"/>
              </a:xfrm>
              <a:prstGeom prst="rect">
                <a:avLst/>
              </a:prstGeom>
              <a:solidFill>
                <a:srgbClr val="00B0F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21" name="Rectangle 520">
                <a:extLst>
                  <a:ext uri="{FF2B5EF4-FFF2-40B4-BE49-F238E27FC236}">
                    <a16:creationId xmlns:a16="http://schemas.microsoft.com/office/drawing/2014/main" id="{E4AAA847-ABD7-4E3C-9184-44184AFB80CD}"/>
                  </a:ext>
                </a:extLst>
              </p:cNvPr>
              <p:cNvSpPr/>
              <p:nvPr/>
            </p:nvSpPr>
            <p:spPr>
              <a:xfrm>
                <a:off x="4720651" y="6300786"/>
                <a:ext cx="301800" cy="155669"/>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22" name="Rectangle 521">
                <a:extLst>
                  <a:ext uri="{FF2B5EF4-FFF2-40B4-BE49-F238E27FC236}">
                    <a16:creationId xmlns:a16="http://schemas.microsoft.com/office/drawing/2014/main" id="{1A489FA8-5345-470A-9DBC-65BA19374A24}"/>
                  </a:ext>
                </a:extLst>
              </p:cNvPr>
              <p:cNvSpPr/>
              <p:nvPr/>
            </p:nvSpPr>
            <p:spPr>
              <a:xfrm>
                <a:off x="4720651" y="6145116"/>
                <a:ext cx="301800" cy="155669"/>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23" name="Rectangle 522">
                <a:extLst>
                  <a:ext uri="{FF2B5EF4-FFF2-40B4-BE49-F238E27FC236}">
                    <a16:creationId xmlns:a16="http://schemas.microsoft.com/office/drawing/2014/main" id="{464EF5FD-EF7C-47F4-9D53-7270E9A6D1C4}"/>
                  </a:ext>
                </a:extLst>
              </p:cNvPr>
              <p:cNvSpPr/>
              <p:nvPr/>
            </p:nvSpPr>
            <p:spPr>
              <a:xfrm>
                <a:off x="4720651" y="6456456"/>
                <a:ext cx="301800" cy="155669"/>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513" name="Group 512">
              <a:extLst>
                <a:ext uri="{FF2B5EF4-FFF2-40B4-BE49-F238E27FC236}">
                  <a16:creationId xmlns:a16="http://schemas.microsoft.com/office/drawing/2014/main" id="{BAD94FD2-62E3-4826-9E02-C04422043099}"/>
                </a:ext>
              </a:extLst>
            </p:cNvPr>
            <p:cNvGrpSpPr/>
            <p:nvPr/>
          </p:nvGrpSpPr>
          <p:grpSpPr>
            <a:xfrm>
              <a:off x="3549410" y="5899565"/>
              <a:ext cx="273548" cy="128342"/>
              <a:chOff x="3847081" y="755581"/>
              <a:chExt cx="273548" cy="128342"/>
            </a:xfrm>
          </p:grpSpPr>
          <p:sp>
            <p:nvSpPr>
              <p:cNvPr id="514" name="Rectangle 513">
                <a:extLst>
                  <a:ext uri="{FF2B5EF4-FFF2-40B4-BE49-F238E27FC236}">
                    <a16:creationId xmlns:a16="http://schemas.microsoft.com/office/drawing/2014/main" id="{2788BE11-7F55-4F76-9482-3144DEA37230}"/>
                  </a:ext>
                </a:extLst>
              </p:cNvPr>
              <p:cNvSpPr/>
              <p:nvPr/>
            </p:nvSpPr>
            <p:spPr>
              <a:xfrm>
                <a:off x="3847853" y="819752"/>
                <a:ext cx="272776" cy="64171"/>
              </a:xfrm>
              <a:prstGeom prst="rect">
                <a:avLst/>
              </a:prstGeom>
              <a:solidFill>
                <a:srgbClr val="00B0F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5" name="Rectangle 514">
                <a:extLst>
                  <a:ext uri="{FF2B5EF4-FFF2-40B4-BE49-F238E27FC236}">
                    <a16:creationId xmlns:a16="http://schemas.microsoft.com/office/drawing/2014/main" id="{CF26DF84-772C-4FB3-BECF-2A14EDB37157}"/>
                  </a:ext>
                </a:extLst>
              </p:cNvPr>
              <p:cNvSpPr/>
              <p:nvPr/>
            </p:nvSpPr>
            <p:spPr>
              <a:xfrm>
                <a:off x="3847853" y="755581"/>
                <a:ext cx="272776" cy="64171"/>
              </a:xfrm>
              <a:prstGeom prst="rect">
                <a:avLst/>
              </a:prstGeom>
              <a:solidFill>
                <a:srgbClr val="00B05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6" name="Rectangle 515">
                <a:extLst>
                  <a:ext uri="{FF2B5EF4-FFF2-40B4-BE49-F238E27FC236}">
                    <a16:creationId xmlns:a16="http://schemas.microsoft.com/office/drawing/2014/main" id="{F47CB64E-4EC6-499D-99EE-BB554B4A1A48}"/>
                  </a:ext>
                </a:extLst>
              </p:cNvPr>
              <p:cNvSpPr/>
              <p:nvPr/>
            </p:nvSpPr>
            <p:spPr>
              <a:xfrm>
                <a:off x="3847081" y="819752"/>
                <a:ext cx="136388" cy="64171"/>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7" name="Rectangle 516">
                <a:extLst>
                  <a:ext uri="{FF2B5EF4-FFF2-40B4-BE49-F238E27FC236}">
                    <a16:creationId xmlns:a16="http://schemas.microsoft.com/office/drawing/2014/main" id="{24F89673-ECB2-47E4-9C07-1C423DEECAE2}"/>
                  </a:ext>
                </a:extLst>
              </p:cNvPr>
              <p:cNvSpPr/>
              <p:nvPr/>
            </p:nvSpPr>
            <p:spPr>
              <a:xfrm>
                <a:off x="3847081" y="755581"/>
                <a:ext cx="136388" cy="64171"/>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524" name="Group 523">
            <a:extLst>
              <a:ext uri="{FF2B5EF4-FFF2-40B4-BE49-F238E27FC236}">
                <a16:creationId xmlns:a16="http://schemas.microsoft.com/office/drawing/2014/main" id="{08B99B78-0589-4CD9-A8F9-5978994F5DB2}"/>
              </a:ext>
            </a:extLst>
          </p:cNvPr>
          <p:cNvGrpSpPr/>
          <p:nvPr/>
        </p:nvGrpSpPr>
        <p:grpSpPr>
          <a:xfrm>
            <a:off x="2863443" y="2022482"/>
            <a:ext cx="254211" cy="4177680"/>
            <a:chOff x="3058127" y="838424"/>
            <a:chExt cx="275681" cy="5186204"/>
          </a:xfrm>
        </p:grpSpPr>
        <p:cxnSp>
          <p:nvCxnSpPr>
            <p:cNvPr id="525" name="Straight Arrow Connector 524">
              <a:extLst>
                <a:ext uri="{FF2B5EF4-FFF2-40B4-BE49-F238E27FC236}">
                  <a16:creationId xmlns:a16="http://schemas.microsoft.com/office/drawing/2014/main" id="{775BC73D-56A0-41D8-AF00-3E97B162C1ED}"/>
                </a:ext>
              </a:extLst>
            </p:cNvPr>
            <p:cNvCxnSpPr/>
            <p:nvPr/>
          </p:nvCxnSpPr>
          <p:spPr>
            <a:xfrm flipV="1">
              <a:off x="3096082" y="838424"/>
              <a:ext cx="237726" cy="1"/>
            </a:xfrm>
            <a:prstGeom prst="straightConnector1">
              <a:avLst/>
            </a:prstGeom>
            <a:noFill/>
            <a:ln w="12700">
              <a:solidFill>
                <a:schemeClr val="tx1"/>
              </a:solidFill>
              <a:prstDash val="solid"/>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cxnSp>
          <p:nvCxnSpPr>
            <p:cNvPr id="526" name="Straight Arrow Connector 525">
              <a:extLst>
                <a:ext uri="{FF2B5EF4-FFF2-40B4-BE49-F238E27FC236}">
                  <a16:creationId xmlns:a16="http://schemas.microsoft.com/office/drawing/2014/main" id="{CEC76405-6300-4517-A672-F5E080EA2B61}"/>
                </a:ext>
              </a:extLst>
            </p:cNvPr>
            <p:cNvCxnSpPr/>
            <p:nvPr/>
          </p:nvCxnSpPr>
          <p:spPr>
            <a:xfrm flipV="1">
              <a:off x="3058127" y="2293577"/>
              <a:ext cx="237726" cy="1"/>
            </a:xfrm>
            <a:prstGeom prst="straightConnector1">
              <a:avLst/>
            </a:prstGeom>
            <a:noFill/>
            <a:ln w="12700">
              <a:solidFill>
                <a:schemeClr val="tx1"/>
              </a:solidFill>
              <a:prstDash val="solid"/>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cxnSp>
          <p:nvCxnSpPr>
            <p:cNvPr id="527" name="Straight Arrow Connector 526">
              <a:extLst>
                <a:ext uri="{FF2B5EF4-FFF2-40B4-BE49-F238E27FC236}">
                  <a16:creationId xmlns:a16="http://schemas.microsoft.com/office/drawing/2014/main" id="{4AA52FB9-1BB5-4CC0-AB75-0A804A9B88BE}"/>
                </a:ext>
              </a:extLst>
            </p:cNvPr>
            <p:cNvCxnSpPr/>
            <p:nvPr/>
          </p:nvCxnSpPr>
          <p:spPr>
            <a:xfrm flipV="1">
              <a:off x="3071866" y="3554117"/>
              <a:ext cx="237726" cy="1"/>
            </a:xfrm>
            <a:prstGeom prst="straightConnector1">
              <a:avLst/>
            </a:prstGeom>
            <a:noFill/>
            <a:ln w="12700">
              <a:solidFill>
                <a:schemeClr val="tx1"/>
              </a:solidFill>
              <a:prstDash val="solid"/>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cxnSp>
          <p:nvCxnSpPr>
            <p:cNvPr id="528" name="Straight Arrow Connector 527">
              <a:extLst>
                <a:ext uri="{FF2B5EF4-FFF2-40B4-BE49-F238E27FC236}">
                  <a16:creationId xmlns:a16="http://schemas.microsoft.com/office/drawing/2014/main" id="{7900F560-AA0C-4190-9D46-C4DA484EA4AF}"/>
                </a:ext>
              </a:extLst>
            </p:cNvPr>
            <p:cNvCxnSpPr/>
            <p:nvPr/>
          </p:nvCxnSpPr>
          <p:spPr>
            <a:xfrm flipV="1">
              <a:off x="3089005" y="4898524"/>
              <a:ext cx="237726" cy="1"/>
            </a:xfrm>
            <a:prstGeom prst="straightConnector1">
              <a:avLst/>
            </a:prstGeom>
            <a:noFill/>
            <a:ln w="12700">
              <a:solidFill>
                <a:schemeClr val="tx1"/>
              </a:solidFill>
              <a:prstDash val="solid"/>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cxnSp>
          <p:nvCxnSpPr>
            <p:cNvPr id="529" name="Straight Arrow Connector 528">
              <a:extLst>
                <a:ext uri="{FF2B5EF4-FFF2-40B4-BE49-F238E27FC236}">
                  <a16:creationId xmlns:a16="http://schemas.microsoft.com/office/drawing/2014/main" id="{080E8222-DE3E-4BA3-B3EE-5805F766E330}"/>
                </a:ext>
              </a:extLst>
            </p:cNvPr>
            <p:cNvCxnSpPr/>
            <p:nvPr/>
          </p:nvCxnSpPr>
          <p:spPr>
            <a:xfrm flipV="1">
              <a:off x="3071857" y="6024627"/>
              <a:ext cx="237726" cy="1"/>
            </a:xfrm>
            <a:prstGeom prst="straightConnector1">
              <a:avLst/>
            </a:prstGeom>
            <a:noFill/>
            <a:ln w="12700">
              <a:solidFill>
                <a:schemeClr val="tx1"/>
              </a:solidFill>
              <a:prstDash val="solid"/>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grpSp>
      <p:grpSp>
        <p:nvGrpSpPr>
          <p:cNvPr id="530" name="Group 529">
            <a:extLst>
              <a:ext uri="{FF2B5EF4-FFF2-40B4-BE49-F238E27FC236}">
                <a16:creationId xmlns:a16="http://schemas.microsoft.com/office/drawing/2014/main" id="{94A030DF-793D-41EF-9559-7E10D2F71D36}"/>
              </a:ext>
            </a:extLst>
          </p:cNvPr>
          <p:cNvGrpSpPr/>
          <p:nvPr/>
        </p:nvGrpSpPr>
        <p:grpSpPr>
          <a:xfrm>
            <a:off x="1930346" y="2027165"/>
            <a:ext cx="254211" cy="4177680"/>
            <a:chOff x="3058127" y="838424"/>
            <a:chExt cx="275681" cy="5186204"/>
          </a:xfrm>
        </p:grpSpPr>
        <p:cxnSp>
          <p:nvCxnSpPr>
            <p:cNvPr id="531" name="Straight Arrow Connector 530">
              <a:extLst>
                <a:ext uri="{FF2B5EF4-FFF2-40B4-BE49-F238E27FC236}">
                  <a16:creationId xmlns:a16="http://schemas.microsoft.com/office/drawing/2014/main" id="{0752E1C3-B5F6-4C76-9EB2-6AD02BC0AD8E}"/>
                </a:ext>
              </a:extLst>
            </p:cNvPr>
            <p:cNvCxnSpPr/>
            <p:nvPr/>
          </p:nvCxnSpPr>
          <p:spPr>
            <a:xfrm flipV="1">
              <a:off x="3096082" y="838424"/>
              <a:ext cx="237726" cy="1"/>
            </a:xfrm>
            <a:prstGeom prst="straightConnector1">
              <a:avLst/>
            </a:prstGeom>
            <a:noFill/>
            <a:ln w="12700">
              <a:solidFill>
                <a:schemeClr val="tx1"/>
              </a:solidFill>
              <a:prstDash val="solid"/>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cxnSp>
          <p:nvCxnSpPr>
            <p:cNvPr id="532" name="Straight Arrow Connector 531">
              <a:extLst>
                <a:ext uri="{FF2B5EF4-FFF2-40B4-BE49-F238E27FC236}">
                  <a16:creationId xmlns:a16="http://schemas.microsoft.com/office/drawing/2014/main" id="{56C50ADA-2887-4674-8F0D-B3284AA95E3E}"/>
                </a:ext>
              </a:extLst>
            </p:cNvPr>
            <p:cNvCxnSpPr/>
            <p:nvPr/>
          </p:nvCxnSpPr>
          <p:spPr>
            <a:xfrm flipV="1">
              <a:off x="3058127" y="2293577"/>
              <a:ext cx="237726" cy="1"/>
            </a:xfrm>
            <a:prstGeom prst="straightConnector1">
              <a:avLst/>
            </a:prstGeom>
            <a:noFill/>
            <a:ln w="12700">
              <a:solidFill>
                <a:schemeClr val="tx1"/>
              </a:solidFill>
              <a:prstDash val="solid"/>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cxnSp>
          <p:nvCxnSpPr>
            <p:cNvPr id="533" name="Straight Arrow Connector 532">
              <a:extLst>
                <a:ext uri="{FF2B5EF4-FFF2-40B4-BE49-F238E27FC236}">
                  <a16:creationId xmlns:a16="http://schemas.microsoft.com/office/drawing/2014/main" id="{33B75925-A555-4003-BF82-9A73AB87A9C3}"/>
                </a:ext>
              </a:extLst>
            </p:cNvPr>
            <p:cNvCxnSpPr/>
            <p:nvPr/>
          </p:nvCxnSpPr>
          <p:spPr>
            <a:xfrm flipV="1">
              <a:off x="3071866" y="3554117"/>
              <a:ext cx="237726" cy="1"/>
            </a:xfrm>
            <a:prstGeom prst="straightConnector1">
              <a:avLst/>
            </a:prstGeom>
            <a:noFill/>
            <a:ln w="12700">
              <a:solidFill>
                <a:schemeClr val="tx1"/>
              </a:solidFill>
              <a:prstDash val="solid"/>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cxnSp>
          <p:nvCxnSpPr>
            <p:cNvPr id="534" name="Straight Arrow Connector 533">
              <a:extLst>
                <a:ext uri="{FF2B5EF4-FFF2-40B4-BE49-F238E27FC236}">
                  <a16:creationId xmlns:a16="http://schemas.microsoft.com/office/drawing/2014/main" id="{F0795395-4939-422F-ACEF-E057015051AC}"/>
                </a:ext>
              </a:extLst>
            </p:cNvPr>
            <p:cNvCxnSpPr/>
            <p:nvPr/>
          </p:nvCxnSpPr>
          <p:spPr>
            <a:xfrm flipV="1">
              <a:off x="3089005" y="4898524"/>
              <a:ext cx="237726" cy="1"/>
            </a:xfrm>
            <a:prstGeom prst="straightConnector1">
              <a:avLst/>
            </a:prstGeom>
            <a:noFill/>
            <a:ln w="12700">
              <a:solidFill>
                <a:schemeClr val="tx1"/>
              </a:solidFill>
              <a:prstDash val="solid"/>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cxnSp>
          <p:nvCxnSpPr>
            <p:cNvPr id="535" name="Straight Arrow Connector 534">
              <a:extLst>
                <a:ext uri="{FF2B5EF4-FFF2-40B4-BE49-F238E27FC236}">
                  <a16:creationId xmlns:a16="http://schemas.microsoft.com/office/drawing/2014/main" id="{35F11426-259F-4EC2-9EB0-E4D0C2731A22}"/>
                </a:ext>
              </a:extLst>
            </p:cNvPr>
            <p:cNvCxnSpPr/>
            <p:nvPr/>
          </p:nvCxnSpPr>
          <p:spPr>
            <a:xfrm flipV="1">
              <a:off x="3071857" y="6024627"/>
              <a:ext cx="237726" cy="1"/>
            </a:xfrm>
            <a:prstGeom prst="straightConnector1">
              <a:avLst/>
            </a:prstGeom>
            <a:noFill/>
            <a:ln w="12700">
              <a:solidFill>
                <a:schemeClr val="tx1"/>
              </a:solidFill>
              <a:prstDash val="solid"/>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grpSp>
      <p:sp>
        <p:nvSpPr>
          <p:cNvPr id="1175" name="Rectangle 1174">
            <a:extLst>
              <a:ext uri="{FF2B5EF4-FFF2-40B4-BE49-F238E27FC236}">
                <a16:creationId xmlns:a16="http://schemas.microsoft.com/office/drawing/2014/main" id="{4F01B586-CC4D-4323-A7E4-F8115D1EF990}"/>
              </a:ext>
            </a:extLst>
          </p:cNvPr>
          <p:cNvSpPr/>
          <p:nvPr/>
        </p:nvSpPr>
        <p:spPr>
          <a:xfrm>
            <a:off x="996746" y="646544"/>
            <a:ext cx="3649500" cy="439161"/>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ED7D31">
                    <a:lumMod val="50000"/>
                  </a:srgbClr>
                </a:solidFill>
                <a:effectLst/>
                <a:uLnTx/>
                <a:uFillTx/>
                <a:latin typeface="Calibri" panose="020F0502020204030204"/>
                <a:ea typeface="+mn-ea"/>
                <a:cs typeface="+mn-cs"/>
              </a:rPr>
              <a:t>Relational Algebra Kernel</a:t>
            </a:r>
          </a:p>
        </p:txBody>
      </p:sp>
      <p:sp>
        <p:nvSpPr>
          <p:cNvPr id="1179" name="Arrow: Right 1178">
            <a:extLst>
              <a:ext uri="{FF2B5EF4-FFF2-40B4-BE49-F238E27FC236}">
                <a16:creationId xmlns:a16="http://schemas.microsoft.com/office/drawing/2014/main" id="{DBF9772C-1FE4-4EA6-BA18-42C751426798}"/>
              </a:ext>
            </a:extLst>
          </p:cNvPr>
          <p:cNvSpPr/>
          <p:nvPr/>
        </p:nvSpPr>
        <p:spPr>
          <a:xfrm>
            <a:off x="4865070" y="3944878"/>
            <a:ext cx="312525" cy="351039"/>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83" name="Arrow: Right 1182">
            <a:extLst>
              <a:ext uri="{FF2B5EF4-FFF2-40B4-BE49-F238E27FC236}">
                <a16:creationId xmlns:a16="http://schemas.microsoft.com/office/drawing/2014/main" id="{947EFAEA-B519-4B5C-92D6-82D1523957A8}"/>
              </a:ext>
            </a:extLst>
          </p:cNvPr>
          <p:cNvSpPr/>
          <p:nvPr/>
        </p:nvSpPr>
        <p:spPr>
          <a:xfrm>
            <a:off x="4865070" y="681946"/>
            <a:ext cx="312525" cy="351039"/>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A66AB748-5B2B-C8D4-3830-A6B5FD245A97}"/>
              </a:ext>
            </a:extLst>
          </p:cNvPr>
          <p:cNvSpPr/>
          <p:nvPr/>
        </p:nvSpPr>
        <p:spPr>
          <a:xfrm rot="10800000" flipH="1">
            <a:off x="1093132" y="5232199"/>
            <a:ext cx="254572" cy="48091"/>
          </a:xfrm>
          <a:prstGeom prst="rect">
            <a:avLst/>
          </a:prstGeom>
          <a:solidFill>
            <a:srgbClr val="FF000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72CAC6A8-BCC1-5FE7-0E4A-35EE2E8F4899}"/>
              </a:ext>
            </a:extLst>
          </p:cNvPr>
          <p:cNvSpPr/>
          <p:nvPr/>
        </p:nvSpPr>
        <p:spPr>
          <a:xfrm rot="10800000" flipH="1">
            <a:off x="1093132" y="5280289"/>
            <a:ext cx="254572" cy="48091"/>
          </a:xfrm>
          <a:prstGeom prst="rect">
            <a:avLst/>
          </a:prstGeom>
          <a:solidFill>
            <a:srgbClr val="FF000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998125AE-E1FB-BF7F-C37B-8E99C21C7566}"/>
              </a:ext>
            </a:extLst>
          </p:cNvPr>
          <p:cNvSpPr/>
          <p:nvPr/>
        </p:nvSpPr>
        <p:spPr>
          <a:xfrm rot="10800000" flipH="1">
            <a:off x="1093132" y="5136017"/>
            <a:ext cx="254572" cy="48091"/>
          </a:xfrm>
          <a:prstGeom prst="rect">
            <a:avLst/>
          </a:prstGeom>
          <a:solidFill>
            <a:srgbClr val="FF000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C215431B-CEFB-B924-4DCF-1F009D7136CD}"/>
              </a:ext>
            </a:extLst>
          </p:cNvPr>
          <p:cNvSpPr/>
          <p:nvPr/>
        </p:nvSpPr>
        <p:spPr>
          <a:xfrm rot="10800000" flipH="1">
            <a:off x="1093132" y="5184107"/>
            <a:ext cx="254572" cy="48091"/>
          </a:xfrm>
          <a:prstGeom prst="rect">
            <a:avLst/>
          </a:prstGeom>
          <a:solidFill>
            <a:srgbClr val="FF000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8" name="Straight Connector 17">
            <a:extLst>
              <a:ext uri="{FF2B5EF4-FFF2-40B4-BE49-F238E27FC236}">
                <a16:creationId xmlns:a16="http://schemas.microsoft.com/office/drawing/2014/main" id="{B23EEBCC-AF3A-46AE-656A-1A6D72169A6E}"/>
              </a:ext>
            </a:extLst>
          </p:cNvPr>
          <p:cNvCxnSpPr>
            <a:cxnSpLocks/>
            <a:endCxn id="24" idx="3"/>
          </p:cNvCxnSpPr>
          <p:nvPr/>
        </p:nvCxnSpPr>
        <p:spPr>
          <a:xfrm rot="10800000" flipH="1">
            <a:off x="1219697" y="5160062"/>
            <a:ext cx="0" cy="168318"/>
          </a:xfrm>
          <a:prstGeom prst="line">
            <a:avLst/>
          </a:prstGeom>
          <a:solidFill>
            <a:srgbClr val="FF0000"/>
          </a:solidFill>
          <a:ln w="952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B656E8EC-149D-20DA-EEBB-50F9E3152F3B}"/>
              </a:ext>
            </a:extLst>
          </p:cNvPr>
          <p:cNvSpPr/>
          <p:nvPr/>
        </p:nvSpPr>
        <p:spPr>
          <a:xfrm rot="10800000" flipH="1">
            <a:off x="1092411" y="5232198"/>
            <a:ext cx="127286" cy="48091"/>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Rectangle 20">
            <a:extLst>
              <a:ext uri="{FF2B5EF4-FFF2-40B4-BE49-F238E27FC236}">
                <a16:creationId xmlns:a16="http://schemas.microsoft.com/office/drawing/2014/main" id="{6F93E972-86F8-0B87-1AE2-D993DA0EED58}"/>
              </a:ext>
            </a:extLst>
          </p:cNvPr>
          <p:cNvSpPr/>
          <p:nvPr/>
        </p:nvSpPr>
        <p:spPr>
          <a:xfrm rot="10800000" flipH="1">
            <a:off x="1092411" y="5280288"/>
            <a:ext cx="127286" cy="48091"/>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Rectangle 23">
            <a:extLst>
              <a:ext uri="{FF2B5EF4-FFF2-40B4-BE49-F238E27FC236}">
                <a16:creationId xmlns:a16="http://schemas.microsoft.com/office/drawing/2014/main" id="{64FA0ECE-687C-801C-9D82-880B538EEA43}"/>
              </a:ext>
            </a:extLst>
          </p:cNvPr>
          <p:cNvSpPr/>
          <p:nvPr/>
        </p:nvSpPr>
        <p:spPr>
          <a:xfrm rot="10800000" flipH="1">
            <a:off x="1092411" y="5136018"/>
            <a:ext cx="127286" cy="48091"/>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Rectangle 24">
            <a:extLst>
              <a:ext uri="{FF2B5EF4-FFF2-40B4-BE49-F238E27FC236}">
                <a16:creationId xmlns:a16="http://schemas.microsoft.com/office/drawing/2014/main" id="{1CD6AB04-7A70-A187-32C8-8044B642974C}"/>
              </a:ext>
            </a:extLst>
          </p:cNvPr>
          <p:cNvSpPr/>
          <p:nvPr/>
        </p:nvSpPr>
        <p:spPr>
          <a:xfrm rot="10800000" flipH="1">
            <a:off x="1092411" y="5184110"/>
            <a:ext cx="127286" cy="48091"/>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27" name="Group 26">
            <a:extLst>
              <a:ext uri="{FF2B5EF4-FFF2-40B4-BE49-F238E27FC236}">
                <a16:creationId xmlns:a16="http://schemas.microsoft.com/office/drawing/2014/main" id="{3920583D-1C4B-8EE1-A82C-19D488C36649}"/>
              </a:ext>
            </a:extLst>
          </p:cNvPr>
          <p:cNvGrpSpPr/>
          <p:nvPr/>
        </p:nvGrpSpPr>
        <p:grpSpPr>
          <a:xfrm rot="10800000">
            <a:off x="1573355" y="5163793"/>
            <a:ext cx="251548" cy="192362"/>
            <a:chOff x="1945749" y="3139203"/>
            <a:chExt cx="862305" cy="656056"/>
          </a:xfrm>
        </p:grpSpPr>
        <p:sp>
          <p:nvSpPr>
            <p:cNvPr id="28" name="Rectangle 27">
              <a:extLst>
                <a:ext uri="{FF2B5EF4-FFF2-40B4-BE49-F238E27FC236}">
                  <a16:creationId xmlns:a16="http://schemas.microsoft.com/office/drawing/2014/main" id="{4A55EE3E-7325-A2BE-77EC-8562E38B8132}"/>
                </a:ext>
              </a:extLst>
            </p:cNvPr>
            <p:cNvSpPr/>
            <p:nvPr/>
          </p:nvSpPr>
          <p:spPr>
            <a:xfrm>
              <a:off x="1948182" y="3303217"/>
              <a:ext cx="859872" cy="164014"/>
            </a:xfrm>
            <a:prstGeom prst="rect">
              <a:avLst/>
            </a:prstGeom>
            <a:solidFill>
              <a:srgbClr val="FF000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B76C46B0-6FC7-70D5-2235-AD759F348104}"/>
                </a:ext>
              </a:extLst>
            </p:cNvPr>
            <p:cNvSpPr/>
            <p:nvPr/>
          </p:nvSpPr>
          <p:spPr>
            <a:xfrm>
              <a:off x="1948182" y="3139203"/>
              <a:ext cx="859872" cy="164014"/>
            </a:xfrm>
            <a:prstGeom prst="rect">
              <a:avLst/>
            </a:prstGeom>
            <a:solidFill>
              <a:srgbClr val="FF000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Rectangle 29">
              <a:extLst>
                <a:ext uri="{FF2B5EF4-FFF2-40B4-BE49-F238E27FC236}">
                  <a16:creationId xmlns:a16="http://schemas.microsoft.com/office/drawing/2014/main" id="{20075161-DEBA-DD3C-751E-B8632F6AA92A}"/>
                </a:ext>
              </a:extLst>
            </p:cNvPr>
            <p:cNvSpPr/>
            <p:nvPr/>
          </p:nvSpPr>
          <p:spPr>
            <a:xfrm>
              <a:off x="1948182" y="3631245"/>
              <a:ext cx="859872" cy="164014"/>
            </a:xfrm>
            <a:prstGeom prst="rect">
              <a:avLst/>
            </a:prstGeom>
            <a:solidFill>
              <a:srgbClr val="FF000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Rectangle 30">
              <a:extLst>
                <a:ext uri="{FF2B5EF4-FFF2-40B4-BE49-F238E27FC236}">
                  <a16:creationId xmlns:a16="http://schemas.microsoft.com/office/drawing/2014/main" id="{2334DBB5-B09A-5A13-6CEB-EE7ECE1FBC17}"/>
                </a:ext>
              </a:extLst>
            </p:cNvPr>
            <p:cNvSpPr/>
            <p:nvPr/>
          </p:nvSpPr>
          <p:spPr>
            <a:xfrm>
              <a:off x="1948182" y="3467231"/>
              <a:ext cx="859872" cy="164014"/>
            </a:xfrm>
            <a:prstGeom prst="rect">
              <a:avLst/>
            </a:prstGeom>
            <a:solidFill>
              <a:srgbClr val="FF000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32" name="Straight Connector 31">
              <a:extLst>
                <a:ext uri="{FF2B5EF4-FFF2-40B4-BE49-F238E27FC236}">
                  <a16:creationId xmlns:a16="http://schemas.microsoft.com/office/drawing/2014/main" id="{CD152B40-FD3C-FC46-41D2-C962734EA3B4}"/>
                </a:ext>
              </a:extLst>
            </p:cNvPr>
            <p:cNvCxnSpPr>
              <a:cxnSpLocks/>
              <a:endCxn id="78" idx="3"/>
            </p:cNvCxnSpPr>
            <p:nvPr/>
          </p:nvCxnSpPr>
          <p:spPr>
            <a:xfrm>
              <a:off x="2375685" y="3139203"/>
              <a:ext cx="0" cy="574049"/>
            </a:xfrm>
            <a:prstGeom prst="line">
              <a:avLst/>
            </a:prstGeom>
            <a:solidFill>
              <a:schemeClr val="accent6">
                <a:lumMod val="20000"/>
                <a:lumOff val="80000"/>
              </a:schemeClr>
            </a:solidFill>
            <a:ln w="952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F63952EA-605B-0C07-7B33-5CBC822D2D83}"/>
                </a:ext>
              </a:extLst>
            </p:cNvPr>
            <p:cNvSpPr/>
            <p:nvPr/>
          </p:nvSpPr>
          <p:spPr>
            <a:xfrm>
              <a:off x="1945749" y="3303217"/>
              <a:ext cx="429936" cy="164014"/>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Rectangle 33">
              <a:extLst>
                <a:ext uri="{FF2B5EF4-FFF2-40B4-BE49-F238E27FC236}">
                  <a16:creationId xmlns:a16="http://schemas.microsoft.com/office/drawing/2014/main" id="{9711A68E-F3D2-1245-4693-B2E2B77A3B39}"/>
                </a:ext>
              </a:extLst>
            </p:cNvPr>
            <p:cNvSpPr/>
            <p:nvPr/>
          </p:nvSpPr>
          <p:spPr>
            <a:xfrm>
              <a:off x="1945749" y="3139203"/>
              <a:ext cx="429936" cy="164014"/>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8" name="Rectangle 77">
              <a:extLst>
                <a:ext uri="{FF2B5EF4-FFF2-40B4-BE49-F238E27FC236}">
                  <a16:creationId xmlns:a16="http://schemas.microsoft.com/office/drawing/2014/main" id="{6134D8DD-44D6-C5AE-48DC-C076D1FF77EB}"/>
                </a:ext>
              </a:extLst>
            </p:cNvPr>
            <p:cNvSpPr/>
            <p:nvPr/>
          </p:nvSpPr>
          <p:spPr>
            <a:xfrm>
              <a:off x="1945749" y="3631245"/>
              <a:ext cx="429936" cy="164014"/>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36" name="Rectangle 535">
              <a:extLst>
                <a:ext uri="{FF2B5EF4-FFF2-40B4-BE49-F238E27FC236}">
                  <a16:creationId xmlns:a16="http://schemas.microsoft.com/office/drawing/2014/main" id="{388BB620-0DB3-B902-14BB-D8FF8AE4156C}"/>
                </a:ext>
              </a:extLst>
            </p:cNvPr>
            <p:cNvSpPr/>
            <p:nvPr/>
          </p:nvSpPr>
          <p:spPr>
            <a:xfrm>
              <a:off x="1945749" y="3467231"/>
              <a:ext cx="429936" cy="164014"/>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837" name="Rectangle 836">
            <a:extLst>
              <a:ext uri="{FF2B5EF4-FFF2-40B4-BE49-F238E27FC236}">
                <a16:creationId xmlns:a16="http://schemas.microsoft.com/office/drawing/2014/main" id="{9A19BD54-E1CF-0D68-7310-0239726D5170}"/>
              </a:ext>
            </a:extLst>
          </p:cNvPr>
          <p:cNvSpPr/>
          <p:nvPr/>
        </p:nvSpPr>
        <p:spPr>
          <a:xfrm rot="10800000">
            <a:off x="2441932" y="5277143"/>
            <a:ext cx="252317" cy="48074"/>
          </a:xfrm>
          <a:prstGeom prst="rect">
            <a:avLst/>
          </a:prstGeom>
          <a:solidFill>
            <a:srgbClr val="FF000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43" name="Rectangle 842">
            <a:extLst>
              <a:ext uri="{FF2B5EF4-FFF2-40B4-BE49-F238E27FC236}">
                <a16:creationId xmlns:a16="http://schemas.microsoft.com/office/drawing/2014/main" id="{F26684BF-9D58-2E9B-37C9-B94912D99CD3}"/>
              </a:ext>
            </a:extLst>
          </p:cNvPr>
          <p:cNvSpPr/>
          <p:nvPr/>
        </p:nvSpPr>
        <p:spPr>
          <a:xfrm rot="10800000">
            <a:off x="2568805" y="5277143"/>
            <a:ext cx="126158" cy="48074"/>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44" name="Rectangle 843">
            <a:extLst>
              <a:ext uri="{FF2B5EF4-FFF2-40B4-BE49-F238E27FC236}">
                <a16:creationId xmlns:a16="http://schemas.microsoft.com/office/drawing/2014/main" id="{0E4A8634-959B-770B-1EF8-18E3305AF76D}"/>
              </a:ext>
            </a:extLst>
          </p:cNvPr>
          <p:cNvSpPr/>
          <p:nvPr/>
        </p:nvSpPr>
        <p:spPr>
          <a:xfrm rot="10800000">
            <a:off x="2441931" y="5181985"/>
            <a:ext cx="252317" cy="48074"/>
          </a:xfrm>
          <a:prstGeom prst="rect">
            <a:avLst/>
          </a:prstGeom>
          <a:solidFill>
            <a:srgbClr val="FF000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45" name="Rectangle 844">
            <a:extLst>
              <a:ext uri="{FF2B5EF4-FFF2-40B4-BE49-F238E27FC236}">
                <a16:creationId xmlns:a16="http://schemas.microsoft.com/office/drawing/2014/main" id="{334C548B-2471-B20B-DE45-19A3CFA88259}"/>
              </a:ext>
            </a:extLst>
          </p:cNvPr>
          <p:cNvSpPr/>
          <p:nvPr/>
        </p:nvSpPr>
        <p:spPr>
          <a:xfrm rot="10800000">
            <a:off x="2441931" y="5230059"/>
            <a:ext cx="252317" cy="48074"/>
          </a:xfrm>
          <a:prstGeom prst="rect">
            <a:avLst/>
          </a:prstGeom>
          <a:solidFill>
            <a:srgbClr val="FF000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46" name="Rectangle 845">
            <a:extLst>
              <a:ext uri="{FF2B5EF4-FFF2-40B4-BE49-F238E27FC236}">
                <a16:creationId xmlns:a16="http://schemas.microsoft.com/office/drawing/2014/main" id="{0ECE389D-07E0-A040-47E8-96DE6CACE0F2}"/>
              </a:ext>
            </a:extLst>
          </p:cNvPr>
          <p:cNvSpPr/>
          <p:nvPr/>
        </p:nvSpPr>
        <p:spPr>
          <a:xfrm rot="10800000">
            <a:off x="2568803" y="5181985"/>
            <a:ext cx="126158" cy="48074"/>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47" name="Rectangle 846">
            <a:extLst>
              <a:ext uri="{FF2B5EF4-FFF2-40B4-BE49-F238E27FC236}">
                <a16:creationId xmlns:a16="http://schemas.microsoft.com/office/drawing/2014/main" id="{AB156590-CCFF-658D-32CA-54D0FEAE70CD}"/>
              </a:ext>
            </a:extLst>
          </p:cNvPr>
          <p:cNvSpPr/>
          <p:nvPr/>
        </p:nvSpPr>
        <p:spPr>
          <a:xfrm rot="10800000">
            <a:off x="2568803" y="5230059"/>
            <a:ext cx="126158" cy="48074"/>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60" name="Rectangle 959">
            <a:extLst>
              <a:ext uri="{FF2B5EF4-FFF2-40B4-BE49-F238E27FC236}">
                <a16:creationId xmlns:a16="http://schemas.microsoft.com/office/drawing/2014/main" id="{D80FACAD-BD00-F441-D758-E128EC26821E}"/>
              </a:ext>
            </a:extLst>
          </p:cNvPr>
          <p:cNvSpPr/>
          <p:nvPr/>
        </p:nvSpPr>
        <p:spPr>
          <a:xfrm>
            <a:off x="2316242" y="5229853"/>
            <a:ext cx="252317" cy="48074"/>
          </a:xfrm>
          <a:prstGeom prst="rect">
            <a:avLst/>
          </a:prstGeom>
          <a:solidFill>
            <a:srgbClr val="FF000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63" name="Rectangle 962">
            <a:extLst>
              <a:ext uri="{FF2B5EF4-FFF2-40B4-BE49-F238E27FC236}">
                <a16:creationId xmlns:a16="http://schemas.microsoft.com/office/drawing/2014/main" id="{16202F5D-7C1D-D087-20B7-EFA9B6A8E45D}"/>
              </a:ext>
            </a:extLst>
          </p:cNvPr>
          <p:cNvSpPr/>
          <p:nvPr/>
        </p:nvSpPr>
        <p:spPr>
          <a:xfrm>
            <a:off x="2316242" y="5181779"/>
            <a:ext cx="252317" cy="48074"/>
          </a:xfrm>
          <a:prstGeom prst="rect">
            <a:avLst/>
          </a:prstGeom>
          <a:solidFill>
            <a:srgbClr val="FF000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D7D31">
                  <a:lumMod val="75000"/>
                </a:srgbClr>
              </a:solidFill>
              <a:effectLst/>
              <a:uLnTx/>
              <a:uFillTx/>
              <a:latin typeface="Calibri" panose="020F0502020204030204"/>
              <a:ea typeface="+mn-ea"/>
              <a:cs typeface="+mn-cs"/>
            </a:endParaRPr>
          </a:p>
        </p:txBody>
      </p:sp>
      <p:sp>
        <p:nvSpPr>
          <p:cNvPr id="964" name="Rectangle 963">
            <a:extLst>
              <a:ext uri="{FF2B5EF4-FFF2-40B4-BE49-F238E27FC236}">
                <a16:creationId xmlns:a16="http://schemas.microsoft.com/office/drawing/2014/main" id="{C7E13B29-C19A-C46F-A970-83673BA4D1E3}"/>
              </a:ext>
            </a:extLst>
          </p:cNvPr>
          <p:cNvSpPr/>
          <p:nvPr/>
        </p:nvSpPr>
        <p:spPr>
          <a:xfrm>
            <a:off x="2315529" y="5229853"/>
            <a:ext cx="126158" cy="48074"/>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70" name="Rectangle 969">
            <a:extLst>
              <a:ext uri="{FF2B5EF4-FFF2-40B4-BE49-F238E27FC236}">
                <a16:creationId xmlns:a16="http://schemas.microsoft.com/office/drawing/2014/main" id="{16CDED41-CD6E-5094-3D05-24DABD2851BE}"/>
              </a:ext>
            </a:extLst>
          </p:cNvPr>
          <p:cNvSpPr/>
          <p:nvPr/>
        </p:nvSpPr>
        <p:spPr>
          <a:xfrm>
            <a:off x="2315529" y="5181779"/>
            <a:ext cx="126158" cy="48074"/>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71" name="Rectangle 970">
            <a:extLst>
              <a:ext uri="{FF2B5EF4-FFF2-40B4-BE49-F238E27FC236}">
                <a16:creationId xmlns:a16="http://schemas.microsoft.com/office/drawing/2014/main" id="{E582D131-5EC3-31B5-6E89-091CE408D56A}"/>
              </a:ext>
            </a:extLst>
          </p:cNvPr>
          <p:cNvSpPr/>
          <p:nvPr/>
        </p:nvSpPr>
        <p:spPr>
          <a:xfrm>
            <a:off x="2316242" y="5276937"/>
            <a:ext cx="252317" cy="48074"/>
          </a:xfrm>
          <a:prstGeom prst="rect">
            <a:avLst/>
          </a:prstGeom>
          <a:solidFill>
            <a:srgbClr val="FF000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72" name="Rectangle 971">
            <a:extLst>
              <a:ext uri="{FF2B5EF4-FFF2-40B4-BE49-F238E27FC236}">
                <a16:creationId xmlns:a16="http://schemas.microsoft.com/office/drawing/2014/main" id="{A05039E1-EF6A-BBE1-A544-5108E50A9D7A}"/>
              </a:ext>
            </a:extLst>
          </p:cNvPr>
          <p:cNvSpPr/>
          <p:nvPr/>
        </p:nvSpPr>
        <p:spPr>
          <a:xfrm>
            <a:off x="2315529" y="5276937"/>
            <a:ext cx="126158" cy="48074"/>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extBox 582">
            <a:extLst>
              <a:ext uri="{FF2B5EF4-FFF2-40B4-BE49-F238E27FC236}">
                <a16:creationId xmlns:a16="http://schemas.microsoft.com/office/drawing/2014/main" id="{15485B34-DB36-4143-BAFA-B47EA5C932F4}"/>
              </a:ext>
            </a:extLst>
          </p:cNvPr>
          <p:cNvSpPr txBox="1"/>
          <p:nvPr/>
        </p:nvSpPr>
        <p:spPr>
          <a:xfrm>
            <a:off x="45267" y="1878722"/>
            <a:ext cx="1306736" cy="4578176"/>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sz="2000" b="1" i="1">
                <a:solidFill>
                  <a:srgbClr val="ED7D31"/>
                </a:solidFill>
                <a:latin typeface="Calibri" panose="020F0502020204030204"/>
                <a:ea typeface="Calibri"/>
                <a:cs typeface="Calibri"/>
              </a:rPr>
              <a:t>GPU 0</a:t>
            </a:r>
            <a:endParaRPr lang="en-US" sz="2000" b="1" i="1">
              <a:solidFill>
                <a:srgbClr val="ED7D31"/>
              </a:solidFill>
              <a:latin typeface="Calibri" panose="020F0502020204030204"/>
            </a:endParaRPr>
          </a:p>
          <a:p>
            <a:pPr>
              <a:defRPr/>
            </a:pPr>
            <a:endParaRPr lang="en-US" sz="2000" b="1" i="1">
              <a:solidFill>
                <a:srgbClr val="ED7D31"/>
              </a:solidFill>
              <a:latin typeface="Calibri" panose="020F0502020204030204"/>
            </a:endParaRPr>
          </a:p>
          <a:p>
            <a:pPr>
              <a:defRPr/>
            </a:pPr>
            <a:endParaRPr lang="en-US" sz="2000" b="1" i="1">
              <a:solidFill>
                <a:srgbClr val="ED7D31"/>
              </a:solidFill>
              <a:latin typeface="Calibri" panose="020F0502020204030204"/>
            </a:endParaRPr>
          </a:p>
          <a:p>
            <a:pPr>
              <a:defRPr/>
            </a:pPr>
            <a:r>
              <a:rPr lang="en-US" sz="2000" b="1" i="1">
                <a:solidFill>
                  <a:srgbClr val="ED7D31"/>
                </a:solidFill>
                <a:latin typeface="Calibri" panose="020F0502020204030204"/>
              </a:rPr>
              <a:t>GPU 1</a:t>
            </a:r>
            <a:endParaRPr lang="en-US" sz="2000" b="1" i="1" u="none" strike="noStrike" kern="1200" cap="none" spc="0" normalizeH="0" baseline="0" noProof="0">
              <a:ln>
                <a:noFill/>
              </a:ln>
              <a:solidFill>
                <a:srgbClr val="ED7D31"/>
              </a:solidFill>
              <a:effectLst/>
              <a:uLnTx/>
              <a:uFillTx/>
              <a:latin typeface="Calibri" panose="020F0502020204030204"/>
              <a:ea typeface="Calibri"/>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1" i="1" u="none" strike="noStrike" kern="1200" cap="none" spc="0" normalizeH="0" baseline="0" noProof="0">
              <a:ln>
                <a:noFill/>
              </a:ln>
              <a:solidFill>
                <a:srgbClr val="ED7D31">
                  <a:lumMod val="50000"/>
                </a:srgbClr>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1" i="1" u="none" strike="noStrike" kern="1200" cap="none" spc="0" normalizeH="0" baseline="0" noProof="0">
              <a:ln>
                <a:noFill/>
              </a:ln>
              <a:solidFill>
                <a:srgbClr val="ED7D31">
                  <a:lumMod val="50000"/>
                </a:srgbClr>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1" i="1" u="none" strike="noStrike" kern="1200" cap="none" spc="0" normalizeH="0" baseline="0" noProof="0">
              <a:ln>
                <a:noFill/>
              </a:ln>
              <a:solidFill>
                <a:srgbClr val="ED7D31">
                  <a:lumMod val="50000"/>
                </a:srgbClr>
              </a:solidFill>
              <a:effectLst/>
              <a:uLnTx/>
              <a:uFillTx/>
              <a:latin typeface="Calibri" panose="020F0502020204030204"/>
              <a:ea typeface="+mn-ea"/>
              <a:cs typeface="+mn-cs"/>
            </a:endParaRPr>
          </a:p>
          <a:p>
            <a:pPr>
              <a:defRPr/>
            </a:pPr>
            <a:endParaRPr lang="en-US" sz="1350" b="1" i="1">
              <a:solidFill>
                <a:srgbClr val="ED7D31"/>
              </a:solidFill>
              <a:latin typeface="Calibri" panose="020F0502020204030204"/>
            </a:endParaRPr>
          </a:p>
          <a:p>
            <a:pPr>
              <a:defRPr/>
            </a:pPr>
            <a:r>
              <a:rPr lang="en-US" sz="2000" b="1" i="1">
                <a:solidFill>
                  <a:srgbClr val="ED7D31"/>
                </a:solidFill>
                <a:latin typeface="Calibri" panose="020F0502020204030204"/>
              </a:rPr>
              <a:t>GPU 2</a:t>
            </a:r>
            <a:endParaRPr lang="en-US" sz="2000" b="1" i="1" u="none" strike="noStrike" kern="1200" cap="none" spc="0" normalizeH="0" baseline="0" noProof="0">
              <a:ln>
                <a:noFill/>
              </a:ln>
              <a:solidFill>
                <a:srgbClr val="ED7D31"/>
              </a:solidFill>
              <a:effectLst/>
              <a:uLnTx/>
              <a:uFillTx/>
              <a:latin typeface="Calibri" panose="020F0502020204030204"/>
              <a:ea typeface="Calibri"/>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1" i="1" u="none" strike="noStrike" kern="1200" cap="none" spc="0" normalizeH="0" baseline="0" noProof="0">
              <a:ln>
                <a:noFill/>
              </a:ln>
              <a:solidFill>
                <a:srgbClr val="ED7D31">
                  <a:lumMod val="50000"/>
                </a:srgbClr>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1" i="1" u="none" strike="noStrike" kern="1200" cap="none" spc="0" normalizeH="0" baseline="0" noProof="0">
              <a:ln>
                <a:noFill/>
              </a:ln>
              <a:solidFill>
                <a:srgbClr val="ED7D31">
                  <a:lumMod val="50000"/>
                </a:srgbClr>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1" i="1" u="none" strike="noStrike" kern="1200" cap="none" spc="0" normalizeH="0" baseline="0" noProof="0">
              <a:ln>
                <a:noFill/>
              </a:ln>
              <a:solidFill>
                <a:srgbClr val="ED7D31">
                  <a:lumMod val="50000"/>
                </a:srgbClr>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1" i="1" u="none" strike="noStrike" kern="1200" cap="none" spc="0" normalizeH="0" baseline="0" noProof="0">
              <a:ln>
                <a:noFill/>
              </a:ln>
              <a:solidFill>
                <a:srgbClr val="ED7D31">
                  <a:lumMod val="50000"/>
                </a:srgbClr>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b="1" i="1">
                <a:solidFill>
                  <a:srgbClr val="ED7D31"/>
                </a:solidFill>
                <a:latin typeface="Calibri" panose="020F0502020204030204"/>
              </a:rPr>
              <a:t>GPU</a:t>
            </a:r>
            <a:r>
              <a:rPr kumimoji="0" lang="en-US" sz="2000" b="1" i="1" u="none" strike="noStrike" kern="1200" cap="none" spc="0" normalizeH="0" baseline="0" noProof="0">
                <a:ln>
                  <a:noFill/>
                </a:ln>
                <a:solidFill>
                  <a:srgbClr val="ED7D31"/>
                </a:solidFill>
                <a:effectLst/>
                <a:uLnTx/>
                <a:uFillTx/>
                <a:latin typeface="Calibri" panose="020F0502020204030204"/>
                <a:ea typeface="+mn-ea"/>
                <a:cs typeface="+mn-cs"/>
              </a:rPr>
              <a:t> 3</a:t>
            </a:r>
            <a:endParaRPr lang="en-US" sz="2000" b="1" i="1" u="none" strike="noStrike" kern="1200" cap="none" spc="0" normalizeH="0" baseline="0" noProof="0">
              <a:ln>
                <a:noFill/>
              </a:ln>
              <a:solidFill>
                <a:srgbClr val="ED7D31"/>
              </a:solidFill>
              <a:effectLst/>
              <a:uLnTx/>
              <a:uFillTx/>
              <a:latin typeface="Calibri" panose="020F0502020204030204"/>
              <a:ea typeface="Calibri"/>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1" i="1" u="none" strike="noStrike" kern="1200" cap="none" spc="0" normalizeH="0" baseline="0" noProof="0">
              <a:ln>
                <a:noFill/>
              </a:ln>
              <a:solidFill>
                <a:srgbClr val="ED7D31">
                  <a:lumMod val="50000"/>
                </a:srgbClr>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1" i="1" u="none" strike="noStrike" kern="1200" cap="none" spc="0" normalizeH="0" baseline="0" noProof="0">
              <a:ln>
                <a:noFill/>
              </a:ln>
              <a:solidFill>
                <a:srgbClr val="ED7D31">
                  <a:lumMod val="50000"/>
                </a:srgbClr>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1" i="1" u="none" strike="noStrike" kern="1200" cap="none" spc="0" normalizeH="0" baseline="0" noProof="0">
              <a:ln>
                <a:noFill/>
              </a:ln>
              <a:solidFill>
                <a:srgbClr val="ED7D31">
                  <a:lumMod val="50000"/>
                </a:srgbClr>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b="1" i="1">
                <a:solidFill>
                  <a:srgbClr val="ED7D31"/>
                </a:solidFill>
                <a:latin typeface="Calibri" panose="020F0502020204030204"/>
              </a:rPr>
              <a:t>GPU</a:t>
            </a:r>
            <a:r>
              <a:rPr kumimoji="0" lang="en-US" sz="2000" b="1" i="1" u="none" strike="noStrike" kern="1200" cap="none" spc="0" normalizeH="0" baseline="0" noProof="0">
                <a:ln>
                  <a:noFill/>
                </a:ln>
                <a:solidFill>
                  <a:srgbClr val="ED7D31"/>
                </a:solidFill>
                <a:effectLst/>
                <a:uLnTx/>
                <a:uFillTx/>
                <a:latin typeface="Calibri" panose="020F0502020204030204"/>
                <a:ea typeface="+mn-ea"/>
                <a:cs typeface="+mn-cs"/>
              </a:rPr>
              <a:t> 4</a:t>
            </a:r>
            <a:endParaRPr lang="en-US" sz="2000" b="1" i="1" u="none" strike="noStrike" kern="1200" cap="none" spc="0" normalizeH="0" baseline="0" noProof="0">
              <a:ln>
                <a:noFill/>
              </a:ln>
              <a:solidFill>
                <a:srgbClr val="ED7D31"/>
              </a:solidFill>
              <a:effectLst/>
              <a:uLnTx/>
              <a:uFillTx/>
              <a:latin typeface="Calibri" panose="020F0502020204030204"/>
              <a:ea typeface="Calibri"/>
              <a:cs typeface="Calibri"/>
            </a:endParaRPr>
          </a:p>
        </p:txBody>
      </p:sp>
      <p:sp>
        <p:nvSpPr>
          <p:cNvPr id="4" name="TextBox 3">
            <a:extLst>
              <a:ext uri="{FF2B5EF4-FFF2-40B4-BE49-F238E27FC236}">
                <a16:creationId xmlns:a16="http://schemas.microsoft.com/office/drawing/2014/main" id="{558A2475-EE45-71B8-D4AD-DE30D861F096}"/>
              </a:ext>
            </a:extLst>
          </p:cNvPr>
          <p:cNvSpPr txBox="1"/>
          <p:nvPr/>
        </p:nvSpPr>
        <p:spPr>
          <a:xfrm>
            <a:off x="881626" y="6461433"/>
            <a:ext cx="10453328" cy="4154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50">
                <a:cs typeface="Arial"/>
              </a:rPr>
              <a:t>Kumar, S., &amp; Gilray, T. (2020). Load-balancing parallel relational algebra. In </a:t>
            </a:r>
            <a:r>
              <a:rPr lang="en-US" sz="1050" i="1">
                <a:cs typeface="Arial"/>
              </a:rPr>
              <a:t>High Performance Computing: 35th International Conference, ISC High Performance 2020, Frankfurt/Main, Germany, June 22–25, 2020, Proceedings 35</a:t>
            </a:r>
            <a:r>
              <a:rPr lang="en-US" sz="1050">
                <a:cs typeface="Arial"/>
              </a:rPr>
              <a:t> (pp. 288-308). Springer International Publishing.</a:t>
            </a:r>
          </a:p>
        </p:txBody>
      </p:sp>
    </p:spTree>
    <p:extLst>
      <p:ext uri="{BB962C8B-B14F-4D97-AF65-F5344CB8AC3E}">
        <p14:creationId xmlns:p14="http://schemas.microsoft.com/office/powerpoint/2010/main" val="16967440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8529E90-638C-DE7B-AA5F-BF4B01A8E32C}"/>
              </a:ext>
            </a:extLst>
          </p:cNvPr>
          <p:cNvSpPr>
            <a:spLocks noGrp="1"/>
          </p:cNvSpPr>
          <p:nvPr>
            <p:ph type="title"/>
          </p:nvPr>
        </p:nvSpPr>
        <p:spPr/>
        <p:txBody>
          <a:bodyPr/>
          <a:lstStyle/>
          <a:p>
            <a:r>
              <a:rPr lang="en-US">
                <a:latin typeface="Proxima Nova Rg"/>
              </a:rPr>
              <a:t>Transitive Closure: Iterations </a:t>
            </a:r>
            <a:r>
              <a:rPr lang="en-US">
                <a:solidFill>
                  <a:srgbClr val="FF0000"/>
                </a:solidFill>
                <a:latin typeface="Proxima Nova Rg"/>
              </a:rPr>
              <a:t>1</a:t>
            </a:r>
            <a:endParaRPr lang="en-US">
              <a:solidFill>
                <a:srgbClr val="FF0000"/>
              </a:solidFill>
            </a:endParaRPr>
          </a:p>
        </p:txBody>
      </p:sp>
      <p:sp>
        <p:nvSpPr>
          <p:cNvPr id="2" name="Content Placeholder 1">
            <a:extLst>
              <a:ext uri="{FF2B5EF4-FFF2-40B4-BE49-F238E27FC236}">
                <a16:creationId xmlns:a16="http://schemas.microsoft.com/office/drawing/2014/main" id="{56427092-C123-BDF5-D7A8-E4A5E9B0FCC6}"/>
              </a:ext>
            </a:extLst>
          </p:cNvPr>
          <p:cNvSpPr>
            <a:spLocks noGrp="1"/>
          </p:cNvSpPr>
          <p:nvPr>
            <p:ph idx="1"/>
          </p:nvPr>
        </p:nvSpPr>
        <p:spPr/>
        <p:txBody>
          <a:bodyPr/>
          <a:lstStyle/>
          <a:p>
            <a:endParaRPr lang="en-US"/>
          </a:p>
        </p:txBody>
      </p:sp>
      <p:grpSp>
        <p:nvGrpSpPr>
          <p:cNvPr id="8" name="Group 7">
            <a:extLst>
              <a:ext uri="{FF2B5EF4-FFF2-40B4-BE49-F238E27FC236}">
                <a16:creationId xmlns:a16="http://schemas.microsoft.com/office/drawing/2014/main" id="{211CCA83-DEF2-1F73-71F8-8DA8BC9F6F78}"/>
              </a:ext>
            </a:extLst>
          </p:cNvPr>
          <p:cNvGrpSpPr/>
          <p:nvPr/>
        </p:nvGrpSpPr>
        <p:grpSpPr>
          <a:xfrm>
            <a:off x="3181342" y="1656476"/>
            <a:ext cx="2594555" cy="1961584"/>
            <a:chOff x="3181342" y="1656476"/>
            <a:chExt cx="4845378" cy="2901885"/>
          </a:xfrm>
        </p:grpSpPr>
        <p:sp>
          <p:nvSpPr>
            <p:cNvPr id="51" name="Oval 50">
              <a:extLst>
                <a:ext uri="{FF2B5EF4-FFF2-40B4-BE49-F238E27FC236}">
                  <a16:creationId xmlns:a16="http://schemas.microsoft.com/office/drawing/2014/main" id="{E65B157E-3634-4AAE-A6CA-D74F97E8DB4E}"/>
                </a:ext>
              </a:extLst>
            </p:cNvPr>
            <p:cNvSpPr/>
            <p:nvPr/>
          </p:nvSpPr>
          <p:spPr>
            <a:xfrm>
              <a:off x="3181342" y="2949574"/>
              <a:ext cx="478204" cy="429453"/>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defTabSz="457200" rtl="0" eaLnBrk="0" fontAlgn="base" hangingPunct="0">
                <a:spcBef>
                  <a:spcPct val="0"/>
                </a:spcBef>
                <a:spcAft>
                  <a:spcPct val="0"/>
                </a:spcAft>
                <a:defRPr kern="1200">
                  <a:solidFill>
                    <a:schemeClr val="lt1"/>
                  </a:solidFill>
                  <a:latin typeface="+mn-lt"/>
                  <a:ea typeface="+mn-ea"/>
                  <a:cs typeface="+mn-cs"/>
                </a:defRPr>
              </a:lvl1pPr>
              <a:lvl2pPr marL="457200" algn="l" defTabSz="457200" rtl="0" eaLnBrk="0" fontAlgn="base" hangingPunct="0">
                <a:spcBef>
                  <a:spcPct val="0"/>
                </a:spcBef>
                <a:spcAft>
                  <a:spcPct val="0"/>
                </a:spcAft>
                <a:defRPr kern="1200">
                  <a:solidFill>
                    <a:schemeClr val="lt1"/>
                  </a:solidFill>
                  <a:latin typeface="+mn-lt"/>
                  <a:ea typeface="+mn-ea"/>
                  <a:cs typeface="+mn-cs"/>
                </a:defRPr>
              </a:lvl2pPr>
              <a:lvl3pPr marL="914400" algn="l" defTabSz="457200" rtl="0" eaLnBrk="0" fontAlgn="base" hangingPunct="0">
                <a:spcBef>
                  <a:spcPct val="0"/>
                </a:spcBef>
                <a:spcAft>
                  <a:spcPct val="0"/>
                </a:spcAft>
                <a:defRPr kern="1200">
                  <a:solidFill>
                    <a:schemeClr val="lt1"/>
                  </a:solidFill>
                  <a:latin typeface="+mn-lt"/>
                  <a:ea typeface="+mn-ea"/>
                  <a:cs typeface="+mn-cs"/>
                </a:defRPr>
              </a:lvl3pPr>
              <a:lvl4pPr marL="1371600" algn="l" defTabSz="457200" rtl="0" eaLnBrk="0" fontAlgn="base" hangingPunct="0">
                <a:spcBef>
                  <a:spcPct val="0"/>
                </a:spcBef>
                <a:spcAft>
                  <a:spcPct val="0"/>
                </a:spcAft>
                <a:defRPr kern="1200">
                  <a:solidFill>
                    <a:schemeClr val="lt1"/>
                  </a:solidFill>
                  <a:latin typeface="+mn-lt"/>
                  <a:ea typeface="+mn-ea"/>
                  <a:cs typeface="+mn-cs"/>
                </a:defRPr>
              </a:lvl4pPr>
              <a:lvl5pPr marL="1828800" algn="l" defTabSz="457200"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a:solidFill>
                    <a:schemeClr val="tx1"/>
                  </a:solidFill>
                </a:rPr>
                <a:t>0</a:t>
              </a:r>
            </a:p>
          </p:txBody>
        </p:sp>
        <p:sp>
          <p:nvSpPr>
            <p:cNvPr id="52" name="Oval 51">
              <a:extLst>
                <a:ext uri="{FF2B5EF4-FFF2-40B4-BE49-F238E27FC236}">
                  <a16:creationId xmlns:a16="http://schemas.microsoft.com/office/drawing/2014/main" id="{D5DC00D3-43B3-216C-B293-54D091108AD5}"/>
                </a:ext>
              </a:extLst>
            </p:cNvPr>
            <p:cNvSpPr/>
            <p:nvPr/>
          </p:nvSpPr>
          <p:spPr>
            <a:xfrm>
              <a:off x="4345015" y="1656476"/>
              <a:ext cx="478204" cy="429453"/>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defTabSz="457200" rtl="0" eaLnBrk="0" fontAlgn="base" hangingPunct="0">
                <a:spcBef>
                  <a:spcPct val="0"/>
                </a:spcBef>
                <a:spcAft>
                  <a:spcPct val="0"/>
                </a:spcAft>
                <a:defRPr kern="1200">
                  <a:solidFill>
                    <a:schemeClr val="lt1"/>
                  </a:solidFill>
                  <a:latin typeface="+mn-lt"/>
                  <a:ea typeface="+mn-ea"/>
                  <a:cs typeface="+mn-cs"/>
                </a:defRPr>
              </a:lvl1pPr>
              <a:lvl2pPr marL="457200" algn="l" defTabSz="457200" rtl="0" eaLnBrk="0" fontAlgn="base" hangingPunct="0">
                <a:spcBef>
                  <a:spcPct val="0"/>
                </a:spcBef>
                <a:spcAft>
                  <a:spcPct val="0"/>
                </a:spcAft>
                <a:defRPr kern="1200">
                  <a:solidFill>
                    <a:schemeClr val="lt1"/>
                  </a:solidFill>
                  <a:latin typeface="+mn-lt"/>
                  <a:ea typeface="+mn-ea"/>
                  <a:cs typeface="+mn-cs"/>
                </a:defRPr>
              </a:lvl2pPr>
              <a:lvl3pPr marL="914400" algn="l" defTabSz="457200" rtl="0" eaLnBrk="0" fontAlgn="base" hangingPunct="0">
                <a:spcBef>
                  <a:spcPct val="0"/>
                </a:spcBef>
                <a:spcAft>
                  <a:spcPct val="0"/>
                </a:spcAft>
                <a:defRPr kern="1200">
                  <a:solidFill>
                    <a:schemeClr val="lt1"/>
                  </a:solidFill>
                  <a:latin typeface="+mn-lt"/>
                  <a:ea typeface="+mn-ea"/>
                  <a:cs typeface="+mn-cs"/>
                </a:defRPr>
              </a:lvl3pPr>
              <a:lvl4pPr marL="1371600" algn="l" defTabSz="457200" rtl="0" eaLnBrk="0" fontAlgn="base" hangingPunct="0">
                <a:spcBef>
                  <a:spcPct val="0"/>
                </a:spcBef>
                <a:spcAft>
                  <a:spcPct val="0"/>
                </a:spcAft>
                <a:defRPr kern="1200">
                  <a:solidFill>
                    <a:schemeClr val="lt1"/>
                  </a:solidFill>
                  <a:latin typeface="+mn-lt"/>
                  <a:ea typeface="+mn-ea"/>
                  <a:cs typeface="+mn-cs"/>
                </a:defRPr>
              </a:lvl4pPr>
              <a:lvl5pPr marL="1828800" algn="l" defTabSz="457200"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a:solidFill>
                    <a:schemeClr val="tx1"/>
                  </a:solidFill>
                </a:rPr>
                <a:t>1</a:t>
              </a:r>
            </a:p>
          </p:txBody>
        </p:sp>
        <p:sp>
          <p:nvSpPr>
            <p:cNvPr id="53" name="Oval 52">
              <a:extLst>
                <a:ext uri="{FF2B5EF4-FFF2-40B4-BE49-F238E27FC236}">
                  <a16:creationId xmlns:a16="http://schemas.microsoft.com/office/drawing/2014/main" id="{80ADC681-0305-9FF2-35DA-6E87F11A00CC}"/>
                </a:ext>
              </a:extLst>
            </p:cNvPr>
            <p:cNvSpPr/>
            <p:nvPr/>
          </p:nvSpPr>
          <p:spPr>
            <a:xfrm>
              <a:off x="4345015" y="4128908"/>
              <a:ext cx="478204" cy="429453"/>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defTabSz="457200" rtl="0" eaLnBrk="0" fontAlgn="base" hangingPunct="0">
                <a:spcBef>
                  <a:spcPct val="0"/>
                </a:spcBef>
                <a:spcAft>
                  <a:spcPct val="0"/>
                </a:spcAft>
                <a:defRPr kern="1200">
                  <a:solidFill>
                    <a:schemeClr val="lt1"/>
                  </a:solidFill>
                  <a:latin typeface="+mn-lt"/>
                  <a:ea typeface="+mn-ea"/>
                  <a:cs typeface="+mn-cs"/>
                </a:defRPr>
              </a:lvl1pPr>
              <a:lvl2pPr marL="457200" algn="l" defTabSz="457200" rtl="0" eaLnBrk="0" fontAlgn="base" hangingPunct="0">
                <a:spcBef>
                  <a:spcPct val="0"/>
                </a:spcBef>
                <a:spcAft>
                  <a:spcPct val="0"/>
                </a:spcAft>
                <a:defRPr kern="1200">
                  <a:solidFill>
                    <a:schemeClr val="lt1"/>
                  </a:solidFill>
                  <a:latin typeface="+mn-lt"/>
                  <a:ea typeface="+mn-ea"/>
                  <a:cs typeface="+mn-cs"/>
                </a:defRPr>
              </a:lvl2pPr>
              <a:lvl3pPr marL="914400" algn="l" defTabSz="457200" rtl="0" eaLnBrk="0" fontAlgn="base" hangingPunct="0">
                <a:spcBef>
                  <a:spcPct val="0"/>
                </a:spcBef>
                <a:spcAft>
                  <a:spcPct val="0"/>
                </a:spcAft>
                <a:defRPr kern="1200">
                  <a:solidFill>
                    <a:schemeClr val="lt1"/>
                  </a:solidFill>
                  <a:latin typeface="+mn-lt"/>
                  <a:ea typeface="+mn-ea"/>
                  <a:cs typeface="+mn-cs"/>
                </a:defRPr>
              </a:lvl3pPr>
              <a:lvl4pPr marL="1371600" algn="l" defTabSz="457200" rtl="0" eaLnBrk="0" fontAlgn="base" hangingPunct="0">
                <a:spcBef>
                  <a:spcPct val="0"/>
                </a:spcBef>
                <a:spcAft>
                  <a:spcPct val="0"/>
                </a:spcAft>
                <a:defRPr kern="1200">
                  <a:solidFill>
                    <a:schemeClr val="lt1"/>
                  </a:solidFill>
                  <a:latin typeface="+mn-lt"/>
                  <a:ea typeface="+mn-ea"/>
                  <a:cs typeface="+mn-cs"/>
                </a:defRPr>
              </a:lvl4pPr>
              <a:lvl5pPr marL="1828800" algn="l" defTabSz="457200"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a:solidFill>
                    <a:schemeClr val="tx1"/>
                  </a:solidFill>
                </a:rPr>
                <a:t>2</a:t>
              </a:r>
            </a:p>
          </p:txBody>
        </p:sp>
        <p:sp>
          <p:nvSpPr>
            <p:cNvPr id="54" name="Oval 53">
              <a:extLst>
                <a:ext uri="{FF2B5EF4-FFF2-40B4-BE49-F238E27FC236}">
                  <a16:creationId xmlns:a16="http://schemas.microsoft.com/office/drawing/2014/main" id="{D1FAACFA-7595-0CAD-2E49-FE1C89FEA13A}"/>
                </a:ext>
              </a:extLst>
            </p:cNvPr>
            <p:cNvSpPr/>
            <p:nvPr/>
          </p:nvSpPr>
          <p:spPr>
            <a:xfrm>
              <a:off x="5675814" y="2949574"/>
              <a:ext cx="478204" cy="429453"/>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defTabSz="457200" rtl="0" eaLnBrk="0" fontAlgn="base" hangingPunct="0">
                <a:spcBef>
                  <a:spcPct val="0"/>
                </a:spcBef>
                <a:spcAft>
                  <a:spcPct val="0"/>
                </a:spcAft>
                <a:defRPr kern="1200">
                  <a:solidFill>
                    <a:schemeClr val="lt1"/>
                  </a:solidFill>
                  <a:latin typeface="+mn-lt"/>
                  <a:ea typeface="+mn-ea"/>
                  <a:cs typeface="+mn-cs"/>
                </a:defRPr>
              </a:lvl1pPr>
              <a:lvl2pPr marL="457200" algn="l" defTabSz="457200" rtl="0" eaLnBrk="0" fontAlgn="base" hangingPunct="0">
                <a:spcBef>
                  <a:spcPct val="0"/>
                </a:spcBef>
                <a:spcAft>
                  <a:spcPct val="0"/>
                </a:spcAft>
                <a:defRPr kern="1200">
                  <a:solidFill>
                    <a:schemeClr val="lt1"/>
                  </a:solidFill>
                  <a:latin typeface="+mn-lt"/>
                  <a:ea typeface="+mn-ea"/>
                  <a:cs typeface="+mn-cs"/>
                </a:defRPr>
              </a:lvl2pPr>
              <a:lvl3pPr marL="914400" algn="l" defTabSz="457200" rtl="0" eaLnBrk="0" fontAlgn="base" hangingPunct="0">
                <a:spcBef>
                  <a:spcPct val="0"/>
                </a:spcBef>
                <a:spcAft>
                  <a:spcPct val="0"/>
                </a:spcAft>
                <a:defRPr kern="1200">
                  <a:solidFill>
                    <a:schemeClr val="lt1"/>
                  </a:solidFill>
                  <a:latin typeface="+mn-lt"/>
                  <a:ea typeface="+mn-ea"/>
                  <a:cs typeface="+mn-cs"/>
                </a:defRPr>
              </a:lvl3pPr>
              <a:lvl4pPr marL="1371600" algn="l" defTabSz="457200" rtl="0" eaLnBrk="0" fontAlgn="base" hangingPunct="0">
                <a:spcBef>
                  <a:spcPct val="0"/>
                </a:spcBef>
                <a:spcAft>
                  <a:spcPct val="0"/>
                </a:spcAft>
                <a:defRPr kern="1200">
                  <a:solidFill>
                    <a:schemeClr val="lt1"/>
                  </a:solidFill>
                  <a:latin typeface="+mn-lt"/>
                  <a:ea typeface="+mn-ea"/>
                  <a:cs typeface="+mn-cs"/>
                </a:defRPr>
              </a:lvl4pPr>
              <a:lvl5pPr marL="1828800" algn="l" defTabSz="457200"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a:solidFill>
                    <a:schemeClr val="tx1"/>
                  </a:solidFill>
                </a:rPr>
                <a:t>3</a:t>
              </a:r>
            </a:p>
          </p:txBody>
        </p:sp>
        <p:sp>
          <p:nvSpPr>
            <p:cNvPr id="55" name="Oval 54">
              <a:extLst>
                <a:ext uri="{FF2B5EF4-FFF2-40B4-BE49-F238E27FC236}">
                  <a16:creationId xmlns:a16="http://schemas.microsoft.com/office/drawing/2014/main" id="{D7D885FD-C5D6-F4E7-3C66-FD6C7BA9A0CE}"/>
                </a:ext>
              </a:extLst>
            </p:cNvPr>
            <p:cNvSpPr/>
            <p:nvPr/>
          </p:nvSpPr>
          <p:spPr>
            <a:xfrm>
              <a:off x="7548516" y="2949574"/>
              <a:ext cx="478204" cy="429453"/>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defTabSz="457200" rtl="0" eaLnBrk="0" fontAlgn="base" hangingPunct="0">
                <a:spcBef>
                  <a:spcPct val="0"/>
                </a:spcBef>
                <a:spcAft>
                  <a:spcPct val="0"/>
                </a:spcAft>
                <a:defRPr kern="1200">
                  <a:solidFill>
                    <a:schemeClr val="lt1"/>
                  </a:solidFill>
                  <a:latin typeface="+mn-lt"/>
                  <a:ea typeface="+mn-ea"/>
                  <a:cs typeface="+mn-cs"/>
                </a:defRPr>
              </a:lvl1pPr>
              <a:lvl2pPr marL="457200" algn="l" defTabSz="457200" rtl="0" eaLnBrk="0" fontAlgn="base" hangingPunct="0">
                <a:spcBef>
                  <a:spcPct val="0"/>
                </a:spcBef>
                <a:spcAft>
                  <a:spcPct val="0"/>
                </a:spcAft>
                <a:defRPr kern="1200">
                  <a:solidFill>
                    <a:schemeClr val="lt1"/>
                  </a:solidFill>
                  <a:latin typeface="+mn-lt"/>
                  <a:ea typeface="+mn-ea"/>
                  <a:cs typeface="+mn-cs"/>
                </a:defRPr>
              </a:lvl2pPr>
              <a:lvl3pPr marL="914400" algn="l" defTabSz="457200" rtl="0" eaLnBrk="0" fontAlgn="base" hangingPunct="0">
                <a:spcBef>
                  <a:spcPct val="0"/>
                </a:spcBef>
                <a:spcAft>
                  <a:spcPct val="0"/>
                </a:spcAft>
                <a:defRPr kern="1200">
                  <a:solidFill>
                    <a:schemeClr val="lt1"/>
                  </a:solidFill>
                  <a:latin typeface="+mn-lt"/>
                  <a:ea typeface="+mn-ea"/>
                  <a:cs typeface="+mn-cs"/>
                </a:defRPr>
              </a:lvl3pPr>
              <a:lvl4pPr marL="1371600" algn="l" defTabSz="457200" rtl="0" eaLnBrk="0" fontAlgn="base" hangingPunct="0">
                <a:spcBef>
                  <a:spcPct val="0"/>
                </a:spcBef>
                <a:spcAft>
                  <a:spcPct val="0"/>
                </a:spcAft>
                <a:defRPr kern="1200">
                  <a:solidFill>
                    <a:schemeClr val="lt1"/>
                  </a:solidFill>
                  <a:latin typeface="+mn-lt"/>
                  <a:ea typeface="+mn-ea"/>
                  <a:cs typeface="+mn-cs"/>
                </a:defRPr>
              </a:lvl4pPr>
              <a:lvl5pPr marL="1828800" algn="l" defTabSz="457200"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a:solidFill>
                    <a:schemeClr val="tx1"/>
                  </a:solidFill>
                </a:rPr>
                <a:t>4</a:t>
              </a:r>
            </a:p>
          </p:txBody>
        </p:sp>
        <p:cxnSp>
          <p:nvCxnSpPr>
            <p:cNvPr id="56" name="Straight Arrow Connector 55">
              <a:extLst>
                <a:ext uri="{FF2B5EF4-FFF2-40B4-BE49-F238E27FC236}">
                  <a16:creationId xmlns:a16="http://schemas.microsoft.com/office/drawing/2014/main" id="{631277E2-70A1-FDEB-8849-EAC0C5D0E92E}"/>
                </a:ext>
              </a:extLst>
            </p:cNvPr>
            <p:cNvCxnSpPr>
              <a:cxnSpLocks/>
              <a:stCxn id="54" idx="7"/>
              <a:endCxn id="55" idx="3"/>
            </p:cNvCxnSpPr>
            <p:nvPr/>
          </p:nvCxnSpPr>
          <p:spPr>
            <a:xfrm flipV="1">
              <a:off x="3589514" y="2023037"/>
              <a:ext cx="825533" cy="989429"/>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4AC1BB86-FE02-DEFA-C2A6-66D21B9FBEEE}"/>
                </a:ext>
              </a:extLst>
            </p:cNvPr>
            <p:cNvCxnSpPr>
              <a:cxnSpLocks/>
              <a:stCxn id="54" idx="5"/>
              <a:endCxn id="56" idx="1"/>
            </p:cNvCxnSpPr>
            <p:nvPr/>
          </p:nvCxnSpPr>
          <p:spPr>
            <a:xfrm>
              <a:off x="3589514" y="3316135"/>
              <a:ext cx="825533" cy="875665"/>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0CC3B495-0CE1-D4B8-7DFB-7C6684981CBD}"/>
                </a:ext>
              </a:extLst>
            </p:cNvPr>
            <p:cNvCxnSpPr>
              <a:cxnSpLocks/>
              <a:stCxn id="55" idx="5"/>
              <a:endCxn id="57" idx="1"/>
            </p:cNvCxnSpPr>
            <p:nvPr/>
          </p:nvCxnSpPr>
          <p:spPr>
            <a:xfrm>
              <a:off x="4753187" y="2023037"/>
              <a:ext cx="992659" cy="989429"/>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94140F8E-F623-82ED-B71C-22FB6D0FE80F}"/>
                </a:ext>
              </a:extLst>
            </p:cNvPr>
            <p:cNvCxnSpPr>
              <a:cxnSpLocks/>
              <a:stCxn id="56" idx="7"/>
              <a:endCxn id="57" idx="3"/>
            </p:cNvCxnSpPr>
            <p:nvPr/>
          </p:nvCxnSpPr>
          <p:spPr>
            <a:xfrm flipV="1">
              <a:off x="4753187" y="3316135"/>
              <a:ext cx="992659" cy="875665"/>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D52F42E6-3FBB-4E05-7C2B-7D4AEBF59FF5}"/>
                </a:ext>
              </a:extLst>
            </p:cNvPr>
            <p:cNvCxnSpPr>
              <a:cxnSpLocks/>
              <a:stCxn id="57" idx="6"/>
              <a:endCxn id="58" idx="2"/>
            </p:cNvCxnSpPr>
            <p:nvPr/>
          </p:nvCxnSpPr>
          <p:spPr>
            <a:xfrm>
              <a:off x="6154018" y="3164301"/>
              <a:ext cx="1394498"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9170F194-A25B-3D44-B09A-B7B6A5CE2CBD}"/>
                </a:ext>
              </a:extLst>
            </p:cNvPr>
            <p:cNvCxnSpPr>
              <a:cxnSpLocks/>
              <a:stCxn id="54" idx="6"/>
              <a:endCxn id="57" idx="2"/>
            </p:cNvCxnSpPr>
            <p:nvPr/>
          </p:nvCxnSpPr>
          <p:spPr>
            <a:xfrm>
              <a:off x="3659546" y="3164301"/>
              <a:ext cx="2016268" cy="0"/>
            </a:xfrm>
            <a:prstGeom prst="straightConnector1">
              <a:avLst/>
            </a:prstGeom>
            <a:ln w="28575">
              <a:solidFill>
                <a:srgbClr val="FF0000"/>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9B51ACFE-67B0-9287-2428-287E7AAB1546}"/>
                </a:ext>
              </a:extLst>
            </p:cNvPr>
            <p:cNvCxnSpPr>
              <a:cxnSpLocks/>
              <a:stCxn id="55" idx="6"/>
              <a:endCxn id="58" idx="1"/>
            </p:cNvCxnSpPr>
            <p:nvPr/>
          </p:nvCxnSpPr>
          <p:spPr>
            <a:xfrm>
              <a:off x="4823219" y="1871203"/>
              <a:ext cx="2795329" cy="1141263"/>
            </a:xfrm>
            <a:prstGeom prst="straightConnector1">
              <a:avLst/>
            </a:prstGeom>
            <a:ln w="28575">
              <a:solidFill>
                <a:srgbClr val="FF0000"/>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93FEB963-CED6-D829-17AA-9C7890B250A2}"/>
                </a:ext>
              </a:extLst>
            </p:cNvPr>
            <p:cNvCxnSpPr>
              <a:cxnSpLocks/>
              <a:stCxn id="56" idx="6"/>
              <a:endCxn id="58" idx="3"/>
            </p:cNvCxnSpPr>
            <p:nvPr/>
          </p:nvCxnSpPr>
          <p:spPr>
            <a:xfrm flipV="1">
              <a:off x="4823219" y="3316135"/>
              <a:ext cx="2795329" cy="1027500"/>
            </a:xfrm>
            <a:prstGeom prst="straightConnector1">
              <a:avLst/>
            </a:prstGeom>
            <a:ln w="28575">
              <a:solidFill>
                <a:srgbClr val="FF0000"/>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64" name="Rectangle 63">
              <a:extLst>
                <a:ext uri="{FF2B5EF4-FFF2-40B4-BE49-F238E27FC236}">
                  <a16:creationId xmlns:a16="http://schemas.microsoft.com/office/drawing/2014/main" id="{1D110402-CB33-F038-20E0-163241822C74}"/>
                </a:ext>
              </a:extLst>
            </p:cNvPr>
            <p:cNvSpPr/>
            <p:nvPr/>
          </p:nvSpPr>
          <p:spPr>
            <a:xfrm>
              <a:off x="6265397" y="1812742"/>
              <a:ext cx="602319" cy="546374"/>
            </a:xfrm>
            <a:prstGeom prst="rect">
              <a:avLst/>
            </a:prstGeom>
          </p:spPr>
          <p:txBody>
            <a:bodyPr wrap="none" lIns="91440" tIns="45720" rIns="91440" bIns="45720" anchor="t">
              <a:spAutoFit/>
            </a:bodyPr>
            <a:lstStyle>
              <a:defPPr>
                <a:defRPr lang="en-US"/>
              </a:defPPr>
              <a:lvl1pPr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r>
                <a:rPr lang="en-US" b="1" kern="0">
                  <a:latin typeface="Roboto Mono"/>
                  <a:ea typeface="Roboto Mono"/>
                </a:rPr>
                <a:t>T</a:t>
              </a:r>
              <a:endParaRPr lang="en-US" b="1" kern="0">
                <a:latin typeface="Roboto Mono"/>
              </a:endParaRPr>
            </a:p>
          </p:txBody>
        </p:sp>
      </p:grpSp>
      <p:grpSp>
        <p:nvGrpSpPr>
          <p:cNvPr id="9" name="Group 8">
            <a:extLst>
              <a:ext uri="{FF2B5EF4-FFF2-40B4-BE49-F238E27FC236}">
                <a16:creationId xmlns:a16="http://schemas.microsoft.com/office/drawing/2014/main" id="{FA046AE6-E88C-87BF-B923-F72AD9DBE796}"/>
              </a:ext>
            </a:extLst>
          </p:cNvPr>
          <p:cNvGrpSpPr/>
          <p:nvPr/>
        </p:nvGrpSpPr>
        <p:grpSpPr>
          <a:xfrm>
            <a:off x="250573" y="1656476"/>
            <a:ext cx="2594555" cy="1961584"/>
            <a:chOff x="250573" y="1656476"/>
            <a:chExt cx="4845378" cy="2901885"/>
          </a:xfrm>
        </p:grpSpPr>
        <p:sp>
          <p:nvSpPr>
            <p:cNvPr id="40" name="Oval 39">
              <a:extLst>
                <a:ext uri="{FF2B5EF4-FFF2-40B4-BE49-F238E27FC236}">
                  <a16:creationId xmlns:a16="http://schemas.microsoft.com/office/drawing/2014/main" id="{C6E4DBC1-189C-1592-1FF1-A6ED98667C91}"/>
                </a:ext>
              </a:extLst>
            </p:cNvPr>
            <p:cNvSpPr/>
            <p:nvPr/>
          </p:nvSpPr>
          <p:spPr>
            <a:xfrm>
              <a:off x="250573" y="2949574"/>
              <a:ext cx="478204" cy="429453"/>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defTabSz="457200" rtl="0" eaLnBrk="0" fontAlgn="base" hangingPunct="0">
                <a:spcBef>
                  <a:spcPct val="0"/>
                </a:spcBef>
                <a:spcAft>
                  <a:spcPct val="0"/>
                </a:spcAft>
                <a:defRPr kern="1200">
                  <a:solidFill>
                    <a:schemeClr val="lt1"/>
                  </a:solidFill>
                  <a:latin typeface="+mn-lt"/>
                  <a:ea typeface="+mn-ea"/>
                  <a:cs typeface="+mn-cs"/>
                </a:defRPr>
              </a:lvl1pPr>
              <a:lvl2pPr marL="457200" algn="l" defTabSz="457200" rtl="0" eaLnBrk="0" fontAlgn="base" hangingPunct="0">
                <a:spcBef>
                  <a:spcPct val="0"/>
                </a:spcBef>
                <a:spcAft>
                  <a:spcPct val="0"/>
                </a:spcAft>
                <a:defRPr kern="1200">
                  <a:solidFill>
                    <a:schemeClr val="lt1"/>
                  </a:solidFill>
                  <a:latin typeface="+mn-lt"/>
                  <a:ea typeface="+mn-ea"/>
                  <a:cs typeface="+mn-cs"/>
                </a:defRPr>
              </a:lvl2pPr>
              <a:lvl3pPr marL="914400" algn="l" defTabSz="457200" rtl="0" eaLnBrk="0" fontAlgn="base" hangingPunct="0">
                <a:spcBef>
                  <a:spcPct val="0"/>
                </a:spcBef>
                <a:spcAft>
                  <a:spcPct val="0"/>
                </a:spcAft>
                <a:defRPr kern="1200">
                  <a:solidFill>
                    <a:schemeClr val="lt1"/>
                  </a:solidFill>
                  <a:latin typeface="+mn-lt"/>
                  <a:ea typeface="+mn-ea"/>
                  <a:cs typeface="+mn-cs"/>
                </a:defRPr>
              </a:lvl3pPr>
              <a:lvl4pPr marL="1371600" algn="l" defTabSz="457200" rtl="0" eaLnBrk="0" fontAlgn="base" hangingPunct="0">
                <a:spcBef>
                  <a:spcPct val="0"/>
                </a:spcBef>
                <a:spcAft>
                  <a:spcPct val="0"/>
                </a:spcAft>
                <a:defRPr kern="1200">
                  <a:solidFill>
                    <a:schemeClr val="lt1"/>
                  </a:solidFill>
                  <a:latin typeface="+mn-lt"/>
                  <a:ea typeface="+mn-ea"/>
                  <a:cs typeface="+mn-cs"/>
                </a:defRPr>
              </a:lvl4pPr>
              <a:lvl5pPr marL="1828800" algn="l" defTabSz="457200"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a:solidFill>
                    <a:schemeClr val="tx1"/>
                  </a:solidFill>
                </a:rPr>
                <a:t>0</a:t>
              </a:r>
            </a:p>
          </p:txBody>
        </p:sp>
        <p:sp>
          <p:nvSpPr>
            <p:cNvPr id="41" name="Oval 40">
              <a:extLst>
                <a:ext uri="{FF2B5EF4-FFF2-40B4-BE49-F238E27FC236}">
                  <a16:creationId xmlns:a16="http://schemas.microsoft.com/office/drawing/2014/main" id="{E26F3287-F878-3E74-4B26-4EAB51361796}"/>
                </a:ext>
              </a:extLst>
            </p:cNvPr>
            <p:cNvSpPr/>
            <p:nvPr/>
          </p:nvSpPr>
          <p:spPr>
            <a:xfrm>
              <a:off x="1414246" y="1656476"/>
              <a:ext cx="478204" cy="429453"/>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defTabSz="457200" rtl="0" eaLnBrk="0" fontAlgn="base" hangingPunct="0">
                <a:spcBef>
                  <a:spcPct val="0"/>
                </a:spcBef>
                <a:spcAft>
                  <a:spcPct val="0"/>
                </a:spcAft>
                <a:defRPr kern="1200">
                  <a:solidFill>
                    <a:schemeClr val="lt1"/>
                  </a:solidFill>
                  <a:latin typeface="+mn-lt"/>
                  <a:ea typeface="+mn-ea"/>
                  <a:cs typeface="+mn-cs"/>
                </a:defRPr>
              </a:lvl1pPr>
              <a:lvl2pPr marL="457200" algn="l" defTabSz="457200" rtl="0" eaLnBrk="0" fontAlgn="base" hangingPunct="0">
                <a:spcBef>
                  <a:spcPct val="0"/>
                </a:spcBef>
                <a:spcAft>
                  <a:spcPct val="0"/>
                </a:spcAft>
                <a:defRPr kern="1200">
                  <a:solidFill>
                    <a:schemeClr val="lt1"/>
                  </a:solidFill>
                  <a:latin typeface="+mn-lt"/>
                  <a:ea typeface="+mn-ea"/>
                  <a:cs typeface="+mn-cs"/>
                </a:defRPr>
              </a:lvl2pPr>
              <a:lvl3pPr marL="914400" algn="l" defTabSz="457200" rtl="0" eaLnBrk="0" fontAlgn="base" hangingPunct="0">
                <a:spcBef>
                  <a:spcPct val="0"/>
                </a:spcBef>
                <a:spcAft>
                  <a:spcPct val="0"/>
                </a:spcAft>
                <a:defRPr kern="1200">
                  <a:solidFill>
                    <a:schemeClr val="lt1"/>
                  </a:solidFill>
                  <a:latin typeface="+mn-lt"/>
                  <a:ea typeface="+mn-ea"/>
                  <a:cs typeface="+mn-cs"/>
                </a:defRPr>
              </a:lvl3pPr>
              <a:lvl4pPr marL="1371600" algn="l" defTabSz="457200" rtl="0" eaLnBrk="0" fontAlgn="base" hangingPunct="0">
                <a:spcBef>
                  <a:spcPct val="0"/>
                </a:spcBef>
                <a:spcAft>
                  <a:spcPct val="0"/>
                </a:spcAft>
                <a:defRPr kern="1200">
                  <a:solidFill>
                    <a:schemeClr val="lt1"/>
                  </a:solidFill>
                  <a:latin typeface="+mn-lt"/>
                  <a:ea typeface="+mn-ea"/>
                  <a:cs typeface="+mn-cs"/>
                </a:defRPr>
              </a:lvl4pPr>
              <a:lvl5pPr marL="1828800" algn="l" defTabSz="457200"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a:solidFill>
                    <a:schemeClr val="tx1"/>
                  </a:solidFill>
                </a:rPr>
                <a:t>1</a:t>
              </a:r>
            </a:p>
          </p:txBody>
        </p:sp>
        <p:sp>
          <p:nvSpPr>
            <p:cNvPr id="42" name="Oval 41">
              <a:extLst>
                <a:ext uri="{FF2B5EF4-FFF2-40B4-BE49-F238E27FC236}">
                  <a16:creationId xmlns:a16="http://schemas.microsoft.com/office/drawing/2014/main" id="{23F81328-F056-C43C-D0AB-E26C3F79EDE8}"/>
                </a:ext>
              </a:extLst>
            </p:cNvPr>
            <p:cNvSpPr/>
            <p:nvPr/>
          </p:nvSpPr>
          <p:spPr>
            <a:xfrm>
              <a:off x="1414246" y="4128908"/>
              <a:ext cx="478204" cy="429453"/>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defTabSz="457200" rtl="0" eaLnBrk="0" fontAlgn="base" hangingPunct="0">
                <a:spcBef>
                  <a:spcPct val="0"/>
                </a:spcBef>
                <a:spcAft>
                  <a:spcPct val="0"/>
                </a:spcAft>
                <a:defRPr kern="1200">
                  <a:solidFill>
                    <a:schemeClr val="lt1"/>
                  </a:solidFill>
                  <a:latin typeface="+mn-lt"/>
                  <a:ea typeface="+mn-ea"/>
                  <a:cs typeface="+mn-cs"/>
                </a:defRPr>
              </a:lvl1pPr>
              <a:lvl2pPr marL="457200" algn="l" defTabSz="457200" rtl="0" eaLnBrk="0" fontAlgn="base" hangingPunct="0">
                <a:spcBef>
                  <a:spcPct val="0"/>
                </a:spcBef>
                <a:spcAft>
                  <a:spcPct val="0"/>
                </a:spcAft>
                <a:defRPr kern="1200">
                  <a:solidFill>
                    <a:schemeClr val="lt1"/>
                  </a:solidFill>
                  <a:latin typeface="+mn-lt"/>
                  <a:ea typeface="+mn-ea"/>
                  <a:cs typeface="+mn-cs"/>
                </a:defRPr>
              </a:lvl2pPr>
              <a:lvl3pPr marL="914400" algn="l" defTabSz="457200" rtl="0" eaLnBrk="0" fontAlgn="base" hangingPunct="0">
                <a:spcBef>
                  <a:spcPct val="0"/>
                </a:spcBef>
                <a:spcAft>
                  <a:spcPct val="0"/>
                </a:spcAft>
                <a:defRPr kern="1200">
                  <a:solidFill>
                    <a:schemeClr val="lt1"/>
                  </a:solidFill>
                  <a:latin typeface="+mn-lt"/>
                  <a:ea typeface="+mn-ea"/>
                  <a:cs typeface="+mn-cs"/>
                </a:defRPr>
              </a:lvl3pPr>
              <a:lvl4pPr marL="1371600" algn="l" defTabSz="457200" rtl="0" eaLnBrk="0" fontAlgn="base" hangingPunct="0">
                <a:spcBef>
                  <a:spcPct val="0"/>
                </a:spcBef>
                <a:spcAft>
                  <a:spcPct val="0"/>
                </a:spcAft>
                <a:defRPr kern="1200">
                  <a:solidFill>
                    <a:schemeClr val="lt1"/>
                  </a:solidFill>
                  <a:latin typeface="+mn-lt"/>
                  <a:ea typeface="+mn-ea"/>
                  <a:cs typeface="+mn-cs"/>
                </a:defRPr>
              </a:lvl4pPr>
              <a:lvl5pPr marL="1828800" algn="l" defTabSz="457200"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a:solidFill>
                    <a:schemeClr val="tx1"/>
                  </a:solidFill>
                </a:rPr>
                <a:t>2</a:t>
              </a:r>
            </a:p>
          </p:txBody>
        </p:sp>
        <p:sp>
          <p:nvSpPr>
            <p:cNvPr id="43" name="Oval 42">
              <a:extLst>
                <a:ext uri="{FF2B5EF4-FFF2-40B4-BE49-F238E27FC236}">
                  <a16:creationId xmlns:a16="http://schemas.microsoft.com/office/drawing/2014/main" id="{2FE5C24C-7DB4-8E95-E159-663BEB78F554}"/>
                </a:ext>
              </a:extLst>
            </p:cNvPr>
            <p:cNvSpPr/>
            <p:nvPr/>
          </p:nvSpPr>
          <p:spPr>
            <a:xfrm>
              <a:off x="2745045" y="2949574"/>
              <a:ext cx="478204" cy="429453"/>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defTabSz="457200" rtl="0" eaLnBrk="0" fontAlgn="base" hangingPunct="0">
                <a:spcBef>
                  <a:spcPct val="0"/>
                </a:spcBef>
                <a:spcAft>
                  <a:spcPct val="0"/>
                </a:spcAft>
                <a:defRPr kern="1200">
                  <a:solidFill>
                    <a:schemeClr val="lt1"/>
                  </a:solidFill>
                  <a:latin typeface="+mn-lt"/>
                  <a:ea typeface="+mn-ea"/>
                  <a:cs typeface="+mn-cs"/>
                </a:defRPr>
              </a:lvl1pPr>
              <a:lvl2pPr marL="457200" algn="l" defTabSz="457200" rtl="0" eaLnBrk="0" fontAlgn="base" hangingPunct="0">
                <a:spcBef>
                  <a:spcPct val="0"/>
                </a:spcBef>
                <a:spcAft>
                  <a:spcPct val="0"/>
                </a:spcAft>
                <a:defRPr kern="1200">
                  <a:solidFill>
                    <a:schemeClr val="lt1"/>
                  </a:solidFill>
                  <a:latin typeface="+mn-lt"/>
                  <a:ea typeface="+mn-ea"/>
                  <a:cs typeface="+mn-cs"/>
                </a:defRPr>
              </a:lvl2pPr>
              <a:lvl3pPr marL="914400" algn="l" defTabSz="457200" rtl="0" eaLnBrk="0" fontAlgn="base" hangingPunct="0">
                <a:spcBef>
                  <a:spcPct val="0"/>
                </a:spcBef>
                <a:spcAft>
                  <a:spcPct val="0"/>
                </a:spcAft>
                <a:defRPr kern="1200">
                  <a:solidFill>
                    <a:schemeClr val="lt1"/>
                  </a:solidFill>
                  <a:latin typeface="+mn-lt"/>
                  <a:ea typeface="+mn-ea"/>
                  <a:cs typeface="+mn-cs"/>
                </a:defRPr>
              </a:lvl3pPr>
              <a:lvl4pPr marL="1371600" algn="l" defTabSz="457200" rtl="0" eaLnBrk="0" fontAlgn="base" hangingPunct="0">
                <a:spcBef>
                  <a:spcPct val="0"/>
                </a:spcBef>
                <a:spcAft>
                  <a:spcPct val="0"/>
                </a:spcAft>
                <a:defRPr kern="1200">
                  <a:solidFill>
                    <a:schemeClr val="lt1"/>
                  </a:solidFill>
                  <a:latin typeface="+mn-lt"/>
                  <a:ea typeface="+mn-ea"/>
                  <a:cs typeface="+mn-cs"/>
                </a:defRPr>
              </a:lvl4pPr>
              <a:lvl5pPr marL="1828800" algn="l" defTabSz="457200"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a:solidFill>
                    <a:schemeClr val="tx1"/>
                  </a:solidFill>
                </a:rPr>
                <a:t>3</a:t>
              </a:r>
            </a:p>
          </p:txBody>
        </p:sp>
        <p:sp>
          <p:nvSpPr>
            <p:cNvPr id="44" name="Oval 43">
              <a:extLst>
                <a:ext uri="{FF2B5EF4-FFF2-40B4-BE49-F238E27FC236}">
                  <a16:creationId xmlns:a16="http://schemas.microsoft.com/office/drawing/2014/main" id="{6FC932DB-FB11-2701-90A4-EFCB951D202F}"/>
                </a:ext>
              </a:extLst>
            </p:cNvPr>
            <p:cNvSpPr/>
            <p:nvPr/>
          </p:nvSpPr>
          <p:spPr>
            <a:xfrm>
              <a:off x="4617747" y="2949574"/>
              <a:ext cx="478204" cy="429453"/>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defTabSz="457200" rtl="0" eaLnBrk="0" fontAlgn="base" hangingPunct="0">
                <a:spcBef>
                  <a:spcPct val="0"/>
                </a:spcBef>
                <a:spcAft>
                  <a:spcPct val="0"/>
                </a:spcAft>
                <a:defRPr kern="1200">
                  <a:solidFill>
                    <a:schemeClr val="lt1"/>
                  </a:solidFill>
                  <a:latin typeface="+mn-lt"/>
                  <a:ea typeface="+mn-ea"/>
                  <a:cs typeface="+mn-cs"/>
                </a:defRPr>
              </a:lvl1pPr>
              <a:lvl2pPr marL="457200" algn="l" defTabSz="457200" rtl="0" eaLnBrk="0" fontAlgn="base" hangingPunct="0">
                <a:spcBef>
                  <a:spcPct val="0"/>
                </a:spcBef>
                <a:spcAft>
                  <a:spcPct val="0"/>
                </a:spcAft>
                <a:defRPr kern="1200">
                  <a:solidFill>
                    <a:schemeClr val="lt1"/>
                  </a:solidFill>
                  <a:latin typeface="+mn-lt"/>
                  <a:ea typeface="+mn-ea"/>
                  <a:cs typeface="+mn-cs"/>
                </a:defRPr>
              </a:lvl2pPr>
              <a:lvl3pPr marL="914400" algn="l" defTabSz="457200" rtl="0" eaLnBrk="0" fontAlgn="base" hangingPunct="0">
                <a:spcBef>
                  <a:spcPct val="0"/>
                </a:spcBef>
                <a:spcAft>
                  <a:spcPct val="0"/>
                </a:spcAft>
                <a:defRPr kern="1200">
                  <a:solidFill>
                    <a:schemeClr val="lt1"/>
                  </a:solidFill>
                  <a:latin typeface="+mn-lt"/>
                  <a:ea typeface="+mn-ea"/>
                  <a:cs typeface="+mn-cs"/>
                </a:defRPr>
              </a:lvl3pPr>
              <a:lvl4pPr marL="1371600" algn="l" defTabSz="457200" rtl="0" eaLnBrk="0" fontAlgn="base" hangingPunct="0">
                <a:spcBef>
                  <a:spcPct val="0"/>
                </a:spcBef>
                <a:spcAft>
                  <a:spcPct val="0"/>
                </a:spcAft>
                <a:defRPr kern="1200">
                  <a:solidFill>
                    <a:schemeClr val="lt1"/>
                  </a:solidFill>
                  <a:latin typeface="+mn-lt"/>
                  <a:ea typeface="+mn-ea"/>
                  <a:cs typeface="+mn-cs"/>
                </a:defRPr>
              </a:lvl4pPr>
              <a:lvl5pPr marL="1828800" algn="l" defTabSz="457200"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a:solidFill>
                    <a:schemeClr val="tx1"/>
                  </a:solidFill>
                </a:rPr>
                <a:t>4</a:t>
              </a:r>
            </a:p>
          </p:txBody>
        </p:sp>
        <p:cxnSp>
          <p:nvCxnSpPr>
            <p:cNvPr id="45" name="Straight Arrow Connector 44">
              <a:extLst>
                <a:ext uri="{FF2B5EF4-FFF2-40B4-BE49-F238E27FC236}">
                  <a16:creationId xmlns:a16="http://schemas.microsoft.com/office/drawing/2014/main" id="{FABD6499-2348-5259-774B-88CEB9FFE677}"/>
                </a:ext>
              </a:extLst>
            </p:cNvPr>
            <p:cNvCxnSpPr>
              <a:cxnSpLocks/>
              <a:stCxn id="70" idx="7"/>
              <a:endCxn id="71" idx="3"/>
            </p:cNvCxnSpPr>
            <p:nvPr/>
          </p:nvCxnSpPr>
          <p:spPr>
            <a:xfrm flipV="1">
              <a:off x="658745" y="2023037"/>
              <a:ext cx="825533" cy="989429"/>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65E6236F-67A1-7E07-89BB-C46B45E09222}"/>
                </a:ext>
              </a:extLst>
            </p:cNvPr>
            <p:cNvCxnSpPr>
              <a:cxnSpLocks/>
              <a:stCxn id="70" idx="5"/>
              <a:endCxn id="72" idx="1"/>
            </p:cNvCxnSpPr>
            <p:nvPr/>
          </p:nvCxnSpPr>
          <p:spPr>
            <a:xfrm>
              <a:off x="658745" y="3316135"/>
              <a:ext cx="825533" cy="875665"/>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DA8AEC66-1886-C662-395C-CED1FE9F4F43}"/>
                </a:ext>
              </a:extLst>
            </p:cNvPr>
            <p:cNvCxnSpPr>
              <a:cxnSpLocks/>
              <a:stCxn id="71" idx="5"/>
              <a:endCxn id="73" idx="1"/>
            </p:cNvCxnSpPr>
            <p:nvPr/>
          </p:nvCxnSpPr>
          <p:spPr>
            <a:xfrm>
              <a:off x="1822418" y="2023037"/>
              <a:ext cx="992659" cy="989429"/>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44E568FF-AC39-5E09-8CA7-C044BF46B4AC}"/>
                </a:ext>
              </a:extLst>
            </p:cNvPr>
            <p:cNvCxnSpPr>
              <a:cxnSpLocks/>
              <a:stCxn id="72" idx="7"/>
              <a:endCxn id="73" idx="3"/>
            </p:cNvCxnSpPr>
            <p:nvPr/>
          </p:nvCxnSpPr>
          <p:spPr>
            <a:xfrm flipV="1">
              <a:off x="1822418" y="3316135"/>
              <a:ext cx="992659" cy="875665"/>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0245BC9E-641B-5DD6-C81D-062994CEA28A}"/>
                </a:ext>
              </a:extLst>
            </p:cNvPr>
            <p:cNvCxnSpPr>
              <a:cxnSpLocks/>
              <a:stCxn id="73" idx="6"/>
              <a:endCxn id="74" idx="2"/>
            </p:cNvCxnSpPr>
            <p:nvPr/>
          </p:nvCxnSpPr>
          <p:spPr>
            <a:xfrm>
              <a:off x="3223249" y="3164301"/>
              <a:ext cx="1394498"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CF481F29-6FE4-8346-B631-1E2B12467447}"/>
                </a:ext>
              </a:extLst>
            </p:cNvPr>
            <p:cNvSpPr/>
            <p:nvPr/>
          </p:nvSpPr>
          <p:spPr>
            <a:xfrm>
              <a:off x="3334628" y="1812742"/>
              <a:ext cx="344988" cy="546374"/>
            </a:xfrm>
            <a:prstGeom prst="rect">
              <a:avLst/>
            </a:prstGeom>
          </p:spPr>
          <p:txBody>
            <a:bodyPr wrap="none" lIns="91440" tIns="45720" rIns="91440" bIns="45720" anchor="t">
              <a:spAutoFit/>
            </a:bodyPr>
            <a:lstStyle>
              <a:defPPr>
                <a:defRPr lang="en-US"/>
              </a:defPPr>
              <a:lvl1pPr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endParaRPr lang="en-US" b="1" kern="0">
                <a:latin typeface="Roboto Mono"/>
              </a:endParaRPr>
            </a:p>
          </p:txBody>
        </p:sp>
      </p:grpSp>
      <p:pic>
        <p:nvPicPr>
          <p:cNvPr id="11" name="Picture 10" descr="A picture containing text, clipart&#10;&#10;Description automatically generated">
            <a:extLst>
              <a:ext uri="{FF2B5EF4-FFF2-40B4-BE49-F238E27FC236}">
                <a16:creationId xmlns:a16="http://schemas.microsoft.com/office/drawing/2014/main" id="{4EBE3591-2285-9434-8369-B1531C74B73B}"/>
              </a:ext>
            </a:extLst>
          </p:cNvPr>
          <p:cNvPicPr>
            <a:picLocks noChangeAspect="1"/>
          </p:cNvPicPr>
          <p:nvPr/>
        </p:nvPicPr>
        <p:blipFill>
          <a:blip r:embed="rId2"/>
          <a:stretch>
            <a:fillRect/>
          </a:stretch>
        </p:blipFill>
        <p:spPr>
          <a:xfrm>
            <a:off x="7494477" y="56625"/>
            <a:ext cx="4638568" cy="585557"/>
          </a:xfrm>
          <a:prstGeom prst="rect">
            <a:avLst/>
          </a:prstGeom>
        </p:spPr>
      </p:pic>
      <p:graphicFrame>
        <p:nvGraphicFramePr>
          <p:cNvPr id="85" name="Table 84">
            <a:extLst>
              <a:ext uri="{FF2B5EF4-FFF2-40B4-BE49-F238E27FC236}">
                <a16:creationId xmlns:a16="http://schemas.microsoft.com/office/drawing/2014/main" id="{9881B6C6-8665-9325-48A7-03CCBC386168}"/>
              </a:ext>
            </a:extLst>
          </p:cNvPr>
          <p:cNvGraphicFramePr>
            <a:graphicFrameLocks noGrp="1"/>
          </p:cNvGraphicFramePr>
          <p:nvPr/>
        </p:nvGraphicFramePr>
        <p:xfrm>
          <a:off x="3304197" y="3776002"/>
          <a:ext cx="2457450" cy="2194560"/>
        </p:xfrm>
        <a:graphic>
          <a:graphicData uri="http://schemas.openxmlformats.org/drawingml/2006/table">
            <a:tbl>
              <a:tblPr bandRow="1">
                <a:tableStyleId>{5C22544A-7EE6-4342-B048-85BDC9FD1C3A}</a:tableStyleId>
              </a:tblPr>
              <a:tblGrid>
                <a:gridCol w="1228725">
                  <a:extLst>
                    <a:ext uri="{9D8B030D-6E8A-4147-A177-3AD203B41FA5}">
                      <a16:colId xmlns:a16="http://schemas.microsoft.com/office/drawing/2014/main" val="2487246480"/>
                    </a:ext>
                  </a:extLst>
                </a:gridCol>
                <a:gridCol w="1228725">
                  <a:extLst>
                    <a:ext uri="{9D8B030D-6E8A-4147-A177-3AD203B41FA5}">
                      <a16:colId xmlns:a16="http://schemas.microsoft.com/office/drawing/2014/main" val="745370173"/>
                    </a:ext>
                  </a:extLst>
                </a:gridCol>
              </a:tblGrid>
              <a:tr h="221649">
                <a:tc>
                  <a:txBody>
                    <a:bodyPr/>
                    <a:lstStyle/>
                    <a:p>
                      <a:pPr algn="ctr" fontAlgn="base"/>
                      <a:r>
                        <a:rPr lang="en-US" sz="1800">
                          <a:effectLst/>
                        </a:rPr>
                        <a:t>0​</a:t>
                      </a:r>
                      <a:endParaRPr lang="en-US" b="1">
                        <a:solidFill>
                          <a:srgbClr val="FFFFFF"/>
                        </a:solidFill>
                        <a:effectLst/>
                      </a:endParaRPr>
                    </a:p>
                  </a:txBody>
                  <a:tcPr marT="0" marB="0"/>
                </a:tc>
                <a:tc>
                  <a:txBody>
                    <a:bodyPr/>
                    <a:lstStyle/>
                    <a:p>
                      <a:pPr algn="ctr" fontAlgn="base"/>
                      <a:r>
                        <a:rPr lang="en-US" sz="1800">
                          <a:effectLst/>
                        </a:rPr>
                        <a:t>1​</a:t>
                      </a:r>
                      <a:endParaRPr lang="en-US" b="1">
                        <a:solidFill>
                          <a:srgbClr val="FFFFFF"/>
                        </a:solidFill>
                        <a:effectLst/>
                      </a:endParaRPr>
                    </a:p>
                  </a:txBody>
                  <a:tcPr marT="0" marB="0"/>
                </a:tc>
                <a:extLst>
                  <a:ext uri="{0D108BD9-81ED-4DB2-BD59-A6C34878D82A}">
                    <a16:rowId xmlns:a16="http://schemas.microsoft.com/office/drawing/2014/main" val="3086479168"/>
                  </a:ext>
                </a:extLst>
              </a:tr>
              <a:tr h="221649">
                <a:tc>
                  <a:txBody>
                    <a:bodyPr/>
                    <a:lstStyle/>
                    <a:p>
                      <a:pPr algn="ctr" fontAlgn="base"/>
                      <a:r>
                        <a:rPr lang="en-US" sz="1800">
                          <a:effectLst/>
                        </a:rPr>
                        <a:t>0​</a:t>
                      </a:r>
                      <a:endParaRPr lang="en-US">
                        <a:effectLst/>
                      </a:endParaRPr>
                    </a:p>
                  </a:txBody>
                  <a:tcPr marT="0" marB="0"/>
                </a:tc>
                <a:tc>
                  <a:txBody>
                    <a:bodyPr/>
                    <a:lstStyle/>
                    <a:p>
                      <a:pPr algn="ctr" fontAlgn="base"/>
                      <a:r>
                        <a:rPr lang="en-US" sz="1800">
                          <a:effectLst/>
                        </a:rPr>
                        <a:t>2​</a:t>
                      </a:r>
                      <a:endParaRPr lang="en-US">
                        <a:effectLst/>
                      </a:endParaRPr>
                    </a:p>
                  </a:txBody>
                  <a:tcPr marT="0" marB="0"/>
                </a:tc>
                <a:extLst>
                  <a:ext uri="{0D108BD9-81ED-4DB2-BD59-A6C34878D82A}">
                    <a16:rowId xmlns:a16="http://schemas.microsoft.com/office/drawing/2014/main" val="3439896580"/>
                  </a:ext>
                </a:extLst>
              </a:tr>
              <a:tr h="221649">
                <a:tc>
                  <a:txBody>
                    <a:bodyPr/>
                    <a:lstStyle/>
                    <a:p>
                      <a:pPr algn="ctr" fontAlgn="base"/>
                      <a:r>
                        <a:rPr lang="en-US" sz="1800">
                          <a:effectLst/>
                        </a:rPr>
                        <a:t>1​</a:t>
                      </a:r>
                      <a:endParaRPr lang="en-US">
                        <a:effectLst/>
                      </a:endParaRPr>
                    </a:p>
                  </a:txBody>
                  <a:tcPr marT="0" marB="0"/>
                </a:tc>
                <a:tc>
                  <a:txBody>
                    <a:bodyPr/>
                    <a:lstStyle/>
                    <a:p>
                      <a:pPr algn="ctr" fontAlgn="base"/>
                      <a:r>
                        <a:rPr lang="en-US" sz="1800">
                          <a:effectLst/>
                        </a:rPr>
                        <a:t>3​</a:t>
                      </a:r>
                      <a:endParaRPr lang="en-US">
                        <a:effectLst/>
                      </a:endParaRPr>
                    </a:p>
                  </a:txBody>
                  <a:tcPr marT="0" marB="0"/>
                </a:tc>
                <a:extLst>
                  <a:ext uri="{0D108BD9-81ED-4DB2-BD59-A6C34878D82A}">
                    <a16:rowId xmlns:a16="http://schemas.microsoft.com/office/drawing/2014/main" val="2533196454"/>
                  </a:ext>
                </a:extLst>
              </a:tr>
              <a:tr h="221649">
                <a:tc>
                  <a:txBody>
                    <a:bodyPr/>
                    <a:lstStyle/>
                    <a:p>
                      <a:pPr algn="ctr" fontAlgn="base"/>
                      <a:r>
                        <a:rPr lang="en-US" sz="1800">
                          <a:effectLst/>
                        </a:rPr>
                        <a:t>2​</a:t>
                      </a:r>
                      <a:endParaRPr lang="en-US">
                        <a:effectLst/>
                      </a:endParaRPr>
                    </a:p>
                  </a:txBody>
                  <a:tcPr marT="0" marB="0"/>
                </a:tc>
                <a:tc>
                  <a:txBody>
                    <a:bodyPr/>
                    <a:lstStyle/>
                    <a:p>
                      <a:pPr algn="ctr" fontAlgn="base"/>
                      <a:r>
                        <a:rPr lang="en-US" sz="1800">
                          <a:effectLst/>
                        </a:rPr>
                        <a:t>3​</a:t>
                      </a:r>
                      <a:endParaRPr lang="en-US">
                        <a:effectLst/>
                      </a:endParaRPr>
                    </a:p>
                  </a:txBody>
                  <a:tcPr marT="0" marB="0"/>
                </a:tc>
                <a:extLst>
                  <a:ext uri="{0D108BD9-81ED-4DB2-BD59-A6C34878D82A}">
                    <a16:rowId xmlns:a16="http://schemas.microsoft.com/office/drawing/2014/main" val="3203016958"/>
                  </a:ext>
                </a:extLst>
              </a:tr>
              <a:tr h="221649">
                <a:tc>
                  <a:txBody>
                    <a:bodyPr/>
                    <a:lstStyle/>
                    <a:p>
                      <a:pPr algn="ctr" fontAlgn="base"/>
                      <a:r>
                        <a:rPr lang="en-US" sz="1800">
                          <a:effectLst/>
                        </a:rPr>
                        <a:t>3​</a:t>
                      </a:r>
                      <a:endParaRPr lang="en-US">
                        <a:effectLst/>
                      </a:endParaRPr>
                    </a:p>
                  </a:txBody>
                  <a:tcPr marT="0" marB="0"/>
                </a:tc>
                <a:tc>
                  <a:txBody>
                    <a:bodyPr/>
                    <a:lstStyle/>
                    <a:p>
                      <a:pPr algn="ctr" fontAlgn="base"/>
                      <a:r>
                        <a:rPr lang="en-US" sz="1800">
                          <a:effectLst/>
                        </a:rPr>
                        <a:t>4​</a:t>
                      </a:r>
                      <a:endParaRPr lang="en-US">
                        <a:effectLst/>
                      </a:endParaRPr>
                    </a:p>
                  </a:txBody>
                  <a:tcPr marT="0" marB="0"/>
                </a:tc>
                <a:extLst>
                  <a:ext uri="{0D108BD9-81ED-4DB2-BD59-A6C34878D82A}">
                    <a16:rowId xmlns:a16="http://schemas.microsoft.com/office/drawing/2014/main" val="2869095099"/>
                  </a:ext>
                </a:extLst>
              </a:tr>
              <a:tr h="221649">
                <a:tc>
                  <a:txBody>
                    <a:bodyPr/>
                    <a:lstStyle/>
                    <a:p>
                      <a:pPr algn="ctr" fontAlgn="base"/>
                      <a:r>
                        <a:rPr lang="en-US" sz="1800">
                          <a:solidFill>
                            <a:srgbClr val="FF0000"/>
                          </a:solidFill>
                          <a:effectLst/>
                        </a:rPr>
                        <a:t>0​</a:t>
                      </a:r>
                      <a:endParaRPr lang="en-US">
                        <a:solidFill>
                          <a:srgbClr val="FF0000"/>
                        </a:solidFill>
                        <a:effectLst/>
                      </a:endParaRPr>
                    </a:p>
                  </a:txBody>
                  <a:tcPr marT="0" marB="0"/>
                </a:tc>
                <a:tc>
                  <a:txBody>
                    <a:bodyPr/>
                    <a:lstStyle/>
                    <a:p>
                      <a:pPr algn="ctr" fontAlgn="base"/>
                      <a:r>
                        <a:rPr lang="en-US" sz="1800">
                          <a:solidFill>
                            <a:srgbClr val="FF0000"/>
                          </a:solidFill>
                          <a:effectLst/>
                        </a:rPr>
                        <a:t>3​</a:t>
                      </a:r>
                      <a:endParaRPr lang="en-US">
                        <a:solidFill>
                          <a:srgbClr val="FF0000"/>
                        </a:solidFill>
                        <a:effectLst/>
                      </a:endParaRPr>
                    </a:p>
                  </a:txBody>
                  <a:tcPr marT="0" marB="0"/>
                </a:tc>
                <a:extLst>
                  <a:ext uri="{0D108BD9-81ED-4DB2-BD59-A6C34878D82A}">
                    <a16:rowId xmlns:a16="http://schemas.microsoft.com/office/drawing/2014/main" val="4054481531"/>
                  </a:ext>
                </a:extLst>
              </a:tr>
              <a:tr h="221649">
                <a:tc>
                  <a:txBody>
                    <a:bodyPr/>
                    <a:lstStyle/>
                    <a:p>
                      <a:pPr algn="ctr" fontAlgn="base"/>
                      <a:r>
                        <a:rPr lang="en-US" sz="1800">
                          <a:solidFill>
                            <a:srgbClr val="FF0000"/>
                          </a:solidFill>
                          <a:effectLst/>
                        </a:rPr>
                        <a:t>1​</a:t>
                      </a:r>
                      <a:endParaRPr lang="en-US">
                        <a:solidFill>
                          <a:srgbClr val="FF0000"/>
                        </a:solidFill>
                        <a:effectLst/>
                      </a:endParaRPr>
                    </a:p>
                  </a:txBody>
                  <a:tcPr marT="0" marB="0"/>
                </a:tc>
                <a:tc>
                  <a:txBody>
                    <a:bodyPr/>
                    <a:lstStyle/>
                    <a:p>
                      <a:pPr algn="ctr" fontAlgn="base"/>
                      <a:r>
                        <a:rPr lang="en-US" sz="1800">
                          <a:solidFill>
                            <a:srgbClr val="FF0000"/>
                          </a:solidFill>
                          <a:effectLst/>
                        </a:rPr>
                        <a:t>4​</a:t>
                      </a:r>
                      <a:endParaRPr lang="en-US">
                        <a:solidFill>
                          <a:srgbClr val="FF0000"/>
                        </a:solidFill>
                        <a:effectLst/>
                      </a:endParaRPr>
                    </a:p>
                  </a:txBody>
                  <a:tcPr marT="0" marB="0"/>
                </a:tc>
                <a:extLst>
                  <a:ext uri="{0D108BD9-81ED-4DB2-BD59-A6C34878D82A}">
                    <a16:rowId xmlns:a16="http://schemas.microsoft.com/office/drawing/2014/main" val="1131343033"/>
                  </a:ext>
                </a:extLst>
              </a:tr>
              <a:tr h="221649">
                <a:tc>
                  <a:txBody>
                    <a:bodyPr/>
                    <a:lstStyle/>
                    <a:p>
                      <a:pPr algn="ctr" fontAlgn="base"/>
                      <a:r>
                        <a:rPr lang="en-US" sz="1800">
                          <a:solidFill>
                            <a:srgbClr val="FF0000"/>
                          </a:solidFill>
                          <a:effectLst/>
                        </a:rPr>
                        <a:t>2​</a:t>
                      </a:r>
                      <a:endParaRPr lang="en-US">
                        <a:solidFill>
                          <a:srgbClr val="FF0000"/>
                        </a:solidFill>
                        <a:effectLst/>
                      </a:endParaRPr>
                    </a:p>
                  </a:txBody>
                  <a:tcPr marT="0" marB="0"/>
                </a:tc>
                <a:tc>
                  <a:txBody>
                    <a:bodyPr/>
                    <a:lstStyle/>
                    <a:p>
                      <a:pPr algn="ctr" fontAlgn="base"/>
                      <a:r>
                        <a:rPr lang="en-US" sz="1800">
                          <a:solidFill>
                            <a:srgbClr val="FF0000"/>
                          </a:solidFill>
                          <a:effectLst/>
                        </a:rPr>
                        <a:t>4​</a:t>
                      </a:r>
                      <a:endParaRPr lang="en-US">
                        <a:solidFill>
                          <a:srgbClr val="FF0000"/>
                        </a:solidFill>
                        <a:effectLst/>
                      </a:endParaRPr>
                    </a:p>
                  </a:txBody>
                  <a:tcPr marT="0" marB="0"/>
                </a:tc>
                <a:extLst>
                  <a:ext uri="{0D108BD9-81ED-4DB2-BD59-A6C34878D82A}">
                    <a16:rowId xmlns:a16="http://schemas.microsoft.com/office/drawing/2014/main" val="2988253850"/>
                  </a:ext>
                </a:extLst>
              </a:tr>
            </a:tbl>
          </a:graphicData>
        </a:graphic>
      </p:graphicFrame>
      <p:graphicFrame>
        <p:nvGraphicFramePr>
          <p:cNvPr id="86" name="Table 85">
            <a:extLst>
              <a:ext uri="{FF2B5EF4-FFF2-40B4-BE49-F238E27FC236}">
                <a16:creationId xmlns:a16="http://schemas.microsoft.com/office/drawing/2014/main" id="{3913E702-6CC8-3CA7-45A7-A20BA72F7C96}"/>
              </a:ext>
            </a:extLst>
          </p:cNvPr>
          <p:cNvGraphicFramePr>
            <a:graphicFrameLocks noGrp="1"/>
          </p:cNvGraphicFramePr>
          <p:nvPr/>
        </p:nvGraphicFramePr>
        <p:xfrm>
          <a:off x="285506" y="3766233"/>
          <a:ext cx="2457450" cy="1371600"/>
        </p:xfrm>
        <a:graphic>
          <a:graphicData uri="http://schemas.openxmlformats.org/drawingml/2006/table">
            <a:tbl>
              <a:tblPr bandRow="1">
                <a:tableStyleId>{5C22544A-7EE6-4342-B048-85BDC9FD1C3A}</a:tableStyleId>
              </a:tblPr>
              <a:tblGrid>
                <a:gridCol w="1228725">
                  <a:extLst>
                    <a:ext uri="{9D8B030D-6E8A-4147-A177-3AD203B41FA5}">
                      <a16:colId xmlns:a16="http://schemas.microsoft.com/office/drawing/2014/main" val="2487246480"/>
                    </a:ext>
                  </a:extLst>
                </a:gridCol>
                <a:gridCol w="1228725">
                  <a:extLst>
                    <a:ext uri="{9D8B030D-6E8A-4147-A177-3AD203B41FA5}">
                      <a16:colId xmlns:a16="http://schemas.microsoft.com/office/drawing/2014/main" val="745370173"/>
                    </a:ext>
                  </a:extLst>
                </a:gridCol>
              </a:tblGrid>
              <a:tr h="221649">
                <a:tc>
                  <a:txBody>
                    <a:bodyPr/>
                    <a:lstStyle/>
                    <a:p>
                      <a:pPr algn="ctr" fontAlgn="base"/>
                      <a:r>
                        <a:rPr lang="en-US" sz="1800">
                          <a:effectLst/>
                        </a:rPr>
                        <a:t>0​</a:t>
                      </a:r>
                      <a:endParaRPr lang="en-US" b="1">
                        <a:solidFill>
                          <a:srgbClr val="FFFFFF"/>
                        </a:solidFill>
                        <a:effectLst/>
                      </a:endParaRPr>
                    </a:p>
                  </a:txBody>
                  <a:tcPr marT="0" marB="0"/>
                </a:tc>
                <a:tc>
                  <a:txBody>
                    <a:bodyPr/>
                    <a:lstStyle/>
                    <a:p>
                      <a:pPr algn="ctr" fontAlgn="base"/>
                      <a:r>
                        <a:rPr lang="en-US" sz="1800">
                          <a:effectLst/>
                        </a:rPr>
                        <a:t>1​</a:t>
                      </a:r>
                      <a:endParaRPr lang="en-US" b="1">
                        <a:solidFill>
                          <a:srgbClr val="FFFFFF"/>
                        </a:solidFill>
                        <a:effectLst/>
                      </a:endParaRPr>
                    </a:p>
                  </a:txBody>
                  <a:tcPr marT="0" marB="0"/>
                </a:tc>
                <a:extLst>
                  <a:ext uri="{0D108BD9-81ED-4DB2-BD59-A6C34878D82A}">
                    <a16:rowId xmlns:a16="http://schemas.microsoft.com/office/drawing/2014/main" val="3086479168"/>
                  </a:ext>
                </a:extLst>
              </a:tr>
              <a:tr h="221649">
                <a:tc>
                  <a:txBody>
                    <a:bodyPr/>
                    <a:lstStyle/>
                    <a:p>
                      <a:pPr algn="ctr" fontAlgn="base"/>
                      <a:r>
                        <a:rPr lang="en-US" sz="1800">
                          <a:effectLst/>
                        </a:rPr>
                        <a:t>0​</a:t>
                      </a:r>
                      <a:endParaRPr lang="en-US">
                        <a:effectLst/>
                      </a:endParaRPr>
                    </a:p>
                  </a:txBody>
                  <a:tcPr marT="0" marB="0"/>
                </a:tc>
                <a:tc>
                  <a:txBody>
                    <a:bodyPr/>
                    <a:lstStyle/>
                    <a:p>
                      <a:pPr algn="ctr" fontAlgn="base"/>
                      <a:r>
                        <a:rPr lang="en-US" sz="1800">
                          <a:effectLst/>
                        </a:rPr>
                        <a:t>2​</a:t>
                      </a:r>
                      <a:endParaRPr lang="en-US">
                        <a:effectLst/>
                      </a:endParaRPr>
                    </a:p>
                  </a:txBody>
                  <a:tcPr marT="0" marB="0"/>
                </a:tc>
                <a:extLst>
                  <a:ext uri="{0D108BD9-81ED-4DB2-BD59-A6C34878D82A}">
                    <a16:rowId xmlns:a16="http://schemas.microsoft.com/office/drawing/2014/main" val="3439896580"/>
                  </a:ext>
                </a:extLst>
              </a:tr>
              <a:tr h="221649">
                <a:tc>
                  <a:txBody>
                    <a:bodyPr/>
                    <a:lstStyle/>
                    <a:p>
                      <a:pPr algn="ctr" fontAlgn="base"/>
                      <a:r>
                        <a:rPr lang="en-US" sz="1800">
                          <a:effectLst/>
                        </a:rPr>
                        <a:t>1​</a:t>
                      </a:r>
                      <a:endParaRPr lang="en-US">
                        <a:effectLst/>
                      </a:endParaRPr>
                    </a:p>
                  </a:txBody>
                  <a:tcPr marT="0" marB="0"/>
                </a:tc>
                <a:tc>
                  <a:txBody>
                    <a:bodyPr/>
                    <a:lstStyle/>
                    <a:p>
                      <a:pPr algn="ctr" fontAlgn="base"/>
                      <a:r>
                        <a:rPr lang="en-US" sz="1800">
                          <a:effectLst/>
                        </a:rPr>
                        <a:t>3​</a:t>
                      </a:r>
                      <a:endParaRPr lang="en-US">
                        <a:effectLst/>
                      </a:endParaRPr>
                    </a:p>
                  </a:txBody>
                  <a:tcPr marT="0" marB="0"/>
                </a:tc>
                <a:extLst>
                  <a:ext uri="{0D108BD9-81ED-4DB2-BD59-A6C34878D82A}">
                    <a16:rowId xmlns:a16="http://schemas.microsoft.com/office/drawing/2014/main" val="2533196454"/>
                  </a:ext>
                </a:extLst>
              </a:tr>
              <a:tr h="221649">
                <a:tc>
                  <a:txBody>
                    <a:bodyPr/>
                    <a:lstStyle/>
                    <a:p>
                      <a:pPr algn="ctr" fontAlgn="base"/>
                      <a:r>
                        <a:rPr lang="en-US" sz="1800">
                          <a:effectLst/>
                        </a:rPr>
                        <a:t>2​</a:t>
                      </a:r>
                      <a:endParaRPr lang="en-US">
                        <a:effectLst/>
                      </a:endParaRPr>
                    </a:p>
                  </a:txBody>
                  <a:tcPr marT="0" marB="0"/>
                </a:tc>
                <a:tc>
                  <a:txBody>
                    <a:bodyPr/>
                    <a:lstStyle/>
                    <a:p>
                      <a:pPr algn="ctr" fontAlgn="base"/>
                      <a:r>
                        <a:rPr lang="en-US" sz="1800">
                          <a:effectLst/>
                        </a:rPr>
                        <a:t>3​</a:t>
                      </a:r>
                      <a:endParaRPr lang="en-US">
                        <a:effectLst/>
                      </a:endParaRPr>
                    </a:p>
                  </a:txBody>
                  <a:tcPr marT="0" marB="0"/>
                </a:tc>
                <a:extLst>
                  <a:ext uri="{0D108BD9-81ED-4DB2-BD59-A6C34878D82A}">
                    <a16:rowId xmlns:a16="http://schemas.microsoft.com/office/drawing/2014/main" val="3203016958"/>
                  </a:ext>
                </a:extLst>
              </a:tr>
              <a:tr h="221649">
                <a:tc>
                  <a:txBody>
                    <a:bodyPr/>
                    <a:lstStyle/>
                    <a:p>
                      <a:pPr algn="ctr" fontAlgn="base"/>
                      <a:r>
                        <a:rPr lang="en-US" sz="1800">
                          <a:effectLst/>
                        </a:rPr>
                        <a:t>3​</a:t>
                      </a:r>
                      <a:endParaRPr lang="en-US">
                        <a:effectLst/>
                      </a:endParaRPr>
                    </a:p>
                  </a:txBody>
                  <a:tcPr marT="0" marB="0"/>
                </a:tc>
                <a:tc>
                  <a:txBody>
                    <a:bodyPr/>
                    <a:lstStyle/>
                    <a:p>
                      <a:pPr algn="ctr" fontAlgn="base"/>
                      <a:r>
                        <a:rPr lang="en-US" sz="1800">
                          <a:effectLst/>
                        </a:rPr>
                        <a:t>4​</a:t>
                      </a:r>
                      <a:endParaRPr lang="en-US">
                        <a:effectLst/>
                      </a:endParaRPr>
                    </a:p>
                  </a:txBody>
                  <a:tcPr marT="0" marB="0"/>
                </a:tc>
                <a:extLst>
                  <a:ext uri="{0D108BD9-81ED-4DB2-BD59-A6C34878D82A}">
                    <a16:rowId xmlns:a16="http://schemas.microsoft.com/office/drawing/2014/main" val="2869095099"/>
                  </a:ext>
                </a:extLst>
              </a:tr>
            </a:tbl>
          </a:graphicData>
        </a:graphic>
      </p:graphicFrame>
    </p:spTree>
    <p:extLst>
      <p:ext uri="{BB962C8B-B14F-4D97-AF65-F5344CB8AC3E}">
        <p14:creationId xmlns:p14="http://schemas.microsoft.com/office/powerpoint/2010/main" val="138977413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9B1585E4-9BE3-4429-89FF-78B0D286B3B6}"/>
              </a:ext>
            </a:extLst>
          </p:cNvPr>
          <p:cNvGrpSpPr/>
          <p:nvPr/>
        </p:nvGrpSpPr>
        <p:grpSpPr>
          <a:xfrm>
            <a:off x="5270314" y="661411"/>
            <a:ext cx="1486606" cy="6119730"/>
            <a:chOff x="7626392" y="381574"/>
            <a:chExt cx="1486606" cy="6119730"/>
          </a:xfrm>
        </p:grpSpPr>
        <p:grpSp>
          <p:nvGrpSpPr>
            <p:cNvPr id="962" name="Group 961">
              <a:extLst>
                <a:ext uri="{FF2B5EF4-FFF2-40B4-BE49-F238E27FC236}">
                  <a16:creationId xmlns:a16="http://schemas.microsoft.com/office/drawing/2014/main" id="{FAE6C232-63D0-458D-A246-1E482408944C}"/>
                </a:ext>
              </a:extLst>
            </p:cNvPr>
            <p:cNvGrpSpPr/>
            <p:nvPr/>
          </p:nvGrpSpPr>
          <p:grpSpPr>
            <a:xfrm>
              <a:off x="7626392" y="1394876"/>
              <a:ext cx="1486606" cy="5106428"/>
              <a:chOff x="9399151" y="459490"/>
              <a:chExt cx="1612160" cy="6339160"/>
            </a:xfrm>
          </p:grpSpPr>
          <p:sp>
            <p:nvSpPr>
              <p:cNvPr id="838" name="Rectangle 837">
                <a:extLst>
                  <a:ext uri="{FF2B5EF4-FFF2-40B4-BE49-F238E27FC236}">
                    <a16:creationId xmlns:a16="http://schemas.microsoft.com/office/drawing/2014/main" id="{5B345085-DCBC-4D61-A9BC-E01B5A01E309}"/>
                  </a:ext>
                </a:extLst>
              </p:cNvPr>
              <p:cNvSpPr/>
              <p:nvPr/>
            </p:nvSpPr>
            <p:spPr>
              <a:xfrm>
                <a:off x="9407336" y="3039939"/>
                <a:ext cx="1603975" cy="116145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39" name="Rectangle 838">
                <a:extLst>
                  <a:ext uri="{FF2B5EF4-FFF2-40B4-BE49-F238E27FC236}">
                    <a16:creationId xmlns:a16="http://schemas.microsoft.com/office/drawing/2014/main" id="{D3826948-84A8-40A3-A1A7-6D0965366CF7}"/>
                  </a:ext>
                </a:extLst>
              </p:cNvPr>
              <p:cNvSpPr/>
              <p:nvPr/>
            </p:nvSpPr>
            <p:spPr>
              <a:xfrm>
                <a:off x="9407336" y="4341095"/>
                <a:ext cx="1603975" cy="115604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40" name="Rectangle 839">
                <a:extLst>
                  <a:ext uri="{FF2B5EF4-FFF2-40B4-BE49-F238E27FC236}">
                    <a16:creationId xmlns:a16="http://schemas.microsoft.com/office/drawing/2014/main" id="{A435D39B-9363-4D25-A216-5DFFBB36F5FE}"/>
                  </a:ext>
                </a:extLst>
              </p:cNvPr>
              <p:cNvSpPr/>
              <p:nvPr/>
            </p:nvSpPr>
            <p:spPr>
              <a:xfrm>
                <a:off x="9407335" y="5617588"/>
                <a:ext cx="1603975" cy="118106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41" name="Rectangle 840">
                <a:extLst>
                  <a:ext uri="{FF2B5EF4-FFF2-40B4-BE49-F238E27FC236}">
                    <a16:creationId xmlns:a16="http://schemas.microsoft.com/office/drawing/2014/main" id="{97FE3849-1106-4A87-A8C2-2C8BEC48F3B1}"/>
                  </a:ext>
                </a:extLst>
              </p:cNvPr>
              <p:cNvSpPr/>
              <p:nvPr/>
            </p:nvSpPr>
            <p:spPr>
              <a:xfrm>
                <a:off x="9399151" y="1754878"/>
                <a:ext cx="1603975" cy="115958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42" name="Rectangle 841">
                <a:extLst>
                  <a:ext uri="{FF2B5EF4-FFF2-40B4-BE49-F238E27FC236}">
                    <a16:creationId xmlns:a16="http://schemas.microsoft.com/office/drawing/2014/main" id="{CC94CB61-72F4-4FA8-8E2E-D0C82E162506}"/>
                  </a:ext>
                </a:extLst>
              </p:cNvPr>
              <p:cNvSpPr/>
              <p:nvPr/>
            </p:nvSpPr>
            <p:spPr>
              <a:xfrm>
                <a:off x="9401311" y="459490"/>
                <a:ext cx="1609251" cy="116880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848" name="Group 847">
                <a:extLst>
                  <a:ext uri="{FF2B5EF4-FFF2-40B4-BE49-F238E27FC236}">
                    <a16:creationId xmlns:a16="http://schemas.microsoft.com/office/drawing/2014/main" id="{06171EBC-DB7A-43CA-99F4-A3D5116BFA64}"/>
                  </a:ext>
                </a:extLst>
              </p:cNvPr>
              <p:cNvGrpSpPr/>
              <p:nvPr/>
            </p:nvGrpSpPr>
            <p:grpSpPr>
              <a:xfrm>
                <a:off x="9514893" y="4715501"/>
                <a:ext cx="274320" cy="256032"/>
                <a:chOff x="-4761" y="4708701"/>
                <a:chExt cx="699768" cy="626065"/>
              </a:xfrm>
            </p:grpSpPr>
            <p:sp>
              <p:nvSpPr>
                <p:cNvPr id="849" name="Rectangle 848">
                  <a:extLst>
                    <a:ext uri="{FF2B5EF4-FFF2-40B4-BE49-F238E27FC236}">
                      <a16:creationId xmlns:a16="http://schemas.microsoft.com/office/drawing/2014/main" id="{FB0C5AB4-3F0B-46CA-8E8B-DCEFE9F1BDA5}"/>
                    </a:ext>
                  </a:extLst>
                </p:cNvPr>
                <p:cNvSpPr/>
                <p:nvPr/>
              </p:nvSpPr>
              <p:spPr>
                <a:xfrm>
                  <a:off x="-2782" y="4865218"/>
                  <a:ext cx="697789" cy="156516"/>
                </a:xfrm>
                <a:prstGeom prst="rect">
                  <a:avLst/>
                </a:prstGeom>
                <a:solidFill>
                  <a:srgbClr val="7030A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50" name="Rectangle 849">
                  <a:extLst>
                    <a:ext uri="{FF2B5EF4-FFF2-40B4-BE49-F238E27FC236}">
                      <a16:creationId xmlns:a16="http://schemas.microsoft.com/office/drawing/2014/main" id="{852A2F62-C34F-4E11-9072-CD49DD6FC017}"/>
                    </a:ext>
                  </a:extLst>
                </p:cNvPr>
                <p:cNvSpPr/>
                <p:nvPr/>
              </p:nvSpPr>
              <p:spPr>
                <a:xfrm>
                  <a:off x="-2782" y="4708701"/>
                  <a:ext cx="697789" cy="156516"/>
                </a:xfrm>
                <a:prstGeom prst="rect">
                  <a:avLst/>
                </a:prstGeom>
                <a:solidFill>
                  <a:srgbClr val="7030A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51" name="Rectangle 850">
                  <a:extLst>
                    <a:ext uri="{FF2B5EF4-FFF2-40B4-BE49-F238E27FC236}">
                      <a16:creationId xmlns:a16="http://schemas.microsoft.com/office/drawing/2014/main" id="{9149DACF-2288-4E2A-99C9-338DE4766A22}"/>
                    </a:ext>
                  </a:extLst>
                </p:cNvPr>
                <p:cNvSpPr/>
                <p:nvPr/>
              </p:nvSpPr>
              <p:spPr>
                <a:xfrm>
                  <a:off x="-2782" y="5178250"/>
                  <a:ext cx="697789" cy="156516"/>
                </a:xfrm>
                <a:prstGeom prst="rect">
                  <a:avLst/>
                </a:prstGeom>
                <a:solidFill>
                  <a:srgbClr val="00B05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52" name="Rectangle 851">
                  <a:extLst>
                    <a:ext uri="{FF2B5EF4-FFF2-40B4-BE49-F238E27FC236}">
                      <a16:creationId xmlns:a16="http://schemas.microsoft.com/office/drawing/2014/main" id="{6546E4FA-7424-4B21-8E79-FB4B3A98C63B}"/>
                    </a:ext>
                  </a:extLst>
                </p:cNvPr>
                <p:cNvSpPr/>
                <p:nvPr/>
              </p:nvSpPr>
              <p:spPr>
                <a:xfrm>
                  <a:off x="-2782" y="5021734"/>
                  <a:ext cx="697789" cy="156516"/>
                </a:xfrm>
                <a:prstGeom prst="rect">
                  <a:avLst/>
                </a:prstGeom>
                <a:solidFill>
                  <a:srgbClr val="FFC00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53" name="Rectangle 852">
                  <a:extLst>
                    <a:ext uri="{FF2B5EF4-FFF2-40B4-BE49-F238E27FC236}">
                      <a16:creationId xmlns:a16="http://schemas.microsoft.com/office/drawing/2014/main" id="{5DF09EB3-3F80-4EE9-AD3D-B96A88E2DCBC}"/>
                    </a:ext>
                  </a:extLst>
                </p:cNvPr>
                <p:cNvSpPr/>
                <p:nvPr/>
              </p:nvSpPr>
              <p:spPr>
                <a:xfrm>
                  <a:off x="-4761" y="4865218"/>
                  <a:ext cx="348894" cy="156516"/>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54" name="Rectangle 853">
                  <a:extLst>
                    <a:ext uri="{FF2B5EF4-FFF2-40B4-BE49-F238E27FC236}">
                      <a16:creationId xmlns:a16="http://schemas.microsoft.com/office/drawing/2014/main" id="{FBCECA48-6E4F-465B-9872-F71E10C9F711}"/>
                    </a:ext>
                  </a:extLst>
                </p:cNvPr>
                <p:cNvSpPr/>
                <p:nvPr/>
              </p:nvSpPr>
              <p:spPr>
                <a:xfrm>
                  <a:off x="-4761" y="4708701"/>
                  <a:ext cx="348894" cy="156516"/>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55" name="Rectangle 854">
                  <a:extLst>
                    <a:ext uri="{FF2B5EF4-FFF2-40B4-BE49-F238E27FC236}">
                      <a16:creationId xmlns:a16="http://schemas.microsoft.com/office/drawing/2014/main" id="{919D22DC-77E6-4964-840F-1036511AE12D}"/>
                    </a:ext>
                  </a:extLst>
                </p:cNvPr>
                <p:cNvSpPr/>
                <p:nvPr/>
              </p:nvSpPr>
              <p:spPr>
                <a:xfrm>
                  <a:off x="-4761" y="5178250"/>
                  <a:ext cx="348894" cy="156516"/>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56" name="Rectangle 855">
                  <a:extLst>
                    <a:ext uri="{FF2B5EF4-FFF2-40B4-BE49-F238E27FC236}">
                      <a16:creationId xmlns:a16="http://schemas.microsoft.com/office/drawing/2014/main" id="{1D513A3C-16F7-4414-8F05-E6898AF8BC3C}"/>
                    </a:ext>
                  </a:extLst>
                </p:cNvPr>
                <p:cNvSpPr/>
                <p:nvPr/>
              </p:nvSpPr>
              <p:spPr>
                <a:xfrm>
                  <a:off x="-4761" y="5021734"/>
                  <a:ext cx="348894" cy="156516"/>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857" name="Group 856">
                <a:extLst>
                  <a:ext uri="{FF2B5EF4-FFF2-40B4-BE49-F238E27FC236}">
                    <a16:creationId xmlns:a16="http://schemas.microsoft.com/office/drawing/2014/main" id="{C8076E47-062E-49DC-815B-499DD061877A}"/>
                  </a:ext>
                </a:extLst>
              </p:cNvPr>
              <p:cNvGrpSpPr/>
              <p:nvPr/>
            </p:nvGrpSpPr>
            <p:grpSpPr>
              <a:xfrm>
                <a:off x="10621768" y="860148"/>
                <a:ext cx="274320" cy="128016"/>
                <a:chOff x="1507458" y="975898"/>
                <a:chExt cx="699767" cy="313032"/>
              </a:xfrm>
            </p:grpSpPr>
            <p:sp>
              <p:nvSpPr>
                <p:cNvPr id="858" name="Rectangle 857">
                  <a:extLst>
                    <a:ext uri="{FF2B5EF4-FFF2-40B4-BE49-F238E27FC236}">
                      <a16:creationId xmlns:a16="http://schemas.microsoft.com/office/drawing/2014/main" id="{0F969F45-E8FC-44D5-84A2-B8FEB7E5ED6F}"/>
                    </a:ext>
                  </a:extLst>
                </p:cNvPr>
                <p:cNvSpPr/>
                <p:nvPr/>
              </p:nvSpPr>
              <p:spPr>
                <a:xfrm>
                  <a:off x="1509436" y="1132414"/>
                  <a:ext cx="697789" cy="156516"/>
                </a:xfrm>
                <a:prstGeom prst="rect">
                  <a:avLst/>
                </a:prstGeom>
                <a:solidFill>
                  <a:srgbClr val="FFC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59" name="Rectangle 858">
                  <a:extLst>
                    <a:ext uri="{FF2B5EF4-FFF2-40B4-BE49-F238E27FC236}">
                      <a16:creationId xmlns:a16="http://schemas.microsoft.com/office/drawing/2014/main" id="{2CBEA3EF-04AA-46F2-9E85-05D02197F2EF}"/>
                    </a:ext>
                  </a:extLst>
                </p:cNvPr>
                <p:cNvSpPr/>
                <p:nvPr/>
              </p:nvSpPr>
              <p:spPr>
                <a:xfrm>
                  <a:off x="1509436" y="975898"/>
                  <a:ext cx="697789" cy="156516"/>
                </a:xfrm>
                <a:prstGeom prst="rect">
                  <a:avLst/>
                </a:prstGeom>
                <a:solidFill>
                  <a:srgbClr val="FFC00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60" name="Rectangle 859">
                  <a:extLst>
                    <a:ext uri="{FF2B5EF4-FFF2-40B4-BE49-F238E27FC236}">
                      <a16:creationId xmlns:a16="http://schemas.microsoft.com/office/drawing/2014/main" id="{3802839F-7D7D-4B8B-B171-B3F40AECAC39}"/>
                    </a:ext>
                  </a:extLst>
                </p:cNvPr>
                <p:cNvSpPr/>
                <p:nvPr/>
              </p:nvSpPr>
              <p:spPr>
                <a:xfrm>
                  <a:off x="1507458" y="1132414"/>
                  <a:ext cx="348894" cy="156516"/>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61" name="Rectangle 860">
                  <a:extLst>
                    <a:ext uri="{FF2B5EF4-FFF2-40B4-BE49-F238E27FC236}">
                      <a16:creationId xmlns:a16="http://schemas.microsoft.com/office/drawing/2014/main" id="{5075B57F-368F-46F7-8D1D-E6A83906A836}"/>
                    </a:ext>
                  </a:extLst>
                </p:cNvPr>
                <p:cNvSpPr/>
                <p:nvPr/>
              </p:nvSpPr>
              <p:spPr>
                <a:xfrm>
                  <a:off x="1507458" y="975898"/>
                  <a:ext cx="348894" cy="156516"/>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862" name="Group 861">
                <a:extLst>
                  <a:ext uri="{FF2B5EF4-FFF2-40B4-BE49-F238E27FC236}">
                    <a16:creationId xmlns:a16="http://schemas.microsoft.com/office/drawing/2014/main" id="{DCE3CB9C-39E8-4B06-8FD0-C53FC51383AE}"/>
                  </a:ext>
                </a:extLst>
              </p:cNvPr>
              <p:cNvGrpSpPr/>
              <p:nvPr/>
            </p:nvGrpSpPr>
            <p:grpSpPr>
              <a:xfrm>
                <a:off x="10631976" y="3472038"/>
                <a:ext cx="274320" cy="192024"/>
                <a:chOff x="1505482" y="2196547"/>
                <a:chExt cx="699768" cy="469549"/>
              </a:xfrm>
            </p:grpSpPr>
            <p:sp>
              <p:nvSpPr>
                <p:cNvPr id="863" name="Rectangle 862">
                  <a:extLst>
                    <a:ext uri="{FF2B5EF4-FFF2-40B4-BE49-F238E27FC236}">
                      <a16:creationId xmlns:a16="http://schemas.microsoft.com/office/drawing/2014/main" id="{A97F6D32-606F-422C-9E39-B5BE3FB84D90}"/>
                    </a:ext>
                  </a:extLst>
                </p:cNvPr>
                <p:cNvSpPr/>
                <p:nvPr/>
              </p:nvSpPr>
              <p:spPr>
                <a:xfrm>
                  <a:off x="1507461" y="2353063"/>
                  <a:ext cx="697789" cy="156516"/>
                </a:xfrm>
                <a:prstGeom prst="rect">
                  <a:avLst/>
                </a:prstGeom>
                <a:solidFill>
                  <a:srgbClr val="7030A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64" name="Rectangle 863">
                  <a:extLst>
                    <a:ext uri="{FF2B5EF4-FFF2-40B4-BE49-F238E27FC236}">
                      <a16:creationId xmlns:a16="http://schemas.microsoft.com/office/drawing/2014/main" id="{088183B9-E661-479D-BB58-828420E9ED78}"/>
                    </a:ext>
                  </a:extLst>
                </p:cNvPr>
                <p:cNvSpPr/>
                <p:nvPr/>
              </p:nvSpPr>
              <p:spPr>
                <a:xfrm>
                  <a:off x="1507461" y="2196547"/>
                  <a:ext cx="697789" cy="156516"/>
                </a:xfrm>
                <a:prstGeom prst="rect">
                  <a:avLst/>
                </a:prstGeom>
                <a:solidFill>
                  <a:srgbClr val="7030A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65" name="Rectangle 864">
                  <a:extLst>
                    <a:ext uri="{FF2B5EF4-FFF2-40B4-BE49-F238E27FC236}">
                      <a16:creationId xmlns:a16="http://schemas.microsoft.com/office/drawing/2014/main" id="{37F5F33B-7B09-4C55-8FAD-A2505074EFB0}"/>
                    </a:ext>
                  </a:extLst>
                </p:cNvPr>
                <p:cNvSpPr/>
                <p:nvPr/>
              </p:nvSpPr>
              <p:spPr>
                <a:xfrm>
                  <a:off x="1507461" y="2509580"/>
                  <a:ext cx="697789" cy="156516"/>
                </a:xfrm>
                <a:prstGeom prst="rect">
                  <a:avLst/>
                </a:prstGeom>
                <a:solidFill>
                  <a:srgbClr val="7030A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66" name="Rectangle 865">
                  <a:extLst>
                    <a:ext uri="{FF2B5EF4-FFF2-40B4-BE49-F238E27FC236}">
                      <a16:creationId xmlns:a16="http://schemas.microsoft.com/office/drawing/2014/main" id="{948957A1-7A91-4362-AE60-7B7E5A4FE9C4}"/>
                    </a:ext>
                  </a:extLst>
                </p:cNvPr>
                <p:cNvSpPr/>
                <p:nvPr/>
              </p:nvSpPr>
              <p:spPr>
                <a:xfrm>
                  <a:off x="1505482" y="2353063"/>
                  <a:ext cx="348894" cy="156516"/>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67" name="Rectangle 866">
                  <a:extLst>
                    <a:ext uri="{FF2B5EF4-FFF2-40B4-BE49-F238E27FC236}">
                      <a16:creationId xmlns:a16="http://schemas.microsoft.com/office/drawing/2014/main" id="{8281D896-DA60-4EF8-BFA4-15ECD7E23222}"/>
                    </a:ext>
                  </a:extLst>
                </p:cNvPr>
                <p:cNvSpPr/>
                <p:nvPr/>
              </p:nvSpPr>
              <p:spPr>
                <a:xfrm>
                  <a:off x="1505482" y="2196547"/>
                  <a:ext cx="348894" cy="156516"/>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68" name="Rectangle 867">
                  <a:extLst>
                    <a:ext uri="{FF2B5EF4-FFF2-40B4-BE49-F238E27FC236}">
                      <a16:creationId xmlns:a16="http://schemas.microsoft.com/office/drawing/2014/main" id="{1B935AF2-26D4-415B-9F29-57B44C589BB4}"/>
                    </a:ext>
                  </a:extLst>
                </p:cNvPr>
                <p:cNvSpPr/>
                <p:nvPr/>
              </p:nvSpPr>
              <p:spPr>
                <a:xfrm>
                  <a:off x="1505482" y="2509580"/>
                  <a:ext cx="348894" cy="156516"/>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869" name="Group 868">
                <a:extLst>
                  <a:ext uri="{FF2B5EF4-FFF2-40B4-BE49-F238E27FC236}">
                    <a16:creationId xmlns:a16="http://schemas.microsoft.com/office/drawing/2014/main" id="{F70FBBF3-7671-400B-898F-985A1D4EE2BE}"/>
                  </a:ext>
                </a:extLst>
              </p:cNvPr>
              <p:cNvGrpSpPr/>
              <p:nvPr/>
            </p:nvGrpSpPr>
            <p:grpSpPr>
              <a:xfrm>
                <a:off x="10622127" y="2117768"/>
                <a:ext cx="274320" cy="192024"/>
                <a:chOff x="1503507" y="3584988"/>
                <a:chExt cx="699767" cy="469550"/>
              </a:xfrm>
            </p:grpSpPr>
            <p:sp>
              <p:nvSpPr>
                <p:cNvPr id="870" name="Rectangle 869">
                  <a:extLst>
                    <a:ext uri="{FF2B5EF4-FFF2-40B4-BE49-F238E27FC236}">
                      <a16:creationId xmlns:a16="http://schemas.microsoft.com/office/drawing/2014/main" id="{A3622306-74B4-4F42-BC9A-1E7017DC728F}"/>
                    </a:ext>
                  </a:extLst>
                </p:cNvPr>
                <p:cNvSpPr/>
                <p:nvPr/>
              </p:nvSpPr>
              <p:spPr>
                <a:xfrm>
                  <a:off x="1505485" y="3741506"/>
                  <a:ext cx="697789" cy="156516"/>
                </a:xfrm>
                <a:prstGeom prst="rect">
                  <a:avLst/>
                </a:prstGeom>
                <a:solidFill>
                  <a:srgbClr val="00B0F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71" name="Rectangle 870">
                  <a:extLst>
                    <a:ext uri="{FF2B5EF4-FFF2-40B4-BE49-F238E27FC236}">
                      <a16:creationId xmlns:a16="http://schemas.microsoft.com/office/drawing/2014/main" id="{A33EF0BC-9974-4F54-AD27-BFA3D71B221A}"/>
                    </a:ext>
                  </a:extLst>
                </p:cNvPr>
                <p:cNvSpPr/>
                <p:nvPr/>
              </p:nvSpPr>
              <p:spPr>
                <a:xfrm>
                  <a:off x="1505485" y="3584988"/>
                  <a:ext cx="697789" cy="156516"/>
                </a:xfrm>
                <a:prstGeom prst="rect">
                  <a:avLst/>
                </a:prstGeom>
                <a:solidFill>
                  <a:srgbClr val="00B0F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72" name="Rectangle 871">
                  <a:extLst>
                    <a:ext uri="{FF2B5EF4-FFF2-40B4-BE49-F238E27FC236}">
                      <a16:creationId xmlns:a16="http://schemas.microsoft.com/office/drawing/2014/main" id="{9BB43A61-EA61-43EB-81CB-196545B8C7F3}"/>
                    </a:ext>
                  </a:extLst>
                </p:cNvPr>
                <p:cNvSpPr/>
                <p:nvPr/>
              </p:nvSpPr>
              <p:spPr>
                <a:xfrm>
                  <a:off x="1505485" y="3898022"/>
                  <a:ext cx="697789" cy="156516"/>
                </a:xfrm>
                <a:prstGeom prst="rect">
                  <a:avLst/>
                </a:prstGeom>
                <a:solidFill>
                  <a:srgbClr val="00B0F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73" name="Rectangle 872">
                  <a:extLst>
                    <a:ext uri="{FF2B5EF4-FFF2-40B4-BE49-F238E27FC236}">
                      <a16:creationId xmlns:a16="http://schemas.microsoft.com/office/drawing/2014/main" id="{74889DCD-922E-4656-B2A9-F4410DD20DBC}"/>
                    </a:ext>
                  </a:extLst>
                </p:cNvPr>
                <p:cNvSpPr/>
                <p:nvPr/>
              </p:nvSpPr>
              <p:spPr>
                <a:xfrm>
                  <a:off x="1503507" y="3741506"/>
                  <a:ext cx="348894" cy="156516"/>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74" name="Rectangle 873">
                  <a:extLst>
                    <a:ext uri="{FF2B5EF4-FFF2-40B4-BE49-F238E27FC236}">
                      <a16:creationId xmlns:a16="http://schemas.microsoft.com/office/drawing/2014/main" id="{8AF2C26D-F93E-4D98-A05E-556B665A0A55}"/>
                    </a:ext>
                  </a:extLst>
                </p:cNvPr>
                <p:cNvSpPr/>
                <p:nvPr/>
              </p:nvSpPr>
              <p:spPr>
                <a:xfrm>
                  <a:off x="1503507" y="3584988"/>
                  <a:ext cx="348894" cy="156516"/>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75" name="Rectangle 874">
                  <a:extLst>
                    <a:ext uri="{FF2B5EF4-FFF2-40B4-BE49-F238E27FC236}">
                      <a16:creationId xmlns:a16="http://schemas.microsoft.com/office/drawing/2014/main" id="{4809807E-EFF5-4BEB-8803-87C044370F8B}"/>
                    </a:ext>
                  </a:extLst>
                </p:cNvPr>
                <p:cNvSpPr/>
                <p:nvPr/>
              </p:nvSpPr>
              <p:spPr>
                <a:xfrm>
                  <a:off x="1503507" y="3898022"/>
                  <a:ext cx="348894" cy="156516"/>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876" name="Rectangle 875">
                <a:extLst>
                  <a:ext uri="{FF2B5EF4-FFF2-40B4-BE49-F238E27FC236}">
                    <a16:creationId xmlns:a16="http://schemas.microsoft.com/office/drawing/2014/main" id="{F628BA8C-86AD-4D58-BD21-D1E1925D025E}"/>
                  </a:ext>
                </a:extLst>
              </p:cNvPr>
              <p:cNvSpPr/>
              <p:nvPr/>
            </p:nvSpPr>
            <p:spPr>
              <a:xfrm>
                <a:off x="10616620" y="4795528"/>
                <a:ext cx="273545" cy="64008"/>
              </a:xfrm>
              <a:prstGeom prst="rect">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77" name="Rectangle 876">
                <a:extLst>
                  <a:ext uri="{FF2B5EF4-FFF2-40B4-BE49-F238E27FC236}">
                    <a16:creationId xmlns:a16="http://schemas.microsoft.com/office/drawing/2014/main" id="{32B67826-D465-4EA0-9BB8-573749E9AB97}"/>
                  </a:ext>
                </a:extLst>
              </p:cNvPr>
              <p:cNvSpPr/>
              <p:nvPr/>
            </p:nvSpPr>
            <p:spPr>
              <a:xfrm>
                <a:off x="10616620" y="4731520"/>
                <a:ext cx="273545" cy="64008"/>
              </a:xfrm>
              <a:prstGeom prst="rect">
                <a:avLst/>
              </a:prstGeom>
              <a:solidFill>
                <a:srgbClr val="FF000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78" name="Rectangle 877">
                <a:extLst>
                  <a:ext uri="{FF2B5EF4-FFF2-40B4-BE49-F238E27FC236}">
                    <a16:creationId xmlns:a16="http://schemas.microsoft.com/office/drawing/2014/main" id="{BCE4D7AA-824A-4D51-A859-64CA43CB2D2F}"/>
                  </a:ext>
                </a:extLst>
              </p:cNvPr>
              <p:cNvSpPr/>
              <p:nvPr/>
            </p:nvSpPr>
            <p:spPr>
              <a:xfrm>
                <a:off x="10615842" y="4795528"/>
                <a:ext cx="136772" cy="64008"/>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79" name="Rectangle 878">
                <a:extLst>
                  <a:ext uri="{FF2B5EF4-FFF2-40B4-BE49-F238E27FC236}">
                    <a16:creationId xmlns:a16="http://schemas.microsoft.com/office/drawing/2014/main" id="{AF6EE7DD-1D3F-4D9F-BA23-75BC4D54A600}"/>
                  </a:ext>
                </a:extLst>
              </p:cNvPr>
              <p:cNvSpPr/>
              <p:nvPr/>
            </p:nvSpPr>
            <p:spPr>
              <a:xfrm>
                <a:off x="10615842" y="4731520"/>
                <a:ext cx="136772" cy="64008"/>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880" name="Group 879">
                <a:extLst>
                  <a:ext uri="{FF2B5EF4-FFF2-40B4-BE49-F238E27FC236}">
                    <a16:creationId xmlns:a16="http://schemas.microsoft.com/office/drawing/2014/main" id="{0BD607F6-FD61-418D-94BB-610752DB799D}"/>
                  </a:ext>
                </a:extLst>
              </p:cNvPr>
              <p:cNvGrpSpPr/>
              <p:nvPr/>
            </p:nvGrpSpPr>
            <p:grpSpPr>
              <a:xfrm>
                <a:off x="10615842" y="5999556"/>
                <a:ext cx="274320" cy="192024"/>
                <a:chOff x="1501532" y="5950339"/>
                <a:chExt cx="699763" cy="469550"/>
              </a:xfrm>
            </p:grpSpPr>
            <p:sp>
              <p:nvSpPr>
                <p:cNvPr id="881" name="Rectangle 880">
                  <a:extLst>
                    <a:ext uri="{FF2B5EF4-FFF2-40B4-BE49-F238E27FC236}">
                      <a16:creationId xmlns:a16="http://schemas.microsoft.com/office/drawing/2014/main" id="{8455037B-B8A6-4E05-B093-890149FD34DB}"/>
                    </a:ext>
                  </a:extLst>
                </p:cNvPr>
                <p:cNvSpPr/>
                <p:nvPr/>
              </p:nvSpPr>
              <p:spPr>
                <a:xfrm>
                  <a:off x="1503506" y="6106856"/>
                  <a:ext cx="697789" cy="156516"/>
                </a:xfrm>
                <a:prstGeom prst="rect">
                  <a:avLst/>
                </a:prstGeom>
                <a:solidFill>
                  <a:srgbClr val="00B05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82" name="Rectangle 881">
                  <a:extLst>
                    <a:ext uri="{FF2B5EF4-FFF2-40B4-BE49-F238E27FC236}">
                      <a16:creationId xmlns:a16="http://schemas.microsoft.com/office/drawing/2014/main" id="{2062EE09-3A09-4B30-9157-5DDEF68B5AB4}"/>
                    </a:ext>
                  </a:extLst>
                </p:cNvPr>
                <p:cNvSpPr/>
                <p:nvPr/>
              </p:nvSpPr>
              <p:spPr>
                <a:xfrm>
                  <a:off x="1503506" y="5950339"/>
                  <a:ext cx="697789" cy="156516"/>
                </a:xfrm>
                <a:prstGeom prst="rect">
                  <a:avLst/>
                </a:prstGeom>
                <a:solidFill>
                  <a:srgbClr val="00B05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83" name="Rectangle 882">
                  <a:extLst>
                    <a:ext uri="{FF2B5EF4-FFF2-40B4-BE49-F238E27FC236}">
                      <a16:creationId xmlns:a16="http://schemas.microsoft.com/office/drawing/2014/main" id="{1C265056-AE46-4EEB-81D8-A0D122BA9318}"/>
                    </a:ext>
                  </a:extLst>
                </p:cNvPr>
                <p:cNvSpPr/>
                <p:nvPr/>
              </p:nvSpPr>
              <p:spPr>
                <a:xfrm>
                  <a:off x="1503506" y="6263373"/>
                  <a:ext cx="697789" cy="156516"/>
                </a:xfrm>
                <a:prstGeom prst="rect">
                  <a:avLst/>
                </a:prstGeom>
                <a:solidFill>
                  <a:srgbClr val="00B05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84" name="Rectangle 883">
                  <a:extLst>
                    <a:ext uri="{FF2B5EF4-FFF2-40B4-BE49-F238E27FC236}">
                      <a16:creationId xmlns:a16="http://schemas.microsoft.com/office/drawing/2014/main" id="{E4555570-B763-46F1-9761-58CC847A27CF}"/>
                    </a:ext>
                  </a:extLst>
                </p:cNvPr>
                <p:cNvSpPr/>
                <p:nvPr/>
              </p:nvSpPr>
              <p:spPr>
                <a:xfrm>
                  <a:off x="1501532" y="6106856"/>
                  <a:ext cx="348894" cy="156516"/>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85" name="Rectangle 884">
                  <a:extLst>
                    <a:ext uri="{FF2B5EF4-FFF2-40B4-BE49-F238E27FC236}">
                      <a16:creationId xmlns:a16="http://schemas.microsoft.com/office/drawing/2014/main" id="{F14F4EBB-0473-40F5-B783-0CFFFE22F698}"/>
                    </a:ext>
                  </a:extLst>
                </p:cNvPr>
                <p:cNvSpPr/>
                <p:nvPr/>
              </p:nvSpPr>
              <p:spPr>
                <a:xfrm>
                  <a:off x="1501532" y="5950339"/>
                  <a:ext cx="348894" cy="156516"/>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86" name="Rectangle 885">
                  <a:extLst>
                    <a:ext uri="{FF2B5EF4-FFF2-40B4-BE49-F238E27FC236}">
                      <a16:creationId xmlns:a16="http://schemas.microsoft.com/office/drawing/2014/main" id="{DB212357-ADA5-41EC-B0FB-388B32A22FFE}"/>
                    </a:ext>
                  </a:extLst>
                </p:cNvPr>
                <p:cNvSpPr/>
                <p:nvPr/>
              </p:nvSpPr>
              <p:spPr>
                <a:xfrm>
                  <a:off x="1501532" y="6263373"/>
                  <a:ext cx="348894" cy="156516"/>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cxnSp>
            <p:nvCxnSpPr>
              <p:cNvPr id="887" name="Straight Arrow Connector 886">
                <a:extLst>
                  <a:ext uri="{FF2B5EF4-FFF2-40B4-BE49-F238E27FC236}">
                    <a16:creationId xmlns:a16="http://schemas.microsoft.com/office/drawing/2014/main" id="{16B1F62B-2D6D-4D3A-946E-1B0DDBD4893E}"/>
                  </a:ext>
                </a:extLst>
              </p:cNvPr>
              <p:cNvCxnSpPr>
                <a:stCxn id="902" idx="3"/>
                <a:endCxn id="885" idx="1"/>
              </p:cNvCxnSpPr>
              <p:nvPr/>
            </p:nvCxnSpPr>
            <p:spPr>
              <a:xfrm>
                <a:off x="9793482" y="777324"/>
                <a:ext cx="822360" cy="5254237"/>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88" name="Straight Arrow Connector 887">
                <a:extLst>
                  <a:ext uri="{FF2B5EF4-FFF2-40B4-BE49-F238E27FC236}">
                    <a16:creationId xmlns:a16="http://schemas.microsoft.com/office/drawing/2014/main" id="{76B9863A-A16E-4494-BB03-7E84D11CF978}"/>
                  </a:ext>
                </a:extLst>
              </p:cNvPr>
              <p:cNvCxnSpPr>
                <a:stCxn id="901" idx="3"/>
                <a:endCxn id="874" idx="1"/>
              </p:cNvCxnSpPr>
              <p:nvPr/>
            </p:nvCxnSpPr>
            <p:spPr>
              <a:xfrm>
                <a:off x="9793483" y="840644"/>
                <a:ext cx="828645" cy="1309128"/>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89" name="Straight Arrow Connector 888">
                <a:extLst>
                  <a:ext uri="{FF2B5EF4-FFF2-40B4-BE49-F238E27FC236}">
                    <a16:creationId xmlns:a16="http://schemas.microsoft.com/office/drawing/2014/main" id="{67789658-ADF9-492E-A6E3-080D312F75B3}"/>
                  </a:ext>
                </a:extLst>
              </p:cNvPr>
              <p:cNvCxnSpPr>
                <a:stCxn id="905" idx="3"/>
                <a:endCxn id="873" idx="1"/>
              </p:cNvCxnSpPr>
              <p:nvPr/>
            </p:nvCxnSpPr>
            <p:spPr>
              <a:xfrm>
                <a:off x="9793483" y="970035"/>
                <a:ext cx="828645" cy="1243747"/>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90" name="Straight Arrow Connector 889">
                <a:extLst>
                  <a:ext uri="{FF2B5EF4-FFF2-40B4-BE49-F238E27FC236}">
                    <a16:creationId xmlns:a16="http://schemas.microsoft.com/office/drawing/2014/main" id="{A6F71A1D-E1CD-41BC-92C5-7B2265F3E8E1}"/>
                  </a:ext>
                </a:extLst>
              </p:cNvPr>
              <p:cNvCxnSpPr>
                <a:stCxn id="906" idx="3"/>
                <a:endCxn id="884" idx="1"/>
              </p:cNvCxnSpPr>
              <p:nvPr/>
            </p:nvCxnSpPr>
            <p:spPr>
              <a:xfrm>
                <a:off x="9793482" y="906714"/>
                <a:ext cx="822360" cy="5188855"/>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91" name="Straight Arrow Connector 890">
                <a:extLst>
                  <a:ext uri="{FF2B5EF4-FFF2-40B4-BE49-F238E27FC236}">
                    <a16:creationId xmlns:a16="http://schemas.microsoft.com/office/drawing/2014/main" id="{9AA4E2C7-A4DE-4BBE-805B-A2DC4BD8E633}"/>
                  </a:ext>
                </a:extLst>
              </p:cNvPr>
              <p:cNvCxnSpPr>
                <a:stCxn id="913" idx="3"/>
                <a:endCxn id="861" idx="1"/>
              </p:cNvCxnSpPr>
              <p:nvPr/>
            </p:nvCxnSpPr>
            <p:spPr>
              <a:xfrm flipV="1">
                <a:off x="9784208" y="892152"/>
                <a:ext cx="837561" cy="1381006"/>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92" name="Straight Arrow Connector 891">
                <a:extLst>
                  <a:ext uri="{FF2B5EF4-FFF2-40B4-BE49-F238E27FC236}">
                    <a16:creationId xmlns:a16="http://schemas.microsoft.com/office/drawing/2014/main" id="{08A81B79-2ECB-40DF-92D4-705C6C5BFEFC}"/>
                  </a:ext>
                </a:extLst>
              </p:cNvPr>
              <p:cNvCxnSpPr>
                <a:stCxn id="912" idx="3"/>
                <a:endCxn id="879" idx="1"/>
              </p:cNvCxnSpPr>
              <p:nvPr/>
            </p:nvCxnSpPr>
            <p:spPr>
              <a:xfrm>
                <a:off x="9784208" y="2337138"/>
                <a:ext cx="831635" cy="2426386"/>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93" name="Straight Arrow Connector 892">
                <a:extLst>
                  <a:ext uri="{FF2B5EF4-FFF2-40B4-BE49-F238E27FC236}">
                    <a16:creationId xmlns:a16="http://schemas.microsoft.com/office/drawing/2014/main" id="{E5FEC910-B1DC-44C1-9C8D-CCB5D50C238F}"/>
                  </a:ext>
                </a:extLst>
              </p:cNvPr>
              <p:cNvCxnSpPr>
                <a:stCxn id="850" idx="3"/>
                <a:endCxn id="867" idx="1"/>
              </p:cNvCxnSpPr>
              <p:nvPr/>
            </p:nvCxnSpPr>
            <p:spPr>
              <a:xfrm flipV="1">
                <a:off x="9789214" y="3504043"/>
                <a:ext cx="842763" cy="1243463"/>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94" name="Straight Arrow Connector 893">
                <a:extLst>
                  <a:ext uri="{FF2B5EF4-FFF2-40B4-BE49-F238E27FC236}">
                    <a16:creationId xmlns:a16="http://schemas.microsoft.com/office/drawing/2014/main" id="{6374F12E-C419-4B54-AA91-5614962C8980}"/>
                  </a:ext>
                </a:extLst>
              </p:cNvPr>
              <p:cNvCxnSpPr>
                <a:stCxn id="849" idx="3"/>
                <a:endCxn id="866" idx="1"/>
              </p:cNvCxnSpPr>
              <p:nvPr/>
            </p:nvCxnSpPr>
            <p:spPr>
              <a:xfrm flipV="1">
                <a:off x="9789214" y="3568051"/>
                <a:ext cx="842763" cy="1243463"/>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95" name="Straight Arrow Connector 894">
                <a:extLst>
                  <a:ext uri="{FF2B5EF4-FFF2-40B4-BE49-F238E27FC236}">
                    <a16:creationId xmlns:a16="http://schemas.microsoft.com/office/drawing/2014/main" id="{0D4309A4-A44F-4F74-B9E1-A731EEC84A22}"/>
                  </a:ext>
                </a:extLst>
              </p:cNvPr>
              <p:cNvCxnSpPr>
                <a:stCxn id="852" idx="3"/>
                <a:endCxn id="860" idx="1"/>
              </p:cNvCxnSpPr>
              <p:nvPr/>
            </p:nvCxnSpPr>
            <p:spPr>
              <a:xfrm flipV="1">
                <a:off x="9789214" y="956161"/>
                <a:ext cx="832555" cy="3919361"/>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96" name="Straight Arrow Connector 895">
                <a:extLst>
                  <a:ext uri="{FF2B5EF4-FFF2-40B4-BE49-F238E27FC236}">
                    <a16:creationId xmlns:a16="http://schemas.microsoft.com/office/drawing/2014/main" id="{D38814B0-DCEC-480B-9E38-EB4FD0F5E0D6}"/>
                  </a:ext>
                </a:extLst>
              </p:cNvPr>
              <p:cNvCxnSpPr>
                <a:stCxn id="927" idx="3"/>
                <a:endCxn id="868" idx="1"/>
              </p:cNvCxnSpPr>
              <p:nvPr/>
            </p:nvCxnSpPr>
            <p:spPr>
              <a:xfrm flipV="1">
                <a:off x="9793974" y="3632058"/>
                <a:ext cx="838002" cy="2379478"/>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97" name="Straight Arrow Connector 896">
                <a:extLst>
                  <a:ext uri="{FF2B5EF4-FFF2-40B4-BE49-F238E27FC236}">
                    <a16:creationId xmlns:a16="http://schemas.microsoft.com/office/drawing/2014/main" id="{67311726-24C4-48DA-94A8-134E7B3499DB}"/>
                  </a:ext>
                </a:extLst>
              </p:cNvPr>
              <p:cNvCxnSpPr>
                <a:stCxn id="926" idx="3"/>
                <a:endCxn id="958" idx="1"/>
              </p:cNvCxnSpPr>
              <p:nvPr/>
            </p:nvCxnSpPr>
            <p:spPr>
              <a:xfrm flipV="1">
                <a:off x="9793974" y="4895112"/>
                <a:ext cx="821480" cy="1180073"/>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98" name="Straight Arrow Connector 897">
                <a:extLst>
                  <a:ext uri="{FF2B5EF4-FFF2-40B4-BE49-F238E27FC236}">
                    <a16:creationId xmlns:a16="http://schemas.microsoft.com/office/drawing/2014/main" id="{B342F7FF-0D1B-4F14-AA50-2229D0F5ACE9}"/>
                  </a:ext>
                </a:extLst>
              </p:cNvPr>
              <p:cNvCxnSpPr>
                <a:stCxn id="910" idx="3"/>
                <a:endCxn id="886" idx="1"/>
              </p:cNvCxnSpPr>
              <p:nvPr/>
            </p:nvCxnSpPr>
            <p:spPr>
              <a:xfrm>
                <a:off x="9784208" y="2209178"/>
                <a:ext cx="831635" cy="3950399"/>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99" name="Straight Arrow Connector 898">
                <a:extLst>
                  <a:ext uri="{FF2B5EF4-FFF2-40B4-BE49-F238E27FC236}">
                    <a16:creationId xmlns:a16="http://schemas.microsoft.com/office/drawing/2014/main" id="{DEDC6099-68BD-4C03-8E0F-63C88AAFCF03}"/>
                  </a:ext>
                </a:extLst>
              </p:cNvPr>
              <p:cNvCxnSpPr>
                <a:stCxn id="911" idx="3"/>
                <a:endCxn id="875" idx="1"/>
              </p:cNvCxnSpPr>
              <p:nvPr/>
            </p:nvCxnSpPr>
            <p:spPr>
              <a:xfrm>
                <a:off x="9784207" y="2145198"/>
                <a:ext cx="837920" cy="132591"/>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900" name="Group 899">
                <a:extLst>
                  <a:ext uri="{FF2B5EF4-FFF2-40B4-BE49-F238E27FC236}">
                    <a16:creationId xmlns:a16="http://schemas.microsoft.com/office/drawing/2014/main" id="{509BDE54-64C8-4827-8211-826489E8AEC9}"/>
                  </a:ext>
                </a:extLst>
              </p:cNvPr>
              <p:cNvGrpSpPr/>
              <p:nvPr/>
            </p:nvGrpSpPr>
            <p:grpSpPr>
              <a:xfrm>
                <a:off x="9519162" y="745662"/>
                <a:ext cx="274320" cy="256032"/>
                <a:chOff x="-9168" y="976137"/>
                <a:chExt cx="699767" cy="632855"/>
              </a:xfrm>
            </p:grpSpPr>
            <p:sp>
              <p:nvSpPr>
                <p:cNvPr id="901" name="Rectangle 900">
                  <a:extLst>
                    <a:ext uri="{FF2B5EF4-FFF2-40B4-BE49-F238E27FC236}">
                      <a16:creationId xmlns:a16="http://schemas.microsoft.com/office/drawing/2014/main" id="{E1DA2124-6EC0-4D3E-90FB-ADB54098F89D}"/>
                    </a:ext>
                  </a:extLst>
                </p:cNvPr>
                <p:cNvSpPr/>
                <p:nvPr/>
              </p:nvSpPr>
              <p:spPr>
                <a:xfrm>
                  <a:off x="-7190" y="1132653"/>
                  <a:ext cx="697789" cy="156516"/>
                </a:xfrm>
                <a:prstGeom prst="rect">
                  <a:avLst/>
                </a:prstGeom>
                <a:solidFill>
                  <a:srgbClr val="00B0F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02" name="Rectangle 901">
                  <a:extLst>
                    <a:ext uri="{FF2B5EF4-FFF2-40B4-BE49-F238E27FC236}">
                      <a16:creationId xmlns:a16="http://schemas.microsoft.com/office/drawing/2014/main" id="{36402E8D-339B-4E96-AEBE-E328019A7843}"/>
                    </a:ext>
                  </a:extLst>
                </p:cNvPr>
                <p:cNvSpPr/>
                <p:nvPr/>
              </p:nvSpPr>
              <p:spPr>
                <a:xfrm>
                  <a:off x="-7190" y="976137"/>
                  <a:ext cx="697789" cy="156516"/>
                </a:xfrm>
                <a:prstGeom prst="rect">
                  <a:avLst/>
                </a:prstGeom>
                <a:solidFill>
                  <a:srgbClr val="00B05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03" name="Rectangle 902">
                  <a:extLst>
                    <a:ext uri="{FF2B5EF4-FFF2-40B4-BE49-F238E27FC236}">
                      <a16:creationId xmlns:a16="http://schemas.microsoft.com/office/drawing/2014/main" id="{A6A03F94-55C8-423E-A5EB-C688BDFF7E38}"/>
                    </a:ext>
                  </a:extLst>
                </p:cNvPr>
                <p:cNvSpPr/>
                <p:nvPr/>
              </p:nvSpPr>
              <p:spPr>
                <a:xfrm>
                  <a:off x="-9168" y="1132653"/>
                  <a:ext cx="348894" cy="156516"/>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04" name="Rectangle 903">
                  <a:extLst>
                    <a:ext uri="{FF2B5EF4-FFF2-40B4-BE49-F238E27FC236}">
                      <a16:creationId xmlns:a16="http://schemas.microsoft.com/office/drawing/2014/main" id="{F5598207-9457-4FE7-B2BE-5C2DBF89D911}"/>
                    </a:ext>
                  </a:extLst>
                </p:cNvPr>
                <p:cNvSpPr/>
                <p:nvPr/>
              </p:nvSpPr>
              <p:spPr>
                <a:xfrm>
                  <a:off x="-9168" y="976137"/>
                  <a:ext cx="348894" cy="156516"/>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05" name="Rectangle 904">
                  <a:extLst>
                    <a:ext uri="{FF2B5EF4-FFF2-40B4-BE49-F238E27FC236}">
                      <a16:creationId xmlns:a16="http://schemas.microsoft.com/office/drawing/2014/main" id="{31C085A0-A4CC-4093-BE7B-30CD5D45B566}"/>
                    </a:ext>
                  </a:extLst>
                </p:cNvPr>
                <p:cNvSpPr/>
                <p:nvPr/>
              </p:nvSpPr>
              <p:spPr>
                <a:xfrm>
                  <a:off x="-7190" y="1452476"/>
                  <a:ext cx="697789" cy="156516"/>
                </a:xfrm>
                <a:prstGeom prst="rect">
                  <a:avLst/>
                </a:prstGeom>
                <a:solidFill>
                  <a:srgbClr val="00B0F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06" name="Rectangle 905">
                  <a:extLst>
                    <a:ext uri="{FF2B5EF4-FFF2-40B4-BE49-F238E27FC236}">
                      <a16:creationId xmlns:a16="http://schemas.microsoft.com/office/drawing/2014/main" id="{695E69E9-00B4-4F18-9CCD-3B0E62295D8A}"/>
                    </a:ext>
                  </a:extLst>
                </p:cNvPr>
                <p:cNvSpPr/>
                <p:nvPr/>
              </p:nvSpPr>
              <p:spPr>
                <a:xfrm>
                  <a:off x="-7190" y="1295960"/>
                  <a:ext cx="697789" cy="156516"/>
                </a:xfrm>
                <a:prstGeom prst="rect">
                  <a:avLst/>
                </a:prstGeom>
                <a:solidFill>
                  <a:srgbClr val="00B05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07" name="Rectangle 906">
                  <a:extLst>
                    <a:ext uri="{FF2B5EF4-FFF2-40B4-BE49-F238E27FC236}">
                      <a16:creationId xmlns:a16="http://schemas.microsoft.com/office/drawing/2014/main" id="{6C1F6A81-F10F-4E1E-8664-38EB8E70ECF8}"/>
                    </a:ext>
                  </a:extLst>
                </p:cNvPr>
                <p:cNvSpPr/>
                <p:nvPr/>
              </p:nvSpPr>
              <p:spPr>
                <a:xfrm>
                  <a:off x="-9168" y="1452476"/>
                  <a:ext cx="348894" cy="156516"/>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08" name="Rectangle 907">
                  <a:extLst>
                    <a:ext uri="{FF2B5EF4-FFF2-40B4-BE49-F238E27FC236}">
                      <a16:creationId xmlns:a16="http://schemas.microsoft.com/office/drawing/2014/main" id="{E3EF32E2-B745-4A5B-A4CF-34C0CA7918A4}"/>
                    </a:ext>
                  </a:extLst>
                </p:cNvPr>
                <p:cNvSpPr/>
                <p:nvPr/>
              </p:nvSpPr>
              <p:spPr>
                <a:xfrm>
                  <a:off x="-9168" y="1295960"/>
                  <a:ext cx="348894" cy="156516"/>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909" name="Group 908">
                <a:extLst>
                  <a:ext uri="{FF2B5EF4-FFF2-40B4-BE49-F238E27FC236}">
                    <a16:creationId xmlns:a16="http://schemas.microsoft.com/office/drawing/2014/main" id="{5B53F819-686E-4EBA-8A4F-3C4331A69A09}"/>
                  </a:ext>
                </a:extLst>
              </p:cNvPr>
              <p:cNvGrpSpPr/>
              <p:nvPr/>
            </p:nvGrpSpPr>
            <p:grpSpPr>
              <a:xfrm>
                <a:off x="9509887" y="2113207"/>
                <a:ext cx="274320" cy="320040"/>
                <a:chOff x="-9767" y="2195965"/>
                <a:chExt cx="699916" cy="782921"/>
              </a:xfrm>
            </p:grpSpPr>
            <p:sp>
              <p:nvSpPr>
                <p:cNvPr id="910" name="Rectangle 909">
                  <a:extLst>
                    <a:ext uri="{FF2B5EF4-FFF2-40B4-BE49-F238E27FC236}">
                      <a16:creationId xmlns:a16="http://schemas.microsoft.com/office/drawing/2014/main" id="{BDC01315-7E1C-4722-8ABC-8B25544D191C}"/>
                    </a:ext>
                  </a:extLst>
                </p:cNvPr>
                <p:cNvSpPr/>
                <p:nvPr/>
              </p:nvSpPr>
              <p:spPr>
                <a:xfrm>
                  <a:off x="-7640" y="2352481"/>
                  <a:ext cx="697789" cy="156516"/>
                </a:xfrm>
                <a:prstGeom prst="rect">
                  <a:avLst/>
                </a:prstGeom>
                <a:solidFill>
                  <a:srgbClr val="00B05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11" name="Rectangle 910">
                  <a:extLst>
                    <a:ext uri="{FF2B5EF4-FFF2-40B4-BE49-F238E27FC236}">
                      <a16:creationId xmlns:a16="http://schemas.microsoft.com/office/drawing/2014/main" id="{7874FC9C-1F0B-4E48-ABAC-24EA43BD4558}"/>
                    </a:ext>
                  </a:extLst>
                </p:cNvPr>
                <p:cNvSpPr/>
                <p:nvPr/>
              </p:nvSpPr>
              <p:spPr>
                <a:xfrm>
                  <a:off x="-7640" y="2195965"/>
                  <a:ext cx="697789" cy="156516"/>
                </a:xfrm>
                <a:prstGeom prst="rect">
                  <a:avLst/>
                </a:prstGeom>
                <a:solidFill>
                  <a:srgbClr val="00B0F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12" name="Rectangle 911">
                  <a:extLst>
                    <a:ext uri="{FF2B5EF4-FFF2-40B4-BE49-F238E27FC236}">
                      <a16:creationId xmlns:a16="http://schemas.microsoft.com/office/drawing/2014/main" id="{C7524A03-161E-4270-AB33-AFC72E7161BA}"/>
                    </a:ext>
                  </a:extLst>
                </p:cNvPr>
                <p:cNvSpPr/>
                <p:nvPr/>
              </p:nvSpPr>
              <p:spPr>
                <a:xfrm>
                  <a:off x="-7640" y="2665514"/>
                  <a:ext cx="697789" cy="156516"/>
                </a:xfrm>
                <a:prstGeom prst="rect">
                  <a:avLst/>
                </a:prstGeom>
                <a:solidFill>
                  <a:srgbClr val="FF000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13" name="Rectangle 912">
                  <a:extLst>
                    <a:ext uri="{FF2B5EF4-FFF2-40B4-BE49-F238E27FC236}">
                      <a16:creationId xmlns:a16="http://schemas.microsoft.com/office/drawing/2014/main" id="{1FCAEA7C-9420-4628-9BE6-E6E5F8887062}"/>
                    </a:ext>
                  </a:extLst>
                </p:cNvPr>
                <p:cNvSpPr/>
                <p:nvPr/>
              </p:nvSpPr>
              <p:spPr>
                <a:xfrm>
                  <a:off x="-7640" y="2508998"/>
                  <a:ext cx="697789" cy="156516"/>
                </a:xfrm>
                <a:prstGeom prst="rect">
                  <a:avLst/>
                </a:prstGeom>
                <a:solidFill>
                  <a:srgbClr val="FFC00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14" name="Rectangle 913">
                  <a:extLst>
                    <a:ext uri="{FF2B5EF4-FFF2-40B4-BE49-F238E27FC236}">
                      <a16:creationId xmlns:a16="http://schemas.microsoft.com/office/drawing/2014/main" id="{20F9C560-B1D3-4873-9EFC-D9B48314B2E8}"/>
                    </a:ext>
                  </a:extLst>
                </p:cNvPr>
                <p:cNvSpPr/>
                <p:nvPr/>
              </p:nvSpPr>
              <p:spPr>
                <a:xfrm>
                  <a:off x="-9618" y="2352481"/>
                  <a:ext cx="348894" cy="156516"/>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15" name="Rectangle 914">
                  <a:extLst>
                    <a:ext uri="{FF2B5EF4-FFF2-40B4-BE49-F238E27FC236}">
                      <a16:creationId xmlns:a16="http://schemas.microsoft.com/office/drawing/2014/main" id="{EEF71911-4656-4B63-97F2-E6EA1388DCD2}"/>
                    </a:ext>
                  </a:extLst>
                </p:cNvPr>
                <p:cNvSpPr/>
                <p:nvPr/>
              </p:nvSpPr>
              <p:spPr>
                <a:xfrm>
                  <a:off x="-9618" y="2195965"/>
                  <a:ext cx="348894" cy="156516"/>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16" name="Rectangle 915">
                  <a:extLst>
                    <a:ext uri="{FF2B5EF4-FFF2-40B4-BE49-F238E27FC236}">
                      <a16:creationId xmlns:a16="http://schemas.microsoft.com/office/drawing/2014/main" id="{4A255940-8449-47BF-ABE9-9F84B9FD89E0}"/>
                    </a:ext>
                  </a:extLst>
                </p:cNvPr>
                <p:cNvSpPr/>
                <p:nvPr/>
              </p:nvSpPr>
              <p:spPr>
                <a:xfrm>
                  <a:off x="-9618" y="2665514"/>
                  <a:ext cx="348894" cy="156516"/>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17" name="Rectangle 916">
                  <a:extLst>
                    <a:ext uri="{FF2B5EF4-FFF2-40B4-BE49-F238E27FC236}">
                      <a16:creationId xmlns:a16="http://schemas.microsoft.com/office/drawing/2014/main" id="{23424702-E1F8-4DB8-931F-8709DB45F96B}"/>
                    </a:ext>
                  </a:extLst>
                </p:cNvPr>
                <p:cNvSpPr/>
                <p:nvPr/>
              </p:nvSpPr>
              <p:spPr>
                <a:xfrm>
                  <a:off x="-9618" y="2508998"/>
                  <a:ext cx="348894" cy="156516"/>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18" name="Rectangle 917">
                  <a:extLst>
                    <a:ext uri="{FF2B5EF4-FFF2-40B4-BE49-F238E27FC236}">
                      <a16:creationId xmlns:a16="http://schemas.microsoft.com/office/drawing/2014/main" id="{F62ABE00-CD17-4A0C-B1C9-7419C302E8B5}"/>
                    </a:ext>
                  </a:extLst>
                </p:cNvPr>
                <p:cNvSpPr/>
                <p:nvPr/>
              </p:nvSpPr>
              <p:spPr>
                <a:xfrm>
                  <a:off x="-7789" y="2822370"/>
                  <a:ext cx="697789" cy="156516"/>
                </a:xfrm>
                <a:prstGeom prst="rect">
                  <a:avLst/>
                </a:prstGeom>
                <a:solidFill>
                  <a:srgbClr val="FF000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19" name="Rectangle 918">
                  <a:extLst>
                    <a:ext uri="{FF2B5EF4-FFF2-40B4-BE49-F238E27FC236}">
                      <a16:creationId xmlns:a16="http://schemas.microsoft.com/office/drawing/2014/main" id="{2E8BBA4D-8966-40E1-A088-00ACB57C2475}"/>
                    </a:ext>
                  </a:extLst>
                </p:cNvPr>
                <p:cNvSpPr/>
                <p:nvPr/>
              </p:nvSpPr>
              <p:spPr>
                <a:xfrm>
                  <a:off x="-9767" y="2822370"/>
                  <a:ext cx="348894" cy="156516"/>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920" name="Group 919">
                <a:extLst>
                  <a:ext uri="{FF2B5EF4-FFF2-40B4-BE49-F238E27FC236}">
                    <a16:creationId xmlns:a16="http://schemas.microsoft.com/office/drawing/2014/main" id="{9197B9AE-76DC-4ED1-9879-99A2C5B10FD8}"/>
                  </a:ext>
                </a:extLst>
              </p:cNvPr>
              <p:cNvGrpSpPr/>
              <p:nvPr/>
            </p:nvGrpSpPr>
            <p:grpSpPr>
              <a:xfrm>
                <a:off x="9509887" y="3360465"/>
                <a:ext cx="274320" cy="128016"/>
                <a:chOff x="-10297" y="3581792"/>
                <a:chExt cx="699767" cy="313032"/>
              </a:xfrm>
            </p:grpSpPr>
            <p:sp>
              <p:nvSpPr>
                <p:cNvPr id="921" name="Rectangle 920">
                  <a:extLst>
                    <a:ext uri="{FF2B5EF4-FFF2-40B4-BE49-F238E27FC236}">
                      <a16:creationId xmlns:a16="http://schemas.microsoft.com/office/drawing/2014/main" id="{2F215224-687B-455D-90C5-416EEB05AD96}"/>
                    </a:ext>
                  </a:extLst>
                </p:cNvPr>
                <p:cNvSpPr/>
                <p:nvPr/>
              </p:nvSpPr>
              <p:spPr>
                <a:xfrm>
                  <a:off x="-8319" y="3738308"/>
                  <a:ext cx="697789" cy="156516"/>
                </a:xfrm>
                <a:prstGeom prst="rect">
                  <a:avLst/>
                </a:prstGeom>
                <a:solidFill>
                  <a:srgbClr val="00B0F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22" name="Rectangle 921">
                  <a:extLst>
                    <a:ext uri="{FF2B5EF4-FFF2-40B4-BE49-F238E27FC236}">
                      <a16:creationId xmlns:a16="http://schemas.microsoft.com/office/drawing/2014/main" id="{9396A948-6B0B-441A-A520-9038B39A79F8}"/>
                    </a:ext>
                  </a:extLst>
                </p:cNvPr>
                <p:cNvSpPr/>
                <p:nvPr/>
              </p:nvSpPr>
              <p:spPr>
                <a:xfrm>
                  <a:off x="-8319" y="3581792"/>
                  <a:ext cx="697789" cy="156516"/>
                </a:xfrm>
                <a:prstGeom prst="rect">
                  <a:avLst/>
                </a:prstGeom>
                <a:solidFill>
                  <a:srgbClr val="00B05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23" name="Rectangle 922">
                  <a:extLst>
                    <a:ext uri="{FF2B5EF4-FFF2-40B4-BE49-F238E27FC236}">
                      <a16:creationId xmlns:a16="http://schemas.microsoft.com/office/drawing/2014/main" id="{1590C6D1-5781-4089-9583-F1FC6F972FC8}"/>
                    </a:ext>
                  </a:extLst>
                </p:cNvPr>
                <p:cNvSpPr/>
                <p:nvPr/>
              </p:nvSpPr>
              <p:spPr>
                <a:xfrm>
                  <a:off x="-10297" y="3738308"/>
                  <a:ext cx="348894" cy="156516"/>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24" name="Rectangle 923">
                  <a:extLst>
                    <a:ext uri="{FF2B5EF4-FFF2-40B4-BE49-F238E27FC236}">
                      <a16:creationId xmlns:a16="http://schemas.microsoft.com/office/drawing/2014/main" id="{01410E8B-5C67-4AA5-B3EA-10832D987F90}"/>
                    </a:ext>
                  </a:extLst>
                </p:cNvPr>
                <p:cNvSpPr/>
                <p:nvPr/>
              </p:nvSpPr>
              <p:spPr>
                <a:xfrm>
                  <a:off x="-10297" y="3581792"/>
                  <a:ext cx="348894" cy="156516"/>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925" name="Group 924">
                <a:extLst>
                  <a:ext uri="{FF2B5EF4-FFF2-40B4-BE49-F238E27FC236}">
                    <a16:creationId xmlns:a16="http://schemas.microsoft.com/office/drawing/2014/main" id="{CCAE95DA-F979-42F1-B66D-36C360703DF3}"/>
                  </a:ext>
                </a:extLst>
              </p:cNvPr>
              <p:cNvGrpSpPr/>
              <p:nvPr/>
            </p:nvGrpSpPr>
            <p:grpSpPr>
              <a:xfrm>
                <a:off x="9519654" y="5979712"/>
                <a:ext cx="274320" cy="320040"/>
                <a:chOff x="0" y="5935208"/>
                <a:chExt cx="700298" cy="787009"/>
              </a:xfrm>
            </p:grpSpPr>
            <p:sp>
              <p:nvSpPr>
                <p:cNvPr id="926" name="Rectangle 925">
                  <a:extLst>
                    <a:ext uri="{FF2B5EF4-FFF2-40B4-BE49-F238E27FC236}">
                      <a16:creationId xmlns:a16="http://schemas.microsoft.com/office/drawing/2014/main" id="{725CB95C-3A0C-4B4F-A385-260340E8571E}"/>
                    </a:ext>
                  </a:extLst>
                </p:cNvPr>
                <p:cNvSpPr/>
                <p:nvPr/>
              </p:nvSpPr>
              <p:spPr>
                <a:xfrm>
                  <a:off x="2509" y="6091725"/>
                  <a:ext cx="697789" cy="156516"/>
                </a:xfrm>
                <a:prstGeom prst="rect">
                  <a:avLst/>
                </a:prstGeom>
                <a:solidFill>
                  <a:srgbClr val="FF000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27" name="Rectangle 926">
                  <a:extLst>
                    <a:ext uri="{FF2B5EF4-FFF2-40B4-BE49-F238E27FC236}">
                      <a16:creationId xmlns:a16="http://schemas.microsoft.com/office/drawing/2014/main" id="{6CAD5F5C-1FEC-4783-A088-381657BE2C01}"/>
                    </a:ext>
                  </a:extLst>
                </p:cNvPr>
                <p:cNvSpPr/>
                <p:nvPr/>
              </p:nvSpPr>
              <p:spPr>
                <a:xfrm>
                  <a:off x="2509" y="5935208"/>
                  <a:ext cx="697789" cy="156516"/>
                </a:xfrm>
                <a:prstGeom prst="rect">
                  <a:avLst/>
                </a:prstGeom>
                <a:solidFill>
                  <a:srgbClr val="7030A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28" name="Rectangle 927">
                  <a:extLst>
                    <a:ext uri="{FF2B5EF4-FFF2-40B4-BE49-F238E27FC236}">
                      <a16:creationId xmlns:a16="http://schemas.microsoft.com/office/drawing/2014/main" id="{76AFB1FB-FA17-4AA2-A742-3D35F0D0FF4D}"/>
                    </a:ext>
                  </a:extLst>
                </p:cNvPr>
                <p:cNvSpPr/>
                <p:nvPr/>
              </p:nvSpPr>
              <p:spPr>
                <a:xfrm>
                  <a:off x="2509" y="6248242"/>
                  <a:ext cx="697789" cy="156516"/>
                </a:xfrm>
                <a:prstGeom prst="rect">
                  <a:avLst/>
                </a:prstGeom>
                <a:solidFill>
                  <a:srgbClr val="00B0F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29" name="Rectangle 928">
                  <a:extLst>
                    <a:ext uri="{FF2B5EF4-FFF2-40B4-BE49-F238E27FC236}">
                      <a16:creationId xmlns:a16="http://schemas.microsoft.com/office/drawing/2014/main" id="{062433EE-A4CA-4DD1-9E55-FB98206EB298}"/>
                    </a:ext>
                  </a:extLst>
                </p:cNvPr>
                <p:cNvSpPr/>
                <p:nvPr/>
              </p:nvSpPr>
              <p:spPr>
                <a:xfrm>
                  <a:off x="531" y="6091725"/>
                  <a:ext cx="348894" cy="156516"/>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30" name="Rectangle 929">
                  <a:extLst>
                    <a:ext uri="{FF2B5EF4-FFF2-40B4-BE49-F238E27FC236}">
                      <a16:creationId xmlns:a16="http://schemas.microsoft.com/office/drawing/2014/main" id="{33945522-A7D0-44D5-9523-5D66BB920E82}"/>
                    </a:ext>
                  </a:extLst>
                </p:cNvPr>
                <p:cNvSpPr/>
                <p:nvPr/>
              </p:nvSpPr>
              <p:spPr>
                <a:xfrm>
                  <a:off x="531" y="5935208"/>
                  <a:ext cx="348894" cy="156516"/>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31" name="Rectangle 930">
                  <a:extLst>
                    <a:ext uri="{FF2B5EF4-FFF2-40B4-BE49-F238E27FC236}">
                      <a16:creationId xmlns:a16="http://schemas.microsoft.com/office/drawing/2014/main" id="{0EFEA336-13FB-47D1-A81E-915319E5D581}"/>
                    </a:ext>
                  </a:extLst>
                </p:cNvPr>
                <p:cNvSpPr/>
                <p:nvPr/>
              </p:nvSpPr>
              <p:spPr>
                <a:xfrm>
                  <a:off x="531" y="6248242"/>
                  <a:ext cx="348894" cy="156516"/>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32" name="Rectangle 931">
                  <a:extLst>
                    <a:ext uri="{FF2B5EF4-FFF2-40B4-BE49-F238E27FC236}">
                      <a16:creationId xmlns:a16="http://schemas.microsoft.com/office/drawing/2014/main" id="{3D315B81-D871-4FE3-871C-B5526F45E195}"/>
                    </a:ext>
                  </a:extLst>
                </p:cNvPr>
                <p:cNvSpPr/>
                <p:nvPr/>
              </p:nvSpPr>
              <p:spPr>
                <a:xfrm>
                  <a:off x="1978" y="6565701"/>
                  <a:ext cx="697789" cy="156516"/>
                </a:xfrm>
                <a:prstGeom prst="rect">
                  <a:avLst/>
                </a:prstGeom>
                <a:solidFill>
                  <a:srgbClr val="00B0F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33" name="Rectangle 932">
                  <a:extLst>
                    <a:ext uri="{FF2B5EF4-FFF2-40B4-BE49-F238E27FC236}">
                      <a16:creationId xmlns:a16="http://schemas.microsoft.com/office/drawing/2014/main" id="{3F4EC9F8-3895-4A41-9192-470D6AE13223}"/>
                    </a:ext>
                  </a:extLst>
                </p:cNvPr>
                <p:cNvSpPr/>
                <p:nvPr/>
              </p:nvSpPr>
              <p:spPr>
                <a:xfrm>
                  <a:off x="1978" y="6409185"/>
                  <a:ext cx="697789" cy="156516"/>
                </a:xfrm>
                <a:prstGeom prst="rect">
                  <a:avLst/>
                </a:prstGeom>
                <a:solidFill>
                  <a:srgbClr val="00B05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34" name="Rectangle 933">
                  <a:extLst>
                    <a:ext uri="{FF2B5EF4-FFF2-40B4-BE49-F238E27FC236}">
                      <a16:creationId xmlns:a16="http://schemas.microsoft.com/office/drawing/2014/main" id="{65AF5B13-EDD2-40D0-8551-BA5AEE654E47}"/>
                    </a:ext>
                  </a:extLst>
                </p:cNvPr>
                <p:cNvSpPr/>
                <p:nvPr/>
              </p:nvSpPr>
              <p:spPr>
                <a:xfrm>
                  <a:off x="0" y="6565701"/>
                  <a:ext cx="348894" cy="156516"/>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35" name="Rectangle 934">
                  <a:extLst>
                    <a:ext uri="{FF2B5EF4-FFF2-40B4-BE49-F238E27FC236}">
                      <a16:creationId xmlns:a16="http://schemas.microsoft.com/office/drawing/2014/main" id="{37F9413C-AABF-44A2-9EE0-4BAA9B141C65}"/>
                    </a:ext>
                  </a:extLst>
                </p:cNvPr>
                <p:cNvSpPr/>
                <p:nvPr/>
              </p:nvSpPr>
              <p:spPr>
                <a:xfrm>
                  <a:off x="0" y="6409185"/>
                  <a:ext cx="348894" cy="156516"/>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936" name="Group 935">
                <a:extLst>
                  <a:ext uri="{FF2B5EF4-FFF2-40B4-BE49-F238E27FC236}">
                    <a16:creationId xmlns:a16="http://schemas.microsoft.com/office/drawing/2014/main" id="{972A990F-3181-49EB-8D14-B9F5B75DF403}"/>
                  </a:ext>
                </a:extLst>
              </p:cNvPr>
              <p:cNvGrpSpPr/>
              <p:nvPr/>
            </p:nvGrpSpPr>
            <p:grpSpPr>
              <a:xfrm>
                <a:off x="10622486" y="2308360"/>
                <a:ext cx="274320" cy="192024"/>
                <a:chOff x="1503507" y="3584988"/>
                <a:chExt cx="699767" cy="469550"/>
              </a:xfrm>
            </p:grpSpPr>
            <p:sp>
              <p:nvSpPr>
                <p:cNvPr id="937" name="Rectangle 936">
                  <a:extLst>
                    <a:ext uri="{FF2B5EF4-FFF2-40B4-BE49-F238E27FC236}">
                      <a16:creationId xmlns:a16="http://schemas.microsoft.com/office/drawing/2014/main" id="{AC34643B-B414-4924-8F88-E816C76DF7A0}"/>
                    </a:ext>
                  </a:extLst>
                </p:cNvPr>
                <p:cNvSpPr/>
                <p:nvPr/>
              </p:nvSpPr>
              <p:spPr>
                <a:xfrm>
                  <a:off x="1505485" y="3741506"/>
                  <a:ext cx="697789" cy="156516"/>
                </a:xfrm>
                <a:prstGeom prst="rect">
                  <a:avLst/>
                </a:prstGeom>
                <a:solidFill>
                  <a:srgbClr val="00B0F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38" name="Rectangle 937">
                  <a:extLst>
                    <a:ext uri="{FF2B5EF4-FFF2-40B4-BE49-F238E27FC236}">
                      <a16:creationId xmlns:a16="http://schemas.microsoft.com/office/drawing/2014/main" id="{B93DACCC-C625-493B-B7A2-8A606C99636E}"/>
                    </a:ext>
                  </a:extLst>
                </p:cNvPr>
                <p:cNvSpPr/>
                <p:nvPr/>
              </p:nvSpPr>
              <p:spPr>
                <a:xfrm>
                  <a:off x="1505485" y="3584988"/>
                  <a:ext cx="697789" cy="156516"/>
                </a:xfrm>
                <a:prstGeom prst="rect">
                  <a:avLst/>
                </a:prstGeom>
                <a:solidFill>
                  <a:srgbClr val="00B0F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39" name="Rectangle 938">
                  <a:extLst>
                    <a:ext uri="{FF2B5EF4-FFF2-40B4-BE49-F238E27FC236}">
                      <a16:creationId xmlns:a16="http://schemas.microsoft.com/office/drawing/2014/main" id="{DEAD9BDE-1BB5-48D7-B876-B9BDE2AFBE85}"/>
                    </a:ext>
                  </a:extLst>
                </p:cNvPr>
                <p:cNvSpPr/>
                <p:nvPr/>
              </p:nvSpPr>
              <p:spPr>
                <a:xfrm>
                  <a:off x="1505485" y="3898022"/>
                  <a:ext cx="697789" cy="156516"/>
                </a:xfrm>
                <a:prstGeom prst="rect">
                  <a:avLst/>
                </a:prstGeom>
                <a:solidFill>
                  <a:srgbClr val="00B0F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40" name="Rectangle 939">
                  <a:extLst>
                    <a:ext uri="{FF2B5EF4-FFF2-40B4-BE49-F238E27FC236}">
                      <a16:creationId xmlns:a16="http://schemas.microsoft.com/office/drawing/2014/main" id="{2D08A1D8-43D4-49C7-B949-05C0FCB195BD}"/>
                    </a:ext>
                  </a:extLst>
                </p:cNvPr>
                <p:cNvSpPr/>
                <p:nvPr/>
              </p:nvSpPr>
              <p:spPr>
                <a:xfrm>
                  <a:off x="1503507" y="3741506"/>
                  <a:ext cx="348894" cy="156516"/>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41" name="Rectangle 940">
                  <a:extLst>
                    <a:ext uri="{FF2B5EF4-FFF2-40B4-BE49-F238E27FC236}">
                      <a16:creationId xmlns:a16="http://schemas.microsoft.com/office/drawing/2014/main" id="{10B14950-EFFF-4AB7-934D-9C6F28617FD4}"/>
                    </a:ext>
                  </a:extLst>
                </p:cNvPr>
                <p:cNvSpPr/>
                <p:nvPr/>
              </p:nvSpPr>
              <p:spPr>
                <a:xfrm>
                  <a:off x="1503507" y="3584988"/>
                  <a:ext cx="348894" cy="156516"/>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42" name="Rectangle 941">
                  <a:extLst>
                    <a:ext uri="{FF2B5EF4-FFF2-40B4-BE49-F238E27FC236}">
                      <a16:creationId xmlns:a16="http://schemas.microsoft.com/office/drawing/2014/main" id="{7AFF853C-6A1D-4B4D-B78A-8BF0421DB8A5}"/>
                    </a:ext>
                  </a:extLst>
                </p:cNvPr>
                <p:cNvSpPr/>
                <p:nvPr/>
              </p:nvSpPr>
              <p:spPr>
                <a:xfrm>
                  <a:off x="1503507" y="3898022"/>
                  <a:ext cx="348894" cy="156516"/>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cxnSp>
            <p:nvCxnSpPr>
              <p:cNvPr id="943" name="Straight Arrow Connector 942">
                <a:extLst>
                  <a:ext uri="{FF2B5EF4-FFF2-40B4-BE49-F238E27FC236}">
                    <a16:creationId xmlns:a16="http://schemas.microsoft.com/office/drawing/2014/main" id="{0C8249A0-2EEA-4F5D-BC16-E96FC655D2DB}"/>
                  </a:ext>
                </a:extLst>
              </p:cNvPr>
              <p:cNvCxnSpPr>
                <a:stCxn id="921" idx="3"/>
                <a:endCxn id="941" idx="1"/>
              </p:cNvCxnSpPr>
              <p:nvPr/>
            </p:nvCxnSpPr>
            <p:spPr>
              <a:xfrm flipV="1">
                <a:off x="9784208" y="2340365"/>
                <a:ext cx="838279" cy="1116113"/>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44" name="Straight Arrow Connector 943">
                <a:extLst>
                  <a:ext uri="{FF2B5EF4-FFF2-40B4-BE49-F238E27FC236}">
                    <a16:creationId xmlns:a16="http://schemas.microsoft.com/office/drawing/2014/main" id="{6803517F-84AC-4CEB-A0FB-C663DF172C0A}"/>
                  </a:ext>
                </a:extLst>
              </p:cNvPr>
              <p:cNvCxnSpPr>
                <a:stCxn id="928" idx="3"/>
                <a:endCxn id="940" idx="1"/>
              </p:cNvCxnSpPr>
              <p:nvPr/>
            </p:nvCxnSpPr>
            <p:spPr>
              <a:xfrm flipV="1">
                <a:off x="9793974" y="2404374"/>
                <a:ext cx="828512" cy="3734459"/>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45" name="Straight Arrow Connector 944">
                <a:extLst>
                  <a:ext uri="{FF2B5EF4-FFF2-40B4-BE49-F238E27FC236}">
                    <a16:creationId xmlns:a16="http://schemas.microsoft.com/office/drawing/2014/main" id="{CD49BF97-6558-4759-B1AA-8250E2BD973A}"/>
                  </a:ext>
                </a:extLst>
              </p:cNvPr>
              <p:cNvCxnSpPr>
                <a:stCxn id="932" idx="3"/>
                <a:endCxn id="942" idx="1"/>
              </p:cNvCxnSpPr>
              <p:nvPr/>
            </p:nvCxnSpPr>
            <p:spPr>
              <a:xfrm flipV="1">
                <a:off x="9793766" y="2468380"/>
                <a:ext cx="828720" cy="3799548"/>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946" name="Group 945">
                <a:extLst>
                  <a:ext uri="{FF2B5EF4-FFF2-40B4-BE49-F238E27FC236}">
                    <a16:creationId xmlns:a16="http://schemas.microsoft.com/office/drawing/2014/main" id="{8D1BE396-AB2F-4BFB-9086-B8D8910CF7B9}"/>
                  </a:ext>
                </a:extLst>
              </p:cNvPr>
              <p:cNvGrpSpPr/>
              <p:nvPr/>
            </p:nvGrpSpPr>
            <p:grpSpPr>
              <a:xfrm>
                <a:off x="10615842" y="6193831"/>
                <a:ext cx="274320" cy="192024"/>
                <a:chOff x="1501532" y="5950339"/>
                <a:chExt cx="699763" cy="469550"/>
              </a:xfrm>
            </p:grpSpPr>
            <p:sp>
              <p:nvSpPr>
                <p:cNvPr id="947" name="Rectangle 946">
                  <a:extLst>
                    <a:ext uri="{FF2B5EF4-FFF2-40B4-BE49-F238E27FC236}">
                      <a16:creationId xmlns:a16="http://schemas.microsoft.com/office/drawing/2014/main" id="{50F6433B-FCF3-46DC-92FC-62A2E0CA6424}"/>
                    </a:ext>
                  </a:extLst>
                </p:cNvPr>
                <p:cNvSpPr/>
                <p:nvPr/>
              </p:nvSpPr>
              <p:spPr>
                <a:xfrm>
                  <a:off x="1503506" y="6106856"/>
                  <a:ext cx="697789" cy="156516"/>
                </a:xfrm>
                <a:prstGeom prst="rect">
                  <a:avLst/>
                </a:prstGeom>
                <a:solidFill>
                  <a:srgbClr val="00B05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48" name="Rectangle 947">
                  <a:extLst>
                    <a:ext uri="{FF2B5EF4-FFF2-40B4-BE49-F238E27FC236}">
                      <a16:creationId xmlns:a16="http://schemas.microsoft.com/office/drawing/2014/main" id="{0FC997A5-0DC1-4366-A805-F651A67BBFEE}"/>
                    </a:ext>
                  </a:extLst>
                </p:cNvPr>
                <p:cNvSpPr/>
                <p:nvPr/>
              </p:nvSpPr>
              <p:spPr>
                <a:xfrm>
                  <a:off x="1503506" y="5950339"/>
                  <a:ext cx="697789" cy="156516"/>
                </a:xfrm>
                <a:prstGeom prst="rect">
                  <a:avLst/>
                </a:prstGeom>
                <a:solidFill>
                  <a:srgbClr val="00B05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49" name="Rectangle 948">
                  <a:extLst>
                    <a:ext uri="{FF2B5EF4-FFF2-40B4-BE49-F238E27FC236}">
                      <a16:creationId xmlns:a16="http://schemas.microsoft.com/office/drawing/2014/main" id="{35061E16-99EC-47FF-989C-708C4F8B7415}"/>
                    </a:ext>
                  </a:extLst>
                </p:cNvPr>
                <p:cNvSpPr/>
                <p:nvPr/>
              </p:nvSpPr>
              <p:spPr>
                <a:xfrm>
                  <a:off x="1503506" y="6263373"/>
                  <a:ext cx="697789" cy="156516"/>
                </a:xfrm>
                <a:prstGeom prst="rect">
                  <a:avLst/>
                </a:prstGeom>
                <a:solidFill>
                  <a:srgbClr val="00B05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50" name="Rectangle 949">
                  <a:extLst>
                    <a:ext uri="{FF2B5EF4-FFF2-40B4-BE49-F238E27FC236}">
                      <a16:creationId xmlns:a16="http://schemas.microsoft.com/office/drawing/2014/main" id="{4CEF02A4-B4D5-48D4-9555-B4D83C6DF535}"/>
                    </a:ext>
                  </a:extLst>
                </p:cNvPr>
                <p:cNvSpPr/>
                <p:nvPr/>
              </p:nvSpPr>
              <p:spPr>
                <a:xfrm>
                  <a:off x="1501532" y="6106856"/>
                  <a:ext cx="348894" cy="156516"/>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51" name="Rectangle 950">
                  <a:extLst>
                    <a:ext uri="{FF2B5EF4-FFF2-40B4-BE49-F238E27FC236}">
                      <a16:creationId xmlns:a16="http://schemas.microsoft.com/office/drawing/2014/main" id="{F92D68B7-259C-4407-93C8-5DB3C4E16E20}"/>
                    </a:ext>
                  </a:extLst>
                </p:cNvPr>
                <p:cNvSpPr/>
                <p:nvPr/>
              </p:nvSpPr>
              <p:spPr>
                <a:xfrm>
                  <a:off x="1501532" y="5950339"/>
                  <a:ext cx="348894" cy="156516"/>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52" name="Rectangle 951">
                  <a:extLst>
                    <a:ext uri="{FF2B5EF4-FFF2-40B4-BE49-F238E27FC236}">
                      <a16:creationId xmlns:a16="http://schemas.microsoft.com/office/drawing/2014/main" id="{7C5E55DE-489F-4235-A6EC-B65BB890F107}"/>
                    </a:ext>
                  </a:extLst>
                </p:cNvPr>
                <p:cNvSpPr/>
                <p:nvPr/>
              </p:nvSpPr>
              <p:spPr>
                <a:xfrm>
                  <a:off x="1501532" y="6263373"/>
                  <a:ext cx="348894" cy="156516"/>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cxnSp>
            <p:nvCxnSpPr>
              <p:cNvPr id="953" name="Straight Arrow Connector 952">
                <a:extLst>
                  <a:ext uri="{FF2B5EF4-FFF2-40B4-BE49-F238E27FC236}">
                    <a16:creationId xmlns:a16="http://schemas.microsoft.com/office/drawing/2014/main" id="{6B5A7B0D-B2EF-463F-AE21-E2622AF7CFAC}"/>
                  </a:ext>
                </a:extLst>
              </p:cNvPr>
              <p:cNvCxnSpPr>
                <a:stCxn id="922" idx="3"/>
                <a:endCxn id="951" idx="1"/>
              </p:cNvCxnSpPr>
              <p:nvPr/>
            </p:nvCxnSpPr>
            <p:spPr>
              <a:xfrm>
                <a:off x="9784208" y="3392469"/>
                <a:ext cx="831635" cy="2833366"/>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54" name="Straight Arrow Connector 953">
                <a:extLst>
                  <a:ext uri="{FF2B5EF4-FFF2-40B4-BE49-F238E27FC236}">
                    <a16:creationId xmlns:a16="http://schemas.microsoft.com/office/drawing/2014/main" id="{EB05B797-B8DD-4AF5-BEF7-B7DCF4727AB9}"/>
                  </a:ext>
                </a:extLst>
              </p:cNvPr>
              <p:cNvCxnSpPr>
                <a:stCxn id="851" idx="3"/>
                <a:endCxn id="950" idx="1"/>
              </p:cNvCxnSpPr>
              <p:nvPr/>
            </p:nvCxnSpPr>
            <p:spPr>
              <a:xfrm>
                <a:off x="9789214" y="4939529"/>
                <a:ext cx="826629" cy="1350314"/>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55" name="Straight Arrow Connector 954">
                <a:extLst>
                  <a:ext uri="{FF2B5EF4-FFF2-40B4-BE49-F238E27FC236}">
                    <a16:creationId xmlns:a16="http://schemas.microsoft.com/office/drawing/2014/main" id="{86B578EB-53EC-4538-B8C9-A82761180F98}"/>
                  </a:ext>
                </a:extLst>
              </p:cNvPr>
              <p:cNvCxnSpPr>
                <a:stCxn id="933" idx="3"/>
                <a:endCxn id="952" idx="1"/>
              </p:cNvCxnSpPr>
              <p:nvPr/>
            </p:nvCxnSpPr>
            <p:spPr>
              <a:xfrm>
                <a:off x="9793766" y="6204281"/>
                <a:ext cx="822076" cy="149571"/>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956" name="Group 955">
                <a:extLst>
                  <a:ext uri="{FF2B5EF4-FFF2-40B4-BE49-F238E27FC236}">
                    <a16:creationId xmlns:a16="http://schemas.microsoft.com/office/drawing/2014/main" id="{366E839D-BC8D-42BA-9369-FA2D29F4C84F}"/>
                  </a:ext>
                </a:extLst>
              </p:cNvPr>
              <p:cNvGrpSpPr/>
              <p:nvPr/>
            </p:nvGrpSpPr>
            <p:grpSpPr>
              <a:xfrm>
                <a:off x="10615454" y="4863107"/>
                <a:ext cx="274320" cy="64008"/>
                <a:chOff x="1871392" y="4931652"/>
                <a:chExt cx="274320" cy="64008"/>
              </a:xfrm>
            </p:grpSpPr>
            <p:sp>
              <p:nvSpPr>
                <p:cNvPr id="957" name="Rectangle 956">
                  <a:extLst>
                    <a:ext uri="{FF2B5EF4-FFF2-40B4-BE49-F238E27FC236}">
                      <a16:creationId xmlns:a16="http://schemas.microsoft.com/office/drawing/2014/main" id="{48CFED05-B558-4488-8DC4-A8599F90D59D}"/>
                    </a:ext>
                  </a:extLst>
                </p:cNvPr>
                <p:cNvSpPr/>
                <p:nvPr/>
              </p:nvSpPr>
              <p:spPr>
                <a:xfrm>
                  <a:off x="1872167" y="4931652"/>
                  <a:ext cx="273545" cy="64008"/>
                </a:xfrm>
                <a:prstGeom prst="rect">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58" name="Rectangle 957">
                  <a:extLst>
                    <a:ext uri="{FF2B5EF4-FFF2-40B4-BE49-F238E27FC236}">
                      <a16:creationId xmlns:a16="http://schemas.microsoft.com/office/drawing/2014/main" id="{06213009-5D6E-4775-9000-CCEBB8253F30}"/>
                    </a:ext>
                  </a:extLst>
                </p:cNvPr>
                <p:cNvSpPr/>
                <p:nvPr/>
              </p:nvSpPr>
              <p:spPr>
                <a:xfrm>
                  <a:off x="1871392" y="4931652"/>
                  <a:ext cx="136772" cy="64008"/>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cxnSp>
            <p:nvCxnSpPr>
              <p:cNvPr id="959" name="Straight Arrow Connector 958">
                <a:extLst>
                  <a:ext uri="{FF2B5EF4-FFF2-40B4-BE49-F238E27FC236}">
                    <a16:creationId xmlns:a16="http://schemas.microsoft.com/office/drawing/2014/main" id="{BDD48AD3-1CD5-4784-B7F0-38238F7E7F83}"/>
                  </a:ext>
                </a:extLst>
              </p:cNvPr>
              <p:cNvCxnSpPr>
                <a:stCxn id="918" idx="3"/>
                <a:endCxn id="878" idx="1"/>
              </p:cNvCxnSpPr>
              <p:nvPr/>
            </p:nvCxnSpPr>
            <p:spPr>
              <a:xfrm>
                <a:off x="9784148" y="2401258"/>
                <a:ext cx="831694" cy="2426275"/>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176" name="Rectangle 1175">
              <a:extLst>
                <a:ext uri="{FF2B5EF4-FFF2-40B4-BE49-F238E27FC236}">
                  <a16:creationId xmlns:a16="http://schemas.microsoft.com/office/drawing/2014/main" id="{2D154803-BE30-4FA6-8469-23D2C5BB6E23}"/>
                </a:ext>
              </a:extLst>
            </p:cNvPr>
            <p:cNvSpPr/>
            <p:nvPr/>
          </p:nvSpPr>
          <p:spPr>
            <a:xfrm>
              <a:off x="7661147" y="381574"/>
              <a:ext cx="1444302" cy="439161"/>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ED7D31">
                      <a:lumMod val="50000"/>
                    </a:srgbClr>
                  </a:solidFill>
                  <a:effectLst/>
                  <a:uLnTx/>
                  <a:uFillTx/>
                  <a:latin typeface="Calibri" panose="020F0502020204030204"/>
                  <a:ea typeface="+mn-ea"/>
                  <a:cs typeface="+mn-cs"/>
                </a:rPr>
                <a:t>All to all comm</a:t>
              </a:r>
            </a:p>
          </p:txBody>
        </p:sp>
      </p:grpSp>
      <p:grpSp>
        <p:nvGrpSpPr>
          <p:cNvPr id="22" name="Group 21">
            <a:extLst>
              <a:ext uri="{FF2B5EF4-FFF2-40B4-BE49-F238E27FC236}">
                <a16:creationId xmlns:a16="http://schemas.microsoft.com/office/drawing/2014/main" id="{AF0097CF-EB66-4EE8-BFB0-4B22AA4A6195}"/>
              </a:ext>
            </a:extLst>
          </p:cNvPr>
          <p:cNvGrpSpPr/>
          <p:nvPr/>
        </p:nvGrpSpPr>
        <p:grpSpPr>
          <a:xfrm>
            <a:off x="7534668" y="646544"/>
            <a:ext cx="1302018" cy="6134597"/>
            <a:chOff x="9176088" y="381573"/>
            <a:chExt cx="1302018" cy="6134597"/>
          </a:xfrm>
        </p:grpSpPr>
        <p:sp>
          <p:nvSpPr>
            <p:cNvPr id="965" name="Rectangle 964">
              <a:extLst>
                <a:ext uri="{FF2B5EF4-FFF2-40B4-BE49-F238E27FC236}">
                  <a16:creationId xmlns:a16="http://schemas.microsoft.com/office/drawing/2014/main" id="{933E7498-6EE2-451E-91A1-601A1F850361}"/>
                </a:ext>
              </a:extLst>
            </p:cNvPr>
            <p:cNvSpPr/>
            <p:nvPr/>
          </p:nvSpPr>
          <p:spPr>
            <a:xfrm flipH="1">
              <a:off x="9176088" y="3488390"/>
              <a:ext cx="1294481" cy="93559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66" name="Rectangle 965">
              <a:extLst>
                <a:ext uri="{FF2B5EF4-FFF2-40B4-BE49-F238E27FC236}">
                  <a16:creationId xmlns:a16="http://schemas.microsoft.com/office/drawing/2014/main" id="{DCE03971-5246-4E22-A396-208F9737D878}"/>
                </a:ext>
              </a:extLst>
            </p:cNvPr>
            <p:cNvSpPr/>
            <p:nvPr/>
          </p:nvSpPr>
          <p:spPr>
            <a:xfrm flipH="1">
              <a:off x="9176088" y="4536519"/>
              <a:ext cx="1294481" cy="93123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67" name="Rectangle 966">
              <a:extLst>
                <a:ext uri="{FF2B5EF4-FFF2-40B4-BE49-F238E27FC236}">
                  <a16:creationId xmlns:a16="http://schemas.microsoft.com/office/drawing/2014/main" id="{44098B60-F5DE-4E6F-B684-2FC18F01AE3B}"/>
                </a:ext>
              </a:extLst>
            </p:cNvPr>
            <p:cNvSpPr/>
            <p:nvPr/>
          </p:nvSpPr>
          <p:spPr>
            <a:xfrm flipH="1">
              <a:off x="9176089" y="5564781"/>
              <a:ext cx="1294481" cy="95138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68" name="Rectangle 967">
              <a:extLst>
                <a:ext uri="{FF2B5EF4-FFF2-40B4-BE49-F238E27FC236}">
                  <a16:creationId xmlns:a16="http://schemas.microsoft.com/office/drawing/2014/main" id="{B06065DC-882A-4129-9041-9930A577BF1A}"/>
                </a:ext>
              </a:extLst>
            </p:cNvPr>
            <p:cNvSpPr/>
            <p:nvPr/>
          </p:nvSpPr>
          <p:spPr>
            <a:xfrm flipH="1">
              <a:off x="9183625" y="2453226"/>
              <a:ext cx="1294481" cy="93408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69" name="Rectangle 968">
              <a:extLst>
                <a:ext uri="{FF2B5EF4-FFF2-40B4-BE49-F238E27FC236}">
                  <a16:creationId xmlns:a16="http://schemas.microsoft.com/office/drawing/2014/main" id="{9A159A71-A94A-4F3C-B506-DFC67AAEA017}"/>
                </a:ext>
              </a:extLst>
            </p:cNvPr>
            <p:cNvSpPr/>
            <p:nvPr/>
          </p:nvSpPr>
          <p:spPr>
            <a:xfrm flipH="1">
              <a:off x="9176778" y="1409743"/>
              <a:ext cx="1298739" cy="94151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975" name="Group 974">
              <a:extLst>
                <a:ext uri="{FF2B5EF4-FFF2-40B4-BE49-F238E27FC236}">
                  <a16:creationId xmlns:a16="http://schemas.microsoft.com/office/drawing/2014/main" id="{3695CAAF-623B-40FF-A011-DCA821795604}"/>
                </a:ext>
              </a:extLst>
            </p:cNvPr>
            <p:cNvGrpSpPr/>
            <p:nvPr/>
          </p:nvGrpSpPr>
          <p:grpSpPr>
            <a:xfrm flipH="1">
              <a:off x="10073771" y="4838117"/>
              <a:ext cx="252572" cy="206243"/>
              <a:chOff x="-4761" y="4708701"/>
              <a:chExt cx="699768" cy="626065"/>
            </a:xfrm>
          </p:grpSpPr>
          <p:sp>
            <p:nvSpPr>
              <p:cNvPr id="1079" name="Rectangle 1078">
                <a:extLst>
                  <a:ext uri="{FF2B5EF4-FFF2-40B4-BE49-F238E27FC236}">
                    <a16:creationId xmlns:a16="http://schemas.microsoft.com/office/drawing/2014/main" id="{097D27E5-A2CB-49B1-A657-669FFD1491AA}"/>
                  </a:ext>
                </a:extLst>
              </p:cNvPr>
              <p:cNvSpPr/>
              <p:nvPr/>
            </p:nvSpPr>
            <p:spPr>
              <a:xfrm>
                <a:off x="-2782" y="4865218"/>
                <a:ext cx="697789" cy="156516"/>
              </a:xfrm>
              <a:prstGeom prst="rect">
                <a:avLst/>
              </a:prstGeom>
              <a:solidFill>
                <a:srgbClr val="FF000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80" name="Rectangle 1079">
                <a:extLst>
                  <a:ext uri="{FF2B5EF4-FFF2-40B4-BE49-F238E27FC236}">
                    <a16:creationId xmlns:a16="http://schemas.microsoft.com/office/drawing/2014/main" id="{92030944-BB24-4E78-A90C-4A16CC4041C6}"/>
                  </a:ext>
                </a:extLst>
              </p:cNvPr>
              <p:cNvSpPr/>
              <p:nvPr/>
            </p:nvSpPr>
            <p:spPr>
              <a:xfrm>
                <a:off x="-2782" y="4708701"/>
                <a:ext cx="697789" cy="156516"/>
              </a:xfrm>
              <a:prstGeom prst="rect">
                <a:avLst/>
              </a:prstGeom>
              <a:solidFill>
                <a:srgbClr val="FF000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81" name="Rectangle 1080">
                <a:extLst>
                  <a:ext uri="{FF2B5EF4-FFF2-40B4-BE49-F238E27FC236}">
                    <a16:creationId xmlns:a16="http://schemas.microsoft.com/office/drawing/2014/main" id="{77C36922-6F86-4CF5-9080-2A88A3C28E02}"/>
                  </a:ext>
                </a:extLst>
              </p:cNvPr>
              <p:cNvSpPr/>
              <p:nvPr/>
            </p:nvSpPr>
            <p:spPr>
              <a:xfrm>
                <a:off x="-2782" y="5178250"/>
                <a:ext cx="697789" cy="156516"/>
              </a:xfrm>
              <a:prstGeom prst="rect">
                <a:avLst/>
              </a:prstGeom>
              <a:solidFill>
                <a:srgbClr val="FF000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82" name="Rectangle 1081">
                <a:extLst>
                  <a:ext uri="{FF2B5EF4-FFF2-40B4-BE49-F238E27FC236}">
                    <a16:creationId xmlns:a16="http://schemas.microsoft.com/office/drawing/2014/main" id="{198FC450-5D96-4674-8D60-50E0EC913E50}"/>
                  </a:ext>
                </a:extLst>
              </p:cNvPr>
              <p:cNvSpPr/>
              <p:nvPr/>
            </p:nvSpPr>
            <p:spPr>
              <a:xfrm>
                <a:off x="-2782" y="5021734"/>
                <a:ext cx="697789" cy="156516"/>
              </a:xfrm>
              <a:prstGeom prst="rect">
                <a:avLst/>
              </a:prstGeom>
              <a:solidFill>
                <a:srgbClr val="FF000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83" name="Rectangle 1082">
                <a:extLst>
                  <a:ext uri="{FF2B5EF4-FFF2-40B4-BE49-F238E27FC236}">
                    <a16:creationId xmlns:a16="http://schemas.microsoft.com/office/drawing/2014/main" id="{0C0942B9-795B-4201-8978-9A5A6FF34E12}"/>
                  </a:ext>
                </a:extLst>
              </p:cNvPr>
              <p:cNvSpPr/>
              <p:nvPr/>
            </p:nvSpPr>
            <p:spPr>
              <a:xfrm>
                <a:off x="-4761" y="4865218"/>
                <a:ext cx="348894" cy="156516"/>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84" name="Rectangle 1083">
                <a:extLst>
                  <a:ext uri="{FF2B5EF4-FFF2-40B4-BE49-F238E27FC236}">
                    <a16:creationId xmlns:a16="http://schemas.microsoft.com/office/drawing/2014/main" id="{18C7CD8B-E6C4-4297-9CDF-E7BD2E10B56B}"/>
                  </a:ext>
                </a:extLst>
              </p:cNvPr>
              <p:cNvSpPr/>
              <p:nvPr/>
            </p:nvSpPr>
            <p:spPr>
              <a:xfrm>
                <a:off x="-4761" y="4708701"/>
                <a:ext cx="348894" cy="156516"/>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85" name="Rectangle 1084">
                <a:extLst>
                  <a:ext uri="{FF2B5EF4-FFF2-40B4-BE49-F238E27FC236}">
                    <a16:creationId xmlns:a16="http://schemas.microsoft.com/office/drawing/2014/main" id="{5CF51846-E350-4B3C-A185-E653B3B98E61}"/>
                  </a:ext>
                </a:extLst>
              </p:cNvPr>
              <p:cNvSpPr/>
              <p:nvPr/>
            </p:nvSpPr>
            <p:spPr>
              <a:xfrm>
                <a:off x="-4761" y="5178250"/>
                <a:ext cx="348894" cy="156516"/>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86" name="Rectangle 1085">
                <a:extLst>
                  <a:ext uri="{FF2B5EF4-FFF2-40B4-BE49-F238E27FC236}">
                    <a16:creationId xmlns:a16="http://schemas.microsoft.com/office/drawing/2014/main" id="{20CA4B04-5EAB-4558-B8AC-5178FDA7F9D4}"/>
                  </a:ext>
                </a:extLst>
              </p:cNvPr>
              <p:cNvSpPr/>
              <p:nvPr/>
            </p:nvSpPr>
            <p:spPr>
              <a:xfrm>
                <a:off x="-4761" y="5021734"/>
                <a:ext cx="348894" cy="156516"/>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976" name="Group 975">
              <a:extLst>
                <a:ext uri="{FF2B5EF4-FFF2-40B4-BE49-F238E27FC236}">
                  <a16:creationId xmlns:a16="http://schemas.microsoft.com/office/drawing/2014/main" id="{38BC4767-1C9E-4E31-BD18-6240F7FA1A10}"/>
                </a:ext>
              </a:extLst>
            </p:cNvPr>
            <p:cNvGrpSpPr/>
            <p:nvPr/>
          </p:nvGrpSpPr>
          <p:grpSpPr>
            <a:xfrm flipH="1">
              <a:off x="9282176" y="1732487"/>
              <a:ext cx="252572" cy="103122"/>
              <a:chOff x="1507458" y="975898"/>
              <a:chExt cx="699767" cy="313032"/>
            </a:xfrm>
          </p:grpSpPr>
          <p:sp>
            <p:nvSpPr>
              <p:cNvPr id="1075" name="Rectangle 1074">
                <a:extLst>
                  <a:ext uri="{FF2B5EF4-FFF2-40B4-BE49-F238E27FC236}">
                    <a16:creationId xmlns:a16="http://schemas.microsoft.com/office/drawing/2014/main" id="{58C75F43-412C-4918-B6DC-CF881B41BEA4}"/>
                  </a:ext>
                </a:extLst>
              </p:cNvPr>
              <p:cNvSpPr/>
              <p:nvPr/>
            </p:nvSpPr>
            <p:spPr>
              <a:xfrm>
                <a:off x="1509436" y="1132414"/>
                <a:ext cx="697789" cy="156516"/>
              </a:xfrm>
              <a:prstGeom prst="rect">
                <a:avLst/>
              </a:prstGeom>
              <a:solidFill>
                <a:srgbClr val="FFC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76" name="Rectangle 1075">
                <a:extLst>
                  <a:ext uri="{FF2B5EF4-FFF2-40B4-BE49-F238E27FC236}">
                    <a16:creationId xmlns:a16="http://schemas.microsoft.com/office/drawing/2014/main" id="{5777F35F-7F5A-47FD-8A1D-7D6BB3BE7CB3}"/>
                  </a:ext>
                </a:extLst>
              </p:cNvPr>
              <p:cNvSpPr/>
              <p:nvPr/>
            </p:nvSpPr>
            <p:spPr>
              <a:xfrm>
                <a:off x="1509436" y="975898"/>
                <a:ext cx="697789" cy="156516"/>
              </a:xfrm>
              <a:prstGeom prst="rect">
                <a:avLst/>
              </a:prstGeom>
              <a:solidFill>
                <a:srgbClr val="FFC00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77" name="Rectangle 1076">
                <a:extLst>
                  <a:ext uri="{FF2B5EF4-FFF2-40B4-BE49-F238E27FC236}">
                    <a16:creationId xmlns:a16="http://schemas.microsoft.com/office/drawing/2014/main" id="{B11724E9-62F9-41E6-A195-8C7A075F555C}"/>
                  </a:ext>
                </a:extLst>
              </p:cNvPr>
              <p:cNvSpPr/>
              <p:nvPr/>
            </p:nvSpPr>
            <p:spPr>
              <a:xfrm>
                <a:off x="1507458" y="1132414"/>
                <a:ext cx="348894" cy="156516"/>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78" name="Rectangle 1077">
                <a:extLst>
                  <a:ext uri="{FF2B5EF4-FFF2-40B4-BE49-F238E27FC236}">
                    <a16:creationId xmlns:a16="http://schemas.microsoft.com/office/drawing/2014/main" id="{78537E9F-B6B6-4601-8A31-261A9727F887}"/>
                  </a:ext>
                </a:extLst>
              </p:cNvPr>
              <p:cNvSpPr/>
              <p:nvPr/>
            </p:nvSpPr>
            <p:spPr>
              <a:xfrm>
                <a:off x="1507458" y="975898"/>
                <a:ext cx="348894" cy="156516"/>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977" name="Group 976">
              <a:extLst>
                <a:ext uri="{FF2B5EF4-FFF2-40B4-BE49-F238E27FC236}">
                  <a16:creationId xmlns:a16="http://schemas.microsoft.com/office/drawing/2014/main" id="{AB6FD2E8-B7B0-4C61-9E4C-F5C5ADC2C2C9}"/>
                </a:ext>
              </a:extLst>
            </p:cNvPr>
            <p:cNvGrpSpPr/>
            <p:nvPr/>
          </p:nvGrpSpPr>
          <p:grpSpPr>
            <a:xfrm flipH="1">
              <a:off x="9272778" y="3836462"/>
              <a:ext cx="252572" cy="154682"/>
              <a:chOff x="1505482" y="2196547"/>
              <a:chExt cx="699768" cy="469549"/>
            </a:xfrm>
          </p:grpSpPr>
          <p:sp>
            <p:nvSpPr>
              <p:cNvPr id="1069" name="Rectangle 1068">
                <a:extLst>
                  <a:ext uri="{FF2B5EF4-FFF2-40B4-BE49-F238E27FC236}">
                    <a16:creationId xmlns:a16="http://schemas.microsoft.com/office/drawing/2014/main" id="{AE06048C-393A-4A28-A24C-EE60D1B60AB2}"/>
                  </a:ext>
                </a:extLst>
              </p:cNvPr>
              <p:cNvSpPr/>
              <p:nvPr/>
            </p:nvSpPr>
            <p:spPr>
              <a:xfrm>
                <a:off x="1507461" y="2353063"/>
                <a:ext cx="697789" cy="156516"/>
              </a:xfrm>
              <a:prstGeom prst="rect">
                <a:avLst/>
              </a:prstGeom>
              <a:solidFill>
                <a:srgbClr val="7030A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70" name="Rectangle 1069">
                <a:extLst>
                  <a:ext uri="{FF2B5EF4-FFF2-40B4-BE49-F238E27FC236}">
                    <a16:creationId xmlns:a16="http://schemas.microsoft.com/office/drawing/2014/main" id="{6E2FC346-D177-4F4E-8450-BC82BAF7F866}"/>
                  </a:ext>
                </a:extLst>
              </p:cNvPr>
              <p:cNvSpPr/>
              <p:nvPr/>
            </p:nvSpPr>
            <p:spPr>
              <a:xfrm>
                <a:off x="1507461" y="2196547"/>
                <a:ext cx="697789" cy="156516"/>
              </a:xfrm>
              <a:prstGeom prst="rect">
                <a:avLst/>
              </a:prstGeom>
              <a:solidFill>
                <a:srgbClr val="7030A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71" name="Rectangle 1070">
                <a:extLst>
                  <a:ext uri="{FF2B5EF4-FFF2-40B4-BE49-F238E27FC236}">
                    <a16:creationId xmlns:a16="http://schemas.microsoft.com/office/drawing/2014/main" id="{07F8A633-8BFD-4D72-8865-3FCC474C9DE5}"/>
                  </a:ext>
                </a:extLst>
              </p:cNvPr>
              <p:cNvSpPr/>
              <p:nvPr/>
            </p:nvSpPr>
            <p:spPr>
              <a:xfrm>
                <a:off x="1507461" y="2509580"/>
                <a:ext cx="697789" cy="156516"/>
              </a:xfrm>
              <a:prstGeom prst="rect">
                <a:avLst/>
              </a:prstGeom>
              <a:solidFill>
                <a:srgbClr val="7030A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72" name="Rectangle 1071">
                <a:extLst>
                  <a:ext uri="{FF2B5EF4-FFF2-40B4-BE49-F238E27FC236}">
                    <a16:creationId xmlns:a16="http://schemas.microsoft.com/office/drawing/2014/main" id="{6AC09270-747D-4891-A685-46FB4526B232}"/>
                  </a:ext>
                </a:extLst>
              </p:cNvPr>
              <p:cNvSpPr/>
              <p:nvPr/>
            </p:nvSpPr>
            <p:spPr>
              <a:xfrm>
                <a:off x="1505482" y="2353063"/>
                <a:ext cx="348894" cy="156516"/>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73" name="Rectangle 1072">
                <a:extLst>
                  <a:ext uri="{FF2B5EF4-FFF2-40B4-BE49-F238E27FC236}">
                    <a16:creationId xmlns:a16="http://schemas.microsoft.com/office/drawing/2014/main" id="{F9DD6EAF-519B-45D7-8D5B-9A98ADA06FB1}"/>
                  </a:ext>
                </a:extLst>
              </p:cNvPr>
              <p:cNvSpPr/>
              <p:nvPr/>
            </p:nvSpPr>
            <p:spPr>
              <a:xfrm>
                <a:off x="1505482" y="2196547"/>
                <a:ext cx="348894" cy="156516"/>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74" name="Rectangle 1073">
                <a:extLst>
                  <a:ext uri="{FF2B5EF4-FFF2-40B4-BE49-F238E27FC236}">
                    <a16:creationId xmlns:a16="http://schemas.microsoft.com/office/drawing/2014/main" id="{C83284ED-4885-459B-A88E-2E21AB530E85}"/>
                  </a:ext>
                </a:extLst>
              </p:cNvPr>
              <p:cNvSpPr/>
              <p:nvPr/>
            </p:nvSpPr>
            <p:spPr>
              <a:xfrm>
                <a:off x="1505482" y="2509580"/>
                <a:ext cx="348894" cy="156516"/>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978" name="Group 977">
              <a:extLst>
                <a:ext uri="{FF2B5EF4-FFF2-40B4-BE49-F238E27FC236}">
                  <a16:creationId xmlns:a16="http://schemas.microsoft.com/office/drawing/2014/main" id="{63659FE1-CAA7-49C6-8DB8-CAF698A2051B}"/>
                </a:ext>
              </a:extLst>
            </p:cNvPr>
            <p:cNvGrpSpPr/>
            <p:nvPr/>
          </p:nvGrpSpPr>
          <p:grpSpPr>
            <a:xfrm flipH="1">
              <a:off x="9281846" y="2745547"/>
              <a:ext cx="252572" cy="154682"/>
              <a:chOff x="1503507" y="3584988"/>
              <a:chExt cx="699767" cy="469550"/>
            </a:xfrm>
          </p:grpSpPr>
          <p:sp>
            <p:nvSpPr>
              <p:cNvPr id="1063" name="Rectangle 1062">
                <a:extLst>
                  <a:ext uri="{FF2B5EF4-FFF2-40B4-BE49-F238E27FC236}">
                    <a16:creationId xmlns:a16="http://schemas.microsoft.com/office/drawing/2014/main" id="{33A5B0C5-EF04-4493-9A73-BB4A6F1DA95F}"/>
                  </a:ext>
                </a:extLst>
              </p:cNvPr>
              <p:cNvSpPr/>
              <p:nvPr/>
            </p:nvSpPr>
            <p:spPr>
              <a:xfrm>
                <a:off x="1505485" y="3741506"/>
                <a:ext cx="697789" cy="156516"/>
              </a:xfrm>
              <a:prstGeom prst="rect">
                <a:avLst/>
              </a:prstGeom>
              <a:solidFill>
                <a:srgbClr val="00B0F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64" name="Rectangle 1063">
                <a:extLst>
                  <a:ext uri="{FF2B5EF4-FFF2-40B4-BE49-F238E27FC236}">
                    <a16:creationId xmlns:a16="http://schemas.microsoft.com/office/drawing/2014/main" id="{960B980C-0D41-4DB9-8496-D80AA4AFDA4A}"/>
                  </a:ext>
                </a:extLst>
              </p:cNvPr>
              <p:cNvSpPr/>
              <p:nvPr/>
            </p:nvSpPr>
            <p:spPr>
              <a:xfrm>
                <a:off x="1505485" y="3584988"/>
                <a:ext cx="697789" cy="156516"/>
              </a:xfrm>
              <a:prstGeom prst="rect">
                <a:avLst/>
              </a:prstGeom>
              <a:solidFill>
                <a:srgbClr val="00B0F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65" name="Rectangle 1064">
                <a:extLst>
                  <a:ext uri="{FF2B5EF4-FFF2-40B4-BE49-F238E27FC236}">
                    <a16:creationId xmlns:a16="http://schemas.microsoft.com/office/drawing/2014/main" id="{CE0E3A88-16E0-4E41-BF44-70126C880733}"/>
                  </a:ext>
                </a:extLst>
              </p:cNvPr>
              <p:cNvSpPr/>
              <p:nvPr/>
            </p:nvSpPr>
            <p:spPr>
              <a:xfrm>
                <a:off x="1505485" y="3898022"/>
                <a:ext cx="697789" cy="156516"/>
              </a:xfrm>
              <a:prstGeom prst="rect">
                <a:avLst/>
              </a:prstGeom>
              <a:solidFill>
                <a:srgbClr val="00B0F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66" name="Rectangle 1065">
                <a:extLst>
                  <a:ext uri="{FF2B5EF4-FFF2-40B4-BE49-F238E27FC236}">
                    <a16:creationId xmlns:a16="http://schemas.microsoft.com/office/drawing/2014/main" id="{474A5165-B11E-43F0-B3D1-2E1E31682E86}"/>
                  </a:ext>
                </a:extLst>
              </p:cNvPr>
              <p:cNvSpPr/>
              <p:nvPr/>
            </p:nvSpPr>
            <p:spPr>
              <a:xfrm>
                <a:off x="1503507" y="3741506"/>
                <a:ext cx="348894" cy="156516"/>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67" name="Rectangle 1066">
                <a:extLst>
                  <a:ext uri="{FF2B5EF4-FFF2-40B4-BE49-F238E27FC236}">
                    <a16:creationId xmlns:a16="http://schemas.microsoft.com/office/drawing/2014/main" id="{4927276A-7FCE-4137-B5AF-543B54638718}"/>
                  </a:ext>
                </a:extLst>
              </p:cNvPr>
              <p:cNvSpPr/>
              <p:nvPr/>
            </p:nvSpPr>
            <p:spPr>
              <a:xfrm>
                <a:off x="1503507" y="3584988"/>
                <a:ext cx="348894" cy="156516"/>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68" name="Rectangle 1067">
                <a:extLst>
                  <a:ext uri="{FF2B5EF4-FFF2-40B4-BE49-F238E27FC236}">
                    <a16:creationId xmlns:a16="http://schemas.microsoft.com/office/drawing/2014/main" id="{5C49B885-6B7D-488C-BDE9-CD127D3BDF43}"/>
                  </a:ext>
                </a:extLst>
              </p:cNvPr>
              <p:cNvSpPr/>
              <p:nvPr/>
            </p:nvSpPr>
            <p:spPr>
              <a:xfrm>
                <a:off x="1503507" y="3898022"/>
                <a:ext cx="348894" cy="156516"/>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979" name="Rectangle 978">
              <a:extLst>
                <a:ext uri="{FF2B5EF4-FFF2-40B4-BE49-F238E27FC236}">
                  <a16:creationId xmlns:a16="http://schemas.microsoft.com/office/drawing/2014/main" id="{1FF3090D-DEF4-42CA-9D24-6AA3FFBB432D}"/>
                </a:ext>
              </a:extLst>
            </p:cNvPr>
            <p:cNvSpPr/>
            <p:nvPr/>
          </p:nvSpPr>
          <p:spPr>
            <a:xfrm flipH="1">
              <a:off x="9287630" y="4902582"/>
              <a:ext cx="251858" cy="51561"/>
            </a:xfrm>
            <a:prstGeom prst="rect">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80" name="Rectangle 979">
              <a:extLst>
                <a:ext uri="{FF2B5EF4-FFF2-40B4-BE49-F238E27FC236}">
                  <a16:creationId xmlns:a16="http://schemas.microsoft.com/office/drawing/2014/main" id="{5D01E906-C21C-47E3-B9E8-4B84381CEA43}"/>
                </a:ext>
              </a:extLst>
            </p:cNvPr>
            <p:cNvSpPr/>
            <p:nvPr/>
          </p:nvSpPr>
          <p:spPr>
            <a:xfrm flipH="1">
              <a:off x="9287630" y="4851021"/>
              <a:ext cx="251858" cy="51561"/>
            </a:xfrm>
            <a:prstGeom prst="rect">
              <a:avLst/>
            </a:prstGeom>
            <a:solidFill>
              <a:srgbClr val="FF000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81" name="Rectangle 980">
              <a:extLst>
                <a:ext uri="{FF2B5EF4-FFF2-40B4-BE49-F238E27FC236}">
                  <a16:creationId xmlns:a16="http://schemas.microsoft.com/office/drawing/2014/main" id="{0CA935B9-CD5E-4748-AADA-6EE562DAE7DF}"/>
                </a:ext>
              </a:extLst>
            </p:cNvPr>
            <p:cNvSpPr/>
            <p:nvPr/>
          </p:nvSpPr>
          <p:spPr>
            <a:xfrm flipH="1">
              <a:off x="9414275" y="4902582"/>
              <a:ext cx="125928" cy="51561"/>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82" name="Rectangle 981">
              <a:extLst>
                <a:ext uri="{FF2B5EF4-FFF2-40B4-BE49-F238E27FC236}">
                  <a16:creationId xmlns:a16="http://schemas.microsoft.com/office/drawing/2014/main" id="{7BB6B245-EB46-4224-B783-4C351EB4DEC5}"/>
                </a:ext>
              </a:extLst>
            </p:cNvPr>
            <p:cNvSpPr/>
            <p:nvPr/>
          </p:nvSpPr>
          <p:spPr>
            <a:xfrm flipH="1">
              <a:off x="9414275" y="4851021"/>
              <a:ext cx="125928" cy="51561"/>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983" name="Group 982">
              <a:extLst>
                <a:ext uri="{FF2B5EF4-FFF2-40B4-BE49-F238E27FC236}">
                  <a16:creationId xmlns:a16="http://schemas.microsoft.com/office/drawing/2014/main" id="{61FD3956-6523-4686-BAFA-E1A697F8509D}"/>
                </a:ext>
              </a:extLst>
            </p:cNvPr>
            <p:cNvGrpSpPr/>
            <p:nvPr/>
          </p:nvGrpSpPr>
          <p:grpSpPr>
            <a:xfrm flipH="1">
              <a:off x="9287632" y="5872471"/>
              <a:ext cx="252572" cy="154682"/>
              <a:chOff x="1501532" y="5950339"/>
              <a:chExt cx="699763" cy="469550"/>
            </a:xfrm>
          </p:grpSpPr>
          <p:sp>
            <p:nvSpPr>
              <p:cNvPr id="1057" name="Rectangle 1056">
                <a:extLst>
                  <a:ext uri="{FF2B5EF4-FFF2-40B4-BE49-F238E27FC236}">
                    <a16:creationId xmlns:a16="http://schemas.microsoft.com/office/drawing/2014/main" id="{FA9979C1-B355-4B37-A9DF-FC63319CB288}"/>
                  </a:ext>
                </a:extLst>
              </p:cNvPr>
              <p:cNvSpPr/>
              <p:nvPr/>
            </p:nvSpPr>
            <p:spPr>
              <a:xfrm>
                <a:off x="1503506" y="6106856"/>
                <a:ext cx="697789" cy="156516"/>
              </a:xfrm>
              <a:prstGeom prst="rect">
                <a:avLst/>
              </a:prstGeom>
              <a:solidFill>
                <a:srgbClr val="00B05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58" name="Rectangle 1057">
                <a:extLst>
                  <a:ext uri="{FF2B5EF4-FFF2-40B4-BE49-F238E27FC236}">
                    <a16:creationId xmlns:a16="http://schemas.microsoft.com/office/drawing/2014/main" id="{E63799AA-FAA8-4809-9881-D58C97F2F1EA}"/>
                  </a:ext>
                </a:extLst>
              </p:cNvPr>
              <p:cNvSpPr/>
              <p:nvPr/>
            </p:nvSpPr>
            <p:spPr>
              <a:xfrm>
                <a:off x="1503506" y="5950339"/>
                <a:ext cx="697789" cy="156516"/>
              </a:xfrm>
              <a:prstGeom prst="rect">
                <a:avLst/>
              </a:prstGeom>
              <a:solidFill>
                <a:srgbClr val="00B05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59" name="Rectangle 1058">
                <a:extLst>
                  <a:ext uri="{FF2B5EF4-FFF2-40B4-BE49-F238E27FC236}">
                    <a16:creationId xmlns:a16="http://schemas.microsoft.com/office/drawing/2014/main" id="{5A9F7819-7ABD-4535-BFC5-162469253170}"/>
                  </a:ext>
                </a:extLst>
              </p:cNvPr>
              <p:cNvSpPr/>
              <p:nvPr/>
            </p:nvSpPr>
            <p:spPr>
              <a:xfrm>
                <a:off x="1503506" y="6263373"/>
                <a:ext cx="697789" cy="156516"/>
              </a:xfrm>
              <a:prstGeom prst="rect">
                <a:avLst/>
              </a:prstGeom>
              <a:solidFill>
                <a:srgbClr val="00B05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60" name="Rectangle 1059">
                <a:extLst>
                  <a:ext uri="{FF2B5EF4-FFF2-40B4-BE49-F238E27FC236}">
                    <a16:creationId xmlns:a16="http://schemas.microsoft.com/office/drawing/2014/main" id="{B4A825DD-5A4F-4003-9538-F7105AA95EE0}"/>
                  </a:ext>
                </a:extLst>
              </p:cNvPr>
              <p:cNvSpPr/>
              <p:nvPr/>
            </p:nvSpPr>
            <p:spPr>
              <a:xfrm>
                <a:off x="1501532" y="6106856"/>
                <a:ext cx="348894" cy="156516"/>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61" name="Rectangle 1060">
                <a:extLst>
                  <a:ext uri="{FF2B5EF4-FFF2-40B4-BE49-F238E27FC236}">
                    <a16:creationId xmlns:a16="http://schemas.microsoft.com/office/drawing/2014/main" id="{38D5256E-1658-47BD-AD4D-550266DAF33F}"/>
                  </a:ext>
                </a:extLst>
              </p:cNvPr>
              <p:cNvSpPr/>
              <p:nvPr/>
            </p:nvSpPr>
            <p:spPr>
              <a:xfrm>
                <a:off x="1501532" y="5950339"/>
                <a:ext cx="348894" cy="156516"/>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62" name="Rectangle 1061">
                <a:extLst>
                  <a:ext uri="{FF2B5EF4-FFF2-40B4-BE49-F238E27FC236}">
                    <a16:creationId xmlns:a16="http://schemas.microsoft.com/office/drawing/2014/main" id="{E57A93A3-F412-4FDD-BFB1-262B14FD570E}"/>
                  </a:ext>
                </a:extLst>
              </p:cNvPr>
              <p:cNvSpPr/>
              <p:nvPr/>
            </p:nvSpPr>
            <p:spPr>
              <a:xfrm>
                <a:off x="1501532" y="6263373"/>
                <a:ext cx="348894" cy="156516"/>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997" name="Group 996">
              <a:extLst>
                <a:ext uri="{FF2B5EF4-FFF2-40B4-BE49-F238E27FC236}">
                  <a16:creationId xmlns:a16="http://schemas.microsoft.com/office/drawing/2014/main" id="{3BA65781-97FB-4110-BE39-DFC16F6CEAC1}"/>
                </a:ext>
              </a:extLst>
            </p:cNvPr>
            <p:cNvGrpSpPr/>
            <p:nvPr/>
          </p:nvGrpSpPr>
          <p:grpSpPr>
            <a:xfrm flipH="1">
              <a:off x="10069389" y="1563193"/>
              <a:ext cx="252572" cy="206243"/>
              <a:chOff x="-9168" y="976137"/>
              <a:chExt cx="699767" cy="632855"/>
            </a:xfrm>
          </p:grpSpPr>
          <p:sp>
            <p:nvSpPr>
              <p:cNvPr id="1049" name="Rectangle 1048">
                <a:extLst>
                  <a:ext uri="{FF2B5EF4-FFF2-40B4-BE49-F238E27FC236}">
                    <a16:creationId xmlns:a16="http://schemas.microsoft.com/office/drawing/2014/main" id="{C10148E3-92CF-4EE8-B0B7-3A029649FE39}"/>
                  </a:ext>
                </a:extLst>
              </p:cNvPr>
              <p:cNvSpPr/>
              <p:nvPr/>
            </p:nvSpPr>
            <p:spPr>
              <a:xfrm>
                <a:off x="-7190" y="1132653"/>
                <a:ext cx="697789" cy="156516"/>
              </a:xfrm>
              <a:prstGeom prst="rect">
                <a:avLst/>
              </a:prstGeom>
              <a:solidFill>
                <a:srgbClr val="FFC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50" name="Rectangle 1049">
                <a:extLst>
                  <a:ext uri="{FF2B5EF4-FFF2-40B4-BE49-F238E27FC236}">
                    <a16:creationId xmlns:a16="http://schemas.microsoft.com/office/drawing/2014/main" id="{E5DD3813-3192-4CEC-95C1-90E89EB6FD30}"/>
                  </a:ext>
                </a:extLst>
              </p:cNvPr>
              <p:cNvSpPr/>
              <p:nvPr/>
            </p:nvSpPr>
            <p:spPr>
              <a:xfrm>
                <a:off x="-7190" y="976137"/>
                <a:ext cx="697789" cy="156516"/>
              </a:xfrm>
              <a:prstGeom prst="rect">
                <a:avLst/>
              </a:prstGeom>
              <a:solidFill>
                <a:srgbClr val="FFC00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51" name="Rectangle 1050">
                <a:extLst>
                  <a:ext uri="{FF2B5EF4-FFF2-40B4-BE49-F238E27FC236}">
                    <a16:creationId xmlns:a16="http://schemas.microsoft.com/office/drawing/2014/main" id="{BB6E44AB-5636-472B-833D-4A65CF5BE59E}"/>
                  </a:ext>
                </a:extLst>
              </p:cNvPr>
              <p:cNvSpPr/>
              <p:nvPr/>
            </p:nvSpPr>
            <p:spPr>
              <a:xfrm>
                <a:off x="-9168" y="1132653"/>
                <a:ext cx="348894" cy="156516"/>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52" name="Rectangle 1051">
                <a:extLst>
                  <a:ext uri="{FF2B5EF4-FFF2-40B4-BE49-F238E27FC236}">
                    <a16:creationId xmlns:a16="http://schemas.microsoft.com/office/drawing/2014/main" id="{5E65C0B7-1997-418C-A3C5-0597CF965F9F}"/>
                  </a:ext>
                </a:extLst>
              </p:cNvPr>
              <p:cNvSpPr/>
              <p:nvPr/>
            </p:nvSpPr>
            <p:spPr>
              <a:xfrm>
                <a:off x="-9168" y="976137"/>
                <a:ext cx="348894" cy="156516"/>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53" name="Rectangle 1052">
                <a:extLst>
                  <a:ext uri="{FF2B5EF4-FFF2-40B4-BE49-F238E27FC236}">
                    <a16:creationId xmlns:a16="http://schemas.microsoft.com/office/drawing/2014/main" id="{40C58A63-CC49-4B3E-AC18-AF29DBA12F99}"/>
                  </a:ext>
                </a:extLst>
              </p:cNvPr>
              <p:cNvSpPr/>
              <p:nvPr/>
            </p:nvSpPr>
            <p:spPr>
              <a:xfrm>
                <a:off x="-7190" y="1452476"/>
                <a:ext cx="697789" cy="156516"/>
              </a:xfrm>
              <a:prstGeom prst="rect">
                <a:avLst/>
              </a:prstGeom>
              <a:solidFill>
                <a:srgbClr val="FFC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54" name="Rectangle 1053">
                <a:extLst>
                  <a:ext uri="{FF2B5EF4-FFF2-40B4-BE49-F238E27FC236}">
                    <a16:creationId xmlns:a16="http://schemas.microsoft.com/office/drawing/2014/main" id="{A2BA304B-74DB-4E90-8289-7073DE6A5A65}"/>
                  </a:ext>
                </a:extLst>
              </p:cNvPr>
              <p:cNvSpPr/>
              <p:nvPr/>
            </p:nvSpPr>
            <p:spPr>
              <a:xfrm>
                <a:off x="-7190" y="1295960"/>
                <a:ext cx="697789" cy="156516"/>
              </a:xfrm>
              <a:prstGeom prst="rect">
                <a:avLst/>
              </a:prstGeom>
              <a:solidFill>
                <a:srgbClr val="FFC00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55" name="Rectangle 1054">
                <a:extLst>
                  <a:ext uri="{FF2B5EF4-FFF2-40B4-BE49-F238E27FC236}">
                    <a16:creationId xmlns:a16="http://schemas.microsoft.com/office/drawing/2014/main" id="{3B2AC4A9-8700-4EC0-BF6F-18FBBABC73F5}"/>
                  </a:ext>
                </a:extLst>
              </p:cNvPr>
              <p:cNvSpPr/>
              <p:nvPr/>
            </p:nvSpPr>
            <p:spPr>
              <a:xfrm>
                <a:off x="-9168" y="1452476"/>
                <a:ext cx="348894" cy="156516"/>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56" name="Rectangle 1055">
                <a:extLst>
                  <a:ext uri="{FF2B5EF4-FFF2-40B4-BE49-F238E27FC236}">
                    <a16:creationId xmlns:a16="http://schemas.microsoft.com/office/drawing/2014/main" id="{6A49AC42-2465-4F3C-A7B4-06EDB7013EE5}"/>
                  </a:ext>
                </a:extLst>
              </p:cNvPr>
              <p:cNvSpPr/>
              <p:nvPr/>
            </p:nvSpPr>
            <p:spPr>
              <a:xfrm>
                <a:off x="-9168" y="1295960"/>
                <a:ext cx="348894" cy="156516"/>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999" name="Group 998">
              <a:extLst>
                <a:ext uri="{FF2B5EF4-FFF2-40B4-BE49-F238E27FC236}">
                  <a16:creationId xmlns:a16="http://schemas.microsoft.com/office/drawing/2014/main" id="{5CB59F02-38D2-4EA8-BE24-A34687AE5397}"/>
                </a:ext>
              </a:extLst>
            </p:cNvPr>
            <p:cNvGrpSpPr/>
            <p:nvPr/>
          </p:nvGrpSpPr>
          <p:grpSpPr>
            <a:xfrm flipH="1">
              <a:off x="10078381" y="3746585"/>
              <a:ext cx="252572" cy="103122"/>
              <a:chOff x="-10297" y="3581792"/>
              <a:chExt cx="699767" cy="313032"/>
            </a:xfrm>
          </p:grpSpPr>
          <p:sp>
            <p:nvSpPr>
              <p:cNvPr id="1035" name="Rectangle 1034">
                <a:extLst>
                  <a:ext uri="{FF2B5EF4-FFF2-40B4-BE49-F238E27FC236}">
                    <a16:creationId xmlns:a16="http://schemas.microsoft.com/office/drawing/2014/main" id="{F4DF8B3F-E30A-40B7-925E-6C18C5E2A45E}"/>
                  </a:ext>
                </a:extLst>
              </p:cNvPr>
              <p:cNvSpPr/>
              <p:nvPr/>
            </p:nvSpPr>
            <p:spPr>
              <a:xfrm>
                <a:off x="-8319" y="3738308"/>
                <a:ext cx="697789" cy="156516"/>
              </a:xfrm>
              <a:prstGeom prst="rect">
                <a:avLst/>
              </a:prstGeom>
              <a:solidFill>
                <a:srgbClr val="7030A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36" name="Rectangle 1035">
                <a:extLst>
                  <a:ext uri="{FF2B5EF4-FFF2-40B4-BE49-F238E27FC236}">
                    <a16:creationId xmlns:a16="http://schemas.microsoft.com/office/drawing/2014/main" id="{A9945658-15A8-4DF8-AD3D-9FB78C432184}"/>
                  </a:ext>
                </a:extLst>
              </p:cNvPr>
              <p:cNvSpPr/>
              <p:nvPr/>
            </p:nvSpPr>
            <p:spPr>
              <a:xfrm>
                <a:off x="-8319" y="3581792"/>
                <a:ext cx="697789" cy="156516"/>
              </a:xfrm>
              <a:prstGeom prst="rect">
                <a:avLst/>
              </a:prstGeom>
              <a:solidFill>
                <a:srgbClr val="7030A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37" name="Rectangle 1036">
                <a:extLst>
                  <a:ext uri="{FF2B5EF4-FFF2-40B4-BE49-F238E27FC236}">
                    <a16:creationId xmlns:a16="http://schemas.microsoft.com/office/drawing/2014/main" id="{E93E7DA2-595D-4B42-A430-0384EEFF8BF8}"/>
                  </a:ext>
                </a:extLst>
              </p:cNvPr>
              <p:cNvSpPr/>
              <p:nvPr/>
            </p:nvSpPr>
            <p:spPr>
              <a:xfrm>
                <a:off x="-10297" y="3738308"/>
                <a:ext cx="348894" cy="156516"/>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38" name="Rectangle 1037">
                <a:extLst>
                  <a:ext uri="{FF2B5EF4-FFF2-40B4-BE49-F238E27FC236}">
                    <a16:creationId xmlns:a16="http://schemas.microsoft.com/office/drawing/2014/main" id="{8A676D7D-5558-438E-8870-A1DC1C5D935F}"/>
                  </a:ext>
                </a:extLst>
              </p:cNvPr>
              <p:cNvSpPr/>
              <p:nvPr/>
            </p:nvSpPr>
            <p:spPr>
              <a:xfrm>
                <a:off x="-10297" y="3581792"/>
                <a:ext cx="348894" cy="156516"/>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1001" name="Group 1000">
              <a:extLst>
                <a:ext uri="{FF2B5EF4-FFF2-40B4-BE49-F238E27FC236}">
                  <a16:creationId xmlns:a16="http://schemas.microsoft.com/office/drawing/2014/main" id="{705AC660-4D39-464D-B86C-16518F2ACDE3}"/>
                </a:ext>
              </a:extLst>
            </p:cNvPr>
            <p:cNvGrpSpPr/>
            <p:nvPr/>
          </p:nvGrpSpPr>
          <p:grpSpPr>
            <a:xfrm flipH="1">
              <a:off x="9281515" y="2899076"/>
              <a:ext cx="252572" cy="154682"/>
              <a:chOff x="1503507" y="3584988"/>
              <a:chExt cx="699767" cy="469550"/>
            </a:xfrm>
          </p:grpSpPr>
          <p:sp>
            <p:nvSpPr>
              <p:cNvPr id="1019" name="Rectangle 1018">
                <a:extLst>
                  <a:ext uri="{FF2B5EF4-FFF2-40B4-BE49-F238E27FC236}">
                    <a16:creationId xmlns:a16="http://schemas.microsoft.com/office/drawing/2014/main" id="{17802869-DA7C-4E92-AE56-651E4D81F1EB}"/>
                  </a:ext>
                </a:extLst>
              </p:cNvPr>
              <p:cNvSpPr/>
              <p:nvPr/>
            </p:nvSpPr>
            <p:spPr>
              <a:xfrm>
                <a:off x="1505485" y="3741506"/>
                <a:ext cx="697789" cy="156516"/>
              </a:xfrm>
              <a:prstGeom prst="rect">
                <a:avLst/>
              </a:prstGeom>
              <a:solidFill>
                <a:srgbClr val="00B0F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20" name="Rectangle 1019">
                <a:extLst>
                  <a:ext uri="{FF2B5EF4-FFF2-40B4-BE49-F238E27FC236}">
                    <a16:creationId xmlns:a16="http://schemas.microsoft.com/office/drawing/2014/main" id="{52D4C2B8-5872-4908-BB08-D7EB7003957D}"/>
                  </a:ext>
                </a:extLst>
              </p:cNvPr>
              <p:cNvSpPr/>
              <p:nvPr/>
            </p:nvSpPr>
            <p:spPr>
              <a:xfrm>
                <a:off x="1505485" y="3584988"/>
                <a:ext cx="697789" cy="156516"/>
              </a:xfrm>
              <a:prstGeom prst="rect">
                <a:avLst/>
              </a:prstGeom>
              <a:solidFill>
                <a:srgbClr val="00B0F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21" name="Rectangle 1020">
                <a:extLst>
                  <a:ext uri="{FF2B5EF4-FFF2-40B4-BE49-F238E27FC236}">
                    <a16:creationId xmlns:a16="http://schemas.microsoft.com/office/drawing/2014/main" id="{D4DAE64A-6F3D-41B8-9D99-16DF79D218DF}"/>
                  </a:ext>
                </a:extLst>
              </p:cNvPr>
              <p:cNvSpPr/>
              <p:nvPr/>
            </p:nvSpPr>
            <p:spPr>
              <a:xfrm>
                <a:off x="1505485" y="3898022"/>
                <a:ext cx="697789" cy="156516"/>
              </a:xfrm>
              <a:prstGeom prst="rect">
                <a:avLst/>
              </a:prstGeom>
              <a:solidFill>
                <a:srgbClr val="00B0F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22" name="Rectangle 1021">
                <a:extLst>
                  <a:ext uri="{FF2B5EF4-FFF2-40B4-BE49-F238E27FC236}">
                    <a16:creationId xmlns:a16="http://schemas.microsoft.com/office/drawing/2014/main" id="{AB1FF5E6-B3EE-4C61-9463-26FC8FB0FD56}"/>
                  </a:ext>
                </a:extLst>
              </p:cNvPr>
              <p:cNvSpPr/>
              <p:nvPr/>
            </p:nvSpPr>
            <p:spPr>
              <a:xfrm>
                <a:off x="1503507" y="3741506"/>
                <a:ext cx="348894" cy="156516"/>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23" name="Rectangle 1022">
                <a:extLst>
                  <a:ext uri="{FF2B5EF4-FFF2-40B4-BE49-F238E27FC236}">
                    <a16:creationId xmlns:a16="http://schemas.microsoft.com/office/drawing/2014/main" id="{D90B1F57-913B-40FF-8F3C-80BEEECC27D9}"/>
                  </a:ext>
                </a:extLst>
              </p:cNvPr>
              <p:cNvSpPr/>
              <p:nvPr/>
            </p:nvSpPr>
            <p:spPr>
              <a:xfrm>
                <a:off x="1503507" y="3584988"/>
                <a:ext cx="348894" cy="156516"/>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24" name="Rectangle 1023">
                <a:extLst>
                  <a:ext uri="{FF2B5EF4-FFF2-40B4-BE49-F238E27FC236}">
                    <a16:creationId xmlns:a16="http://schemas.microsoft.com/office/drawing/2014/main" id="{132BCFD6-C6DC-4A06-84AA-6FF025FDC741}"/>
                  </a:ext>
                </a:extLst>
              </p:cNvPr>
              <p:cNvSpPr/>
              <p:nvPr/>
            </p:nvSpPr>
            <p:spPr>
              <a:xfrm>
                <a:off x="1503507" y="3898022"/>
                <a:ext cx="348894" cy="156516"/>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1005" name="Group 1004">
              <a:extLst>
                <a:ext uri="{FF2B5EF4-FFF2-40B4-BE49-F238E27FC236}">
                  <a16:creationId xmlns:a16="http://schemas.microsoft.com/office/drawing/2014/main" id="{30E24726-3B2B-4597-8B00-BA3FE003E70F}"/>
                </a:ext>
              </a:extLst>
            </p:cNvPr>
            <p:cNvGrpSpPr/>
            <p:nvPr/>
          </p:nvGrpSpPr>
          <p:grpSpPr>
            <a:xfrm flipH="1">
              <a:off x="9287632" y="6028967"/>
              <a:ext cx="252572" cy="154682"/>
              <a:chOff x="1501532" y="5950339"/>
              <a:chExt cx="699763" cy="469550"/>
            </a:xfrm>
          </p:grpSpPr>
          <p:sp>
            <p:nvSpPr>
              <p:cNvPr id="1013" name="Rectangle 1012">
                <a:extLst>
                  <a:ext uri="{FF2B5EF4-FFF2-40B4-BE49-F238E27FC236}">
                    <a16:creationId xmlns:a16="http://schemas.microsoft.com/office/drawing/2014/main" id="{90BB4057-DCC9-4C28-BED1-79451313573A}"/>
                  </a:ext>
                </a:extLst>
              </p:cNvPr>
              <p:cNvSpPr/>
              <p:nvPr/>
            </p:nvSpPr>
            <p:spPr>
              <a:xfrm>
                <a:off x="1503506" y="6106856"/>
                <a:ext cx="697789" cy="156516"/>
              </a:xfrm>
              <a:prstGeom prst="rect">
                <a:avLst/>
              </a:prstGeom>
              <a:solidFill>
                <a:srgbClr val="00B05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14" name="Rectangle 1013">
                <a:extLst>
                  <a:ext uri="{FF2B5EF4-FFF2-40B4-BE49-F238E27FC236}">
                    <a16:creationId xmlns:a16="http://schemas.microsoft.com/office/drawing/2014/main" id="{1622F18F-DF56-48A0-963F-EA1C36C472F5}"/>
                  </a:ext>
                </a:extLst>
              </p:cNvPr>
              <p:cNvSpPr/>
              <p:nvPr/>
            </p:nvSpPr>
            <p:spPr>
              <a:xfrm>
                <a:off x="1503506" y="5950339"/>
                <a:ext cx="697789" cy="156516"/>
              </a:xfrm>
              <a:prstGeom prst="rect">
                <a:avLst/>
              </a:prstGeom>
              <a:solidFill>
                <a:srgbClr val="00B05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15" name="Rectangle 1014">
                <a:extLst>
                  <a:ext uri="{FF2B5EF4-FFF2-40B4-BE49-F238E27FC236}">
                    <a16:creationId xmlns:a16="http://schemas.microsoft.com/office/drawing/2014/main" id="{F89841D2-DAE3-4A8C-B470-D4E561CB7DF7}"/>
                  </a:ext>
                </a:extLst>
              </p:cNvPr>
              <p:cNvSpPr/>
              <p:nvPr/>
            </p:nvSpPr>
            <p:spPr>
              <a:xfrm>
                <a:off x="1503506" y="6263373"/>
                <a:ext cx="697789" cy="156516"/>
              </a:xfrm>
              <a:prstGeom prst="rect">
                <a:avLst/>
              </a:prstGeom>
              <a:solidFill>
                <a:srgbClr val="00B05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16" name="Rectangle 1015">
                <a:extLst>
                  <a:ext uri="{FF2B5EF4-FFF2-40B4-BE49-F238E27FC236}">
                    <a16:creationId xmlns:a16="http://schemas.microsoft.com/office/drawing/2014/main" id="{FFABE67B-6C2E-49D1-A492-AFAD7DB91896}"/>
                  </a:ext>
                </a:extLst>
              </p:cNvPr>
              <p:cNvSpPr/>
              <p:nvPr/>
            </p:nvSpPr>
            <p:spPr>
              <a:xfrm>
                <a:off x="1501532" y="6106856"/>
                <a:ext cx="348894" cy="156516"/>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17" name="Rectangle 1016">
                <a:extLst>
                  <a:ext uri="{FF2B5EF4-FFF2-40B4-BE49-F238E27FC236}">
                    <a16:creationId xmlns:a16="http://schemas.microsoft.com/office/drawing/2014/main" id="{7132EC21-0DA1-45ED-8D76-9DBB1A875547}"/>
                  </a:ext>
                </a:extLst>
              </p:cNvPr>
              <p:cNvSpPr/>
              <p:nvPr/>
            </p:nvSpPr>
            <p:spPr>
              <a:xfrm>
                <a:off x="1501532" y="5950339"/>
                <a:ext cx="348894" cy="156516"/>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18" name="Rectangle 1017">
                <a:extLst>
                  <a:ext uri="{FF2B5EF4-FFF2-40B4-BE49-F238E27FC236}">
                    <a16:creationId xmlns:a16="http://schemas.microsoft.com/office/drawing/2014/main" id="{640C5A69-0F4A-4E78-AAA9-528DF4F6D51F}"/>
                  </a:ext>
                </a:extLst>
              </p:cNvPr>
              <p:cNvSpPr/>
              <p:nvPr/>
            </p:nvSpPr>
            <p:spPr>
              <a:xfrm>
                <a:off x="1501532" y="6263373"/>
                <a:ext cx="348894" cy="156516"/>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1009" name="Group 1008">
              <a:extLst>
                <a:ext uri="{FF2B5EF4-FFF2-40B4-BE49-F238E27FC236}">
                  <a16:creationId xmlns:a16="http://schemas.microsoft.com/office/drawing/2014/main" id="{AE8858B7-F674-4F2E-B794-671CA1DA0236}"/>
                </a:ext>
              </a:extLst>
            </p:cNvPr>
            <p:cNvGrpSpPr/>
            <p:nvPr/>
          </p:nvGrpSpPr>
          <p:grpSpPr>
            <a:xfrm flipH="1">
              <a:off x="9287990" y="4957019"/>
              <a:ext cx="252572" cy="51561"/>
              <a:chOff x="1871392" y="4931652"/>
              <a:chExt cx="274320" cy="64008"/>
            </a:xfrm>
          </p:grpSpPr>
          <p:sp>
            <p:nvSpPr>
              <p:cNvPr id="1011" name="Rectangle 1010">
                <a:extLst>
                  <a:ext uri="{FF2B5EF4-FFF2-40B4-BE49-F238E27FC236}">
                    <a16:creationId xmlns:a16="http://schemas.microsoft.com/office/drawing/2014/main" id="{0EDFC92E-BDBB-4062-BF2E-D867BF140E6C}"/>
                  </a:ext>
                </a:extLst>
              </p:cNvPr>
              <p:cNvSpPr/>
              <p:nvPr/>
            </p:nvSpPr>
            <p:spPr>
              <a:xfrm>
                <a:off x="1872167" y="4931652"/>
                <a:ext cx="273545" cy="64008"/>
              </a:xfrm>
              <a:prstGeom prst="rect">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12" name="Rectangle 1011">
                <a:extLst>
                  <a:ext uri="{FF2B5EF4-FFF2-40B4-BE49-F238E27FC236}">
                    <a16:creationId xmlns:a16="http://schemas.microsoft.com/office/drawing/2014/main" id="{AB24053C-F6A4-4B71-9FB6-D6F606764423}"/>
                  </a:ext>
                </a:extLst>
              </p:cNvPr>
              <p:cNvSpPr/>
              <p:nvPr/>
            </p:nvSpPr>
            <p:spPr>
              <a:xfrm>
                <a:off x="1871392" y="4931652"/>
                <a:ext cx="136772" cy="64008"/>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1096" name="Group 1095">
              <a:extLst>
                <a:ext uri="{FF2B5EF4-FFF2-40B4-BE49-F238E27FC236}">
                  <a16:creationId xmlns:a16="http://schemas.microsoft.com/office/drawing/2014/main" id="{4A188430-7A6E-4284-A07F-EFCF9CB81959}"/>
                </a:ext>
              </a:extLst>
            </p:cNvPr>
            <p:cNvGrpSpPr/>
            <p:nvPr/>
          </p:nvGrpSpPr>
          <p:grpSpPr>
            <a:xfrm flipH="1">
              <a:off x="10070326" y="1666491"/>
              <a:ext cx="252572" cy="206243"/>
              <a:chOff x="-9168" y="976137"/>
              <a:chExt cx="699767" cy="632855"/>
            </a:xfrm>
          </p:grpSpPr>
          <p:sp>
            <p:nvSpPr>
              <p:cNvPr id="1097" name="Rectangle 1096">
                <a:extLst>
                  <a:ext uri="{FF2B5EF4-FFF2-40B4-BE49-F238E27FC236}">
                    <a16:creationId xmlns:a16="http://schemas.microsoft.com/office/drawing/2014/main" id="{C60B40EE-5CAB-4C68-8F0C-C121FE899CE2}"/>
                  </a:ext>
                </a:extLst>
              </p:cNvPr>
              <p:cNvSpPr/>
              <p:nvPr/>
            </p:nvSpPr>
            <p:spPr>
              <a:xfrm>
                <a:off x="-7190" y="1132653"/>
                <a:ext cx="697789" cy="156516"/>
              </a:xfrm>
              <a:prstGeom prst="rect">
                <a:avLst/>
              </a:prstGeom>
              <a:solidFill>
                <a:srgbClr val="FFC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98" name="Rectangle 1097">
                <a:extLst>
                  <a:ext uri="{FF2B5EF4-FFF2-40B4-BE49-F238E27FC236}">
                    <a16:creationId xmlns:a16="http://schemas.microsoft.com/office/drawing/2014/main" id="{E03C6A23-13C7-454F-81B5-E1D4F45D6BE5}"/>
                  </a:ext>
                </a:extLst>
              </p:cNvPr>
              <p:cNvSpPr/>
              <p:nvPr/>
            </p:nvSpPr>
            <p:spPr>
              <a:xfrm>
                <a:off x="-7190" y="976137"/>
                <a:ext cx="697789" cy="156516"/>
              </a:xfrm>
              <a:prstGeom prst="rect">
                <a:avLst/>
              </a:prstGeom>
              <a:solidFill>
                <a:srgbClr val="FFC00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99" name="Rectangle 1098">
                <a:extLst>
                  <a:ext uri="{FF2B5EF4-FFF2-40B4-BE49-F238E27FC236}">
                    <a16:creationId xmlns:a16="http://schemas.microsoft.com/office/drawing/2014/main" id="{70EE7B63-0886-4ED8-8929-A162E6F5EEEA}"/>
                  </a:ext>
                </a:extLst>
              </p:cNvPr>
              <p:cNvSpPr/>
              <p:nvPr/>
            </p:nvSpPr>
            <p:spPr>
              <a:xfrm>
                <a:off x="-9168" y="1132653"/>
                <a:ext cx="348894" cy="156516"/>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00" name="Rectangle 1099">
                <a:extLst>
                  <a:ext uri="{FF2B5EF4-FFF2-40B4-BE49-F238E27FC236}">
                    <a16:creationId xmlns:a16="http://schemas.microsoft.com/office/drawing/2014/main" id="{C337E6C9-1197-4467-9265-7FA1138FF792}"/>
                  </a:ext>
                </a:extLst>
              </p:cNvPr>
              <p:cNvSpPr/>
              <p:nvPr/>
            </p:nvSpPr>
            <p:spPr>
              <a:xfrm>
                <a:off x="-9168" y="976137"/>
                <a:ext cx="348894" cy="156516"/>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01" name="Rectangle 1100">
                <a:extLst>
                  <a:ext uri="{FF2B5EF4-FFF2-40B4-BE49-F238E27FC236}">
                    <a16:creationId xmlns:a16="http://schemas.microsoft.com/office/drawing/2014/main" id="{04B2F6B1-9B99-435C-B312-15076E36F23B}"/>
                  </a:ext>
                </a:extLst>
              </p:cNvPr>
              <p:cNvSpPr/>
              <p:nvPr/>
            </p:nvSpPr>
            <p:spPr>
              <a:xfrm>
                <a:off x="-7190" y="1452476"/>
                <a:ext cx="697789" cy="156516"/>
              </a:xfrm>
              <a:prstGeom prst="rect">
                <a:avLst/>
              </a:prstGeom>
              <a:solidFill>
                <a:srgbClr val="FFC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02" name="Rectangle 1101">
                <a:extLst>
                  <a:ext uri="{FF2B5EF4-FFF2-40B4-BE49-F238E27FC236}">
                    <a16:creationId xmlns:a16="http://schemas.microsoft.com/office/drawing/2014/main" id="{935D215F-6663-4C73-88AC-429BCD233645}"/>
                  </a:ext>
                </a:extLst>
              </p:cNvPr>
              <p:cNvSpPr/>
              <p:nvPr/>
            </p:nvSpPr>
            <p:spPr>
              <a:xfrm>
                <a:off x="-7190" y="1295960"/>
                <a:ext cx="697789" cy="156516"/>
              </a:xfrm>
              <a:prstGeom prst="rect">
                <a:avLst/>
              </a:prstGeom>
              <a:solidFill>
                <a:srgbClr val="FFC00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03" name="Rectangle 1102">
                <a:extLst>
                  <a:ext uri="{FF2B5EF4-FFF2-40B4-BE49-F238E27FC236}">
                    <a16:creationId xmlns:a16="http://schemas.microsoft.com/office/drawing/2014/main" id="{07470B4F-C76F-464C-87CA-82E591F63D16}"/>
                  </a:ext>
                </a:extLst>
              </p:cNvPr>
              <p:cNvSpPr/>
              <p:nvPr/>
            </p:nvSpPr>
            <p:spPr>
              <a:xfrm>
                <a:off x="-9168" y="1452476"/>
                <a:ext cx="348894" cy="156516"/>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04" name="Rectangle 1103">
                <a:extLst>
                  <a:ext uri="{FF2B5EF4-FFF2-40B4-BE49-F238E27FC236}">
                    <a16:creationId xmlns:a16="http://schemas.microsoft.com/office/drawing/2014/main" id="{70A1C83F-3DFF-4628-9EBB-79DBB6E503E9}"/>
                  </a:ext>
                </a:extLst>
              </p:cNvPr>
              <p:cNvSpPr/>
              <p:nvPr/>
            </p:nvSpPr>
            <p:spPr>
              <a:xfrm>
                <a:off x="-9168" y="1295960"/>
                <a:ext cx="348894" cy="156516"/>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1105" name="Group 1104">
              <a:extLst>
                <a:ext uri="{FF2B5EF4-FFF2-40B4-BE49-F238E27FC236}">
                  <a16:creationId xmlns:a16="http://schemas.microsoft.com/office/drawing/2014/main" id="{A56A95C9-8AA4-46F4-8877-078DA88DF694}"/>
                </a:ext>
              </a:extLst>
            </p:cNvPr>
            <p:cNvGrpSpPr/>
            <p:nvPr/>
          </p:nvGrpSpPr>
          <p:grpSpPr>
            <a:xfrm flipH="1">
              <a:off x="10014802" y="2743265"/>
              <a:ext cx="252572" cy="154682"/>
              <a:chOff x="1503507" y="3584988"/>
              <a:chExt cx="699767" cy="469550"/>
            </a:xfrm>
          </p:grpSpPr>
          <p:sp>
            <p:nvSpPr>
              <p:cNvPr id="1106" name="Rectangle 1105">
                <a:extLst>
                  <a:ext uri="{FF2B5EF4-FFF2-40B4-BE49-F238E27FC236}">
                    <a16:creationId xmlns:a16="http://schemas.microsoft.com/office/drawing/2014/main" id="{02226EC4-BF20-49DE-98BC-6241C34D3EEE}"/>
                  </a:ext>
                </a:extLst>
              </p:cNvPr>
              <p:cNvSpPr/>
              <p:nvPr/>
            </p:nvSpPr>
            <p:spPr>
              <a:xfrm>
                <a:off x="1505485" y="3741506"/>
                <a:ext cx="697789" cy="156516"/>
              </a:xfrm>
              <a:prstGeom prst="rect">
                <a:avLst/>
              </a:prstGeom>
              <a:solidFill>
                <a:srgbClr val="00B0F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07" name="Rectangle 1106">
                <a:extLst>
                  <a:ext uri="{FF2B5EF4-FFF2-40B4-BE49-F238E27FC236}">
                    <a16:creationId xmlns:a16="http://schemas.microsoft.com/office/drawing/2014/main" id="{2321973F-585B-4CD7-B632-2D5876BC7DEC}"/>
                  </a:ext>
                </a:extLst>
              </p:cNvPr>
              <p:cNvSpPr/>
              <p:nvPr/>
            </p:nvSpPr>
            <p:spPr>
              <a:xfrm>
                <a:off x="1505485" y="3584988"/>
                <a:ext cx="697789" cy="156516"/>
              </a:xfrm>
              <a:prstGeom prst="rect">
                <a:avLst/>
              </a:prstGeom>
              <a:solidFill>
                <a:srgbClr val="00B0F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08" name="Rectangle 1107">
                <a:extLst>
                  <a:ext uri="{FF2B5EF4-FFF2-40B4-BE49-F238E27FC236}">
                    <a16:creationId xmlns:a16="http://schemas.microsoft.com/office/drawing/2014/main" id="{9078E259-F23D-4BE9-938A-7972B3E87862}"/>
                  </a:ext>
                </a:extLst>
              </p:cNvPr>
              <p:cNvSpPr/>
              <p:nvPr/>
            </p:nvSpPr>
            <p:spPr>
              <a:xfrm>
                <a:off x="1505485" y="3898022"/>
                <a:ext cx="697789" cy="156516"/>
              </a:xfrm>
              <a:prstGeom prst="rect">
                <a:avLst/>
              </a:prstGeom>
              <a:solidFill>
                <a:srgbClr val="00B0F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09" name="Rectangle 1108">
                <a:extLst>
                  <a:ext uri="{FF2B5EF4-FFF2-40B4-BE49-F238E27FC236}">
                    <a16:creationId xmlns:a16="http://schemas.microsoft.com/office/drawing/2014/main" id="{89BBE756-271B-4DF2-8F61-C18B595E67E6}"/>
                  </a:ext>
                </a:extLst>
              </p:cNvPr>
              <p:cNvSpPr/>
              <p:nvPr/>
            </p:nvSpPr>
            <p:spPr>
              <a:xfrm>
                <a:off x="1503507" y="3741506"/>
                <a:ext cx="348894" cy="156516"/>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10" name="Rectangle 1109">
                <a:extLst>
                  <a:ext uri="{FF2B5EF4-FFF2-40B4-BE49-F238E27FC236}">
                    <a16:creationId xmlns:a16="http://schemas.microsoft.com/office/drawing/2014/main" id="{ECC759C8-92C4-49FC-84DE-CE20ABF06C43}"/>
                  </a:ext>
                </a:extLst>
              </p:cNvPr>
              <p:cNvSpPr/>
              <p:nvPr/>
            </p:nvSpPr>
            <p:spPr>
              <a:xfrm>
                <a:off x="1503507" y="3584988"/>
                <a:ext cx="348894" cy="156516"/>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11" name="Rectangle 1110">
                <a:extLst>
                  <a:ext uri="{FF2B5EF4-FFF2-40B4-BE49-F238E27FC236}">
                    <a16:creationId xmlns:a16="http://schemas.microsoft.com/office/drawing/2014/main" id="{19A90EB4-33F5-4AE3-AB14-8E8EBDD4282E}"/>
                  </a:ext>
                </a:extLst>
              </p:cNvPr>
              <p:cNvSpPr/>
              <p:nvPr/>
            </p:nvSpPr>
            <p:spPr>
              <a:xfrm>
                <a:off x="1503507" y="3898022"/>
                <a:ext cx="348894" cy="156516"/>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1112" name="Group 1111">
              <a:extLst>
                <a:ext uri="{FF2B5EF4-FFF2-40B4-BE49-F238E27FC236}">
                  <a16:creationId xmlns:a16="http://schemas.microsoft.com/office/drawing/2014/main" id="{D93540A9-0B0E-4503-A71A-AB06123EEE2A}"/>
                </a:ext>
              </a:extLst>
            </p:cNvPr>
            <p:cNvGrpSpPr/>
            <p:nvPr/>
          </p:nvGrpSpPr>
          <p:grpSpPr>
            <a:xfrm flipH="1">
              <a:off x="10014471" y="2896794"/>
              <a:ext cx="252572" cy="154682"/>
              <a:chOff x="1503507" y="3584988"/>
              <a:chExt cx="699767" cy="469550"/>
            </a:xfrm>
          </p:grpSpPr>
          <p:sp>
            <p:nvSpPr>
              <p:cNvPr id="1113" name="Rectangle 1112">
                <a:extLst>
                  <a:ext uri="{FF2B5EF4-FFF2-40B4-BE49-F238E27FC236}">
                    <a16:creationId xmlns:a16="http://schemas.microsoft.com/office/drawing/2014/main" id="{B4CB24EB-7671-4BC0-AA5A-A96D074CA05B}"/>
                  </a:ext>
                </a:extLst>
              </p:cNvPr>
              <p:cNvSpPr/>
              <p:nvPr/>
            </p:nvSpPr>
            <p:spPr>
              <a:xfrm>
                <a:off x="1505485" y="3741506"/>
                <a:ext cx="697789" cy="156516"/>
              </a:xfrm>
              <a:prstGeom prst="rect">
                <a:avLst/>
              </a:prstGeom>
              <a:solidFill>
                <a:srgbClr val="00B0F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14" name="Rectangle 1113">
                <a:extLst>
                  <a:ext uri="{FF2B5EF4-FFF2-40B4-BE49-F238E27FC236}">
                    <a16:creationId xmlns:a16="http://schemas.microsoft.com/office/drawing/2014/main" id="{12FDA546-02AD-4579-B28B-995139EF1A8C}"/>
                  </a:ext>
                </a:extLst>
              </p:cNvPr>
              <p:cNvSpPr/>
              <p:nvPr/>
            </p:nvSpPr>
            <p:spPr>
              <a:xfrm>
                <a:off x="1505485" y="3584988"/>
                <a:ext cx="697789" cy="156516"/>
              </a:xfrm>
              <a:prstGeom prst="rect">
                <a:avLst/>
              </a:prstGeom>
              <a:solidFill>
                <a:srgbClr val="00B0F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15" name="Rectangle 1114">
                <a:extLst>
                  <a:ext uri="{FF2B5EF4-FFF2-40B4-BE49-F238E27FC236}">
                    <a16:creationId xmlns:a16="http://schemas.microsoft.com/office/drawing/2014/main" id="{9A36B6CF-BA60-495F-9DB8-D89332C7E06A}"/>
                  </a:ext>
                </a:extLst>
              </p:cNvPr>
              <p:cNvSpPr/>
              <p:nvPr/>
            </p:nvSpPr>
            <p:spPr>
              <a:xfrm>
                <a:off x="1505485" y="3898022"/>
                <a:ext cx="697789" cy="156516"/>
              </a:xfrm>
              <a:prstGeom prst="rect">
                <a:avLst/>
              </a:prstGeom>
              <a:solidFill>
                <a:srgbClr val="00B0F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16" name="Rectangle 1115">
                <a:extLst>
                  <a:ext uri="{FF2B5EF4-FFF2-40B4-BE49-F238E27FC236}">
                    <a16:creationId xmlns:a16="http://schemas.microsoft.com/office/drawing/2014/main" id="{931EA7A6-51F2-4D47-A524-414862EF34C2}"/>
                  </a:ext>
                </a:extLst>
              </p:cNvPr>
              <p:cNvSpPr/>
              <p:nvPr/>
            </p:nvSpPr>
            <p:spPr>
              <a:xfrm>
                <a:off x="1503507" y="3741506"/>
                <a:ext cx="348894" cy="156516"/>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17" name="Rectangle 1116">
                <a:extLst>
                  <a:ext uri="{FF2B5EF4-FFF2-40B4-BE49-F238E27FC236}">
                    <a16:creationId xmlns:a16="http://schemas.microsoft.com/office/drawing/2014/main" id="{7579D2B3-B37D-4F7F-8288-6BB329E4D39E}"/>
                  </a:ext>
                </a:extLst>
              </p:cNvPr>
              <p:cNvSpPr/>
              <p:nvPr/>
            </p:nvSpPr>
            <p:spPr>
              <a:xfrm>
                <a:off x="1503507" y="3584988"/>
                <a:ext cx="348894" cy="156516"/>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18" name="Rectangle 1117">
                <a:extLst>
                  <a:ext uri="{FF2B5EF4-FFF2-40B4-BE49-F238E27FC236}">
                    <a16:creationId xmlns:a16="http://schemas.microsoft.com/office/drawing/2014/main" id="{3E5EC4F6-F88B-4C16-87A5-B033F78669FC}"/>
                  </a:ext>
                </a:extLst>
              </p:cNvPr>
              <p:cNvSpPr/>
              <p:nvPr/>
            </p:nvSpPr>
            <p:spPr>
              <a:xfrm>
                <a:off x="1503507" y="3898022"/>
                <a:ext cx="348894" cy="156516"/>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1119" name="Group 1118">
              <a:extLst>
                <a:ext uri="{FF2B5EF4-FFF2-40B4-BE49-F238E27FC236}">
                  <a16:creationId xmlns:a16="http://schemas.microsoft.com/office/drawing/2014/main" id="{DAFCEDD9-2874-454F-8BA7-5556F95C08BE}"/>
                </a:ext>
              </a:extLst>
            </p:cNvPr>
            <p:cNvGrpSpPr/>
            <p:nvPr/>
          </p:nvGrpSpPr>
          <p:grpSpPr>
            <a:xfrm flipH="1">
              <a:off x="10015769" y="3050689"/>
              <a:ext cx="252572" cy="154682"/>
              <a:chOff x="1503507" y="3584988"/>
              <a:chExt cx="699767" cy="469550"/>
            </a:xfrm>
          </p:grpSpPr>
          <p:sp>
            <p:nvSpPr>
              <p:cNvPr id="1120" name="Rectangle 1119">
                <a:extLst>
                  <a:ext uri="{FF2B5EF4-FFF2-40B4-BE49-F238E27FC236}">
                    <a16:creationId xmlns:a16="http://schemas.microsoft.com/office/drawing/2014/main" id="{83F8F7A6-92ED-4AC4-AD1A-C5FA7E85AE4A}"/>
                  </a:ext>
                </a:extLst>
              </p:cNvPr>
              <p:cNvSpPr/>
              <p:nvPr/>
            </p:nvSpPr>
            <p:spPr>
              <a:xfrm>
                <a:off x="1505485" y="3741506"/>
                <a:ext cx="697789" cy="156516"/>
              </a:xfrm>
              <a:prstGeom prst="rect">
                <a:avLst/>
              </a:prstGeom>
              <a:solidFill>
                <a:srgbClr val="00B0F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21" name="Rectangle 1120">
                <a:extLst>
                  <a:ext uri="{FF2B5EF4-FFF2-40B4-BE49-F238E27FC236}">
                    <a16:creationId xmlns:a16="http://schemas.microsoft.com/office/drawing/2014/main" id="{677C524B-9399-4955-8A24-885135FA2E90}"/>
                  </a:ext>
                </a:extLst>
              </p:cNvPr>
              <p:cNvSpPr/>
              <p:nvPr/>
            </p:nvSpPr>
            <p:spPr>
              <a:xfrm>
                <a:off x="1505485" y="3584988"/>
                <a:ext cx="697789" cy="156516"/>
              </a:xfrm>
              <a:prstGeom prst="rect">
                <a:avLst/>
              </a:prstGeom>
              <a:solidFill>
                <a:srgbClr val="00B0F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22" name="Rectangle 1121">
                <a:extLst>
                  <a:ext uri="{FF2B5EF4-FFF2-40B4-BE49-F238E27FC236}">
                    <a16:creationId xmlns:a16="http://schemas.microsoft.com/office/drawing/2014/main" id="{5A30F19C-CFB8-43AA-8BEB-9398C6F767B9}"/>
                  </a:ext>
                </a:extLst>
              </p:cNvPr>
              <p:cNvSpPr/>
              <p:nvPr/>
            </p:nvSpPr>
            <p:spPr>
              <a:xfrm>
                <a:off x="1505485" y="3898022"/>
                <a:ext cx="697789" cy="156516"/>
              </a:xfrm>
              <a:prstGeom prst="rect">
                <a:avLst/>
              </a:prstGeom>
              <a:solidFill>
                <a:srgbClr val="00B0F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23" name="Rectangle 1122">
                <a:extLst>
                  <a:ext uri="{FF2B5EF4-FFF2-40B4-BE49-F238E27FC236}">
                    <a16:creationId xmlns:a16="http://schemas.microsoft.com/office/drawing/2014/main" id="{A2D3673F-0F75-4525-95F2-4C5B46892871}"/>
                  </a:ext>
                </a:extLst>
              </p:cNvPr>
              <p:cNvSpPr/>
              <p:nvPr/>
            </p:nvSpPr>
            <p:spPr>
              <a:xfrm>
                <a:off x="1503507" y="3741506"/>
                <a:ext cx="348894" cy="156516"/>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24" name="Rectangle 1123">
                <a:extLst>
                  <a:ext uri="{FF2B5EF4-FFF2-40B4-BE49-F238E27FC236}">
                    <a16:creationId xmlns:a16="http://schemas.microsoft.com/office/drawing/2014/main" id="{FE62ADBC-E423-4E35-8BD7-FD41D983D14C}"/>
                  </a:ext>
                </a:extLst>
              </p:cNvPr>
              <p:cNvSpPr/>
              <p:nvPr/>
            </p:nvSpPr>
            <p:spPr>
              <a:xfrm>
                <a:off x="1503507" y="3584988"/>
                <a:ext cx="348894" cy="156516"/>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25" name="Rectangle 1124">
                <a:extLst>
                  <a:ext uri="{FF2B5EF4-FFF2-40B4-BE49-F238E27FC236}">
                    <a16:creationId xmlns:a16="http://schemas.microsoft.com/office/drawing/2014/main" id="{E63D2740-5FFC-42F2-8755-9FB59C030290}"/>
                  </a:ext>
                </a:extLst>
              </p:cNvPr>
              <p:cNvSpPr/>
              <p:nvPr/>
            </p:nvSpPr>
            <p:spPr>
              <a:xfrm>
                <a:off x="1503507" y="3898022"/>
                <a:ext cx="348894" cy="156516"/>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1126" name="Group 1125">
              <a:extLst>
                <a:ext uri="{FF2B5EF4-FFF2-40B4-BE49-F238E27FC236}">
                  <a16:creationId xmlns:a16="http://schemas.microsoft.com/office/drawing/2014/main" id="{DA9BF890-F008-48E5-80C8-575B77FA5C9C}"/>
                </a:ext>
              </a:extLst>
            </p:cNvPr>
            <p:cNvGrpSpPr/>
            <p:nvPr/>
          </p:nvGrpSpPr>
          <p:grpSpPr>
            <a:xfrm flipH="1">
              <a:off x="10077363" y="3852804"/>
              <a:ext cx="252572" cy="154682"/>
              <a:chOff x="1505482" y="2196547"/>
              <a:chExt cx="699768" cy="469549"/>
            </a:xfrm>
          </p:grpSpPr>
          <p:sp>
            <p:nvSpPr>
              <p:cNvPr id="1127" name="Rectangle 1126">
                <a:extLst>
                  <a:ext uri="{FF2B5EF4-FFF2-40B4-BE49-F238E27FC236}">
                    <a16:creationId xmlns:a16="http://schemas.microsoft.com/office/drawing/2014/main" id="{14479E80-306A-42B1-A335-3AAB5CC51C95}"/>
                  </a:ext>
                </a:extLst>
              </p:cNvPr>
              <p:cNvSpPr/>
              <p:nvPr/>
            </p:nvSpPr>
            <p:spPr>
              <a:xfrm>
                <a:off x="1507461" y="2353063"/>
                <a:ext cx="697789" cy="156516"/>
              </a:xfrm>
              <a:prstGeom prst="rect">
                <a:avLst/>
              </a:prstGeom>
              <a:solidFill>
                <a:srgbClr val="7030A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28" name="Rectangle 1127">
                <a:extLst>
                  <a:ext uri="{FF2B5EF4-FFF2-40B4-BE49-F238E27FC236}">
                    <a16:creationId xmlns:a16="http://schemas.microsoft.com/office/drawing/2014/main" id="{31607EBC-88BB-45E3-9EC1-3A9588086558}"/>
                  </a:ext>
                </a:extLst>
              </p:cNvPr>
              <p:cNvSpPr/>
              <p:nvPr/>
            </p:nvSpPr>
            <p:spPr>
              <a:xfrm>
                <a:off x="1507461" y="2196547"/>
                <a:ext cx="697789" cy="156516"/>
              </a:xfrm>
              <a:prstGeom prst="rect">
                <a:avLst/>
              </a:prstGeom>
              <a:solidFill>
                <a:srgbClr val="7030A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29" name="Rectangle 1128">
                <a:extLst>
                  <a:ext uri="{FF2B5EF4-FFF2-40B4-BE49-F238E27FC236}">
                    <a16:creationId xmlns:a16="http://schemas.microsoft.com/office/drawing/2014/main" id="{A4FD38E9-2DCA-4EEA-AA2F-F4B2E6C1D377}"/>
                  </a:ext>
                </a:extLst>
              </p:cNvPr>
              <p:cNvSpPr/>
              <p:nvPr/>
            </p:nvSpPr>
            <p:spPr>
              <a:xfrm>
                <a:off x="1507461" y="2509580"/>
                <a:ext cx="697789" cy="156516"/>
              </a:xfrm>
              <a:prstGeom prst="rect">
                <a:avLst/>
              </a:prstGeom>
              <a:solidFill>
                <a:srgbClr val="7030A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30" name="Rectangle 1129">
                <a:extLst>
                  <a:ext uri="{FF2B5EF4-FFF2-40B4-BE49-F238E27FC236}">
                    <a16:creationId xmlns:a16="http://schemas.microsoft.com/office/drawing/2014/main" id="{4C022415-F041-4D7D-83D0-595F136146DF}"/>
                  </a:ext>
                </a:extLst>
              </p:cNvPr>
              <p:cNvSpPr/>
              <p:nvPr/>
            </p:nvSpPr>
            <p:spPr>
              <a:xfrm>
                <a:off x="1505482" y="2353063"/>
                <a:ext cx="348894" cy="156516"/>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31" name="Rectangle 1130">
                <a:extLst>
                  <a:ext uri="{FF2B5EF4-FFF2-40B4-BE49-F238E27FC236}">
                    <a16:creationId xmlns:a16="http://schemas.microsoft.com/office/drawing/2014/main" id="{96EF2D90-2607-473C-9A6F-ED22D4E60C60}"/>
                  </a:ext>
                </a:extLst>
              </p:cNvPr>
              <p:cNvSpPr/>
              <p:nvPr/>
            </p:nvSpPr>
            <p:spPr>
              <a:xfrm>
                <a:off x="1505482" y="2196547"/>
                <a:ext cx="348894" cy="156516"/>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32" name="Rectangle 1131">
                <a:extLst>
                  <a:ext uri="{FF2B5EF4-FFF2-40B4-BE49-F238E27FC236}">
                    <a16:creationId xmlns:a16="http://schemas.microsoft.com/office/drawing/2014/main" id="{4B4D9FCD-3B55-45AF-B457-A12B1809B142}"/>
                  </a:ext>
                </a:extLst>
              </p:cNvPr>
              <p:cNvSpPr/>
              <p:nvPr/>
            </p:nvSpPr>
            <p:spPr>
              <a:xfrm>
                <a:off x="1505482" y="2509580"/>
                <a:ext cx="348894" cy="156516"/>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1133" name="Group 1132">
              <a:extLst>
                <a:ext uri="{FF2B5EF4-FFF2-40B4-BE49-F238E27FC236}">
                  <a16:creationId xmlns:a16="http://schemas.microsoft.com/office/drawing/2014/main" id="{11E2401C-C38F-4C00-ABF0-C6CA71499D6B}"/>
                </a:ext>
              </a:extLst>
            </p:cNvPr>
            <p:cNvGrpSpPr/>
            <p:nvPr/>
          </p:nvGrpSpPr>
          <p:grpSpPr>
            <a:xfrm flipH="1">
              <a:off x="10073790" y="4989354"/>
              <a:ext cx="252572" cy="206243"/>
              <a:chOff x="-4761" y="4708701"/>
              <a:chExt cx="699768" cy="626065"/>
            </a:xfrm>
          </p:grpSpPr>
          <p:sp>
            <p:nvSpPr>
              <p:cNvPr id="1134" name="Rectangle 1133">
                <a:extLst>
                  <a:ext uri="{FF2B5EF4-FFF2-40B4-BE49-F238E27FC236}">
                    <a16:creationId xmlns:a16="http://schemas.microsoft.com/office/drawing/2014/main" id="{E3BFA5DE-8536-45C9-B20E-61724A15B1F7}"/>
                  </a:ext>
                </a:extLst>
              </p:cNvPr>
              <p:cNvSpPr/>
              <p:nvPr/>
            </p:nvSpPr>
            <p:spPr>
              <a:xfrm>
                <a:off x="-2782" y="4865218"/>
                <a:ext cx="697789" cy="156516"/>
              </a:xfrm>
              <a:prstGeom prst="rect">
                <a:avLst/>
              </a:prstGeom>
              <a:solidFill>
                <a:srgbClr val="FF000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35" name="Rectangle 1134">
                <a:extLst>
                  <a:ext uri="{FF2B5EF4-FFF2-40B4-BE49-F238E27FC236}">
                    <a16:creationId xmlns:a16="http://schemas.microsoft.com/office/drawing/2014/main" id="{A2B5A3E3-F640-4848-A289-13D7C397076A}"/>
                  </a:ext>
                </a:extLst>
              </p:cNvPr>
              <p:cNvSpPr/>
              <p:nvPr/>
            </p:nvSpPr>
            <p:spPr>
              <a:xfrm>
                <a:off x="-2782" y="4708701"/>
                <a:ext cx="697789" cy="156516"/>
              </a:xfrm>
              <a:prstGeom prst="rect">
                <a:avLst/>
              </a:prstGeom>
              <a:solidFill>
                <a:srgbClr val="FF000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36" name="Rectangle 1135">
                <a:extLst>
                  <a:ext uri="{FF2B5EF4-FFF2-40B4-BE49-F238E27FC236}">
                    <a16:creationId xmlns:a16="http://schemas.microsoft.com/office/drawing/2014/main" id="{EEF6E8CC-705B-44FA-ADF4-4076C3EA96A4}"/>
                  </a:ext>
                </a:extLst>
              </p:cNvPr>
              <p:cNvSpPr/>
              <p:nvPr/>
            </p:nvSpPr>
            <p:spPr>
              <a:xfrm>
                <a:off x="-2782" y="5178250"/>
                <a:ext cx="697789" cy="156516"/>
              </a:xfrm>
              <a:prstGeom prst="rect">
                <a:avLst/>
              </a:prstGeom>
              <a:solidFill>
                <a:srgbClr val="FF000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37" name="Rectangle 1136">
                <a:extLst>
                  <a:ext uri="{FF2B5EF4-FFF2-40B4-BE49-F238E27FC236}">
                    <a16:creationId xmlns:a16="http://schemas.microsoft.com/office/drawing/2014/main" id="{71FFBD17-75C4-4E2E-B645-4A5D33AC854A}"/>
                  </a:ext>
                </a:extLst>
              </p:cNvPr>
              <p:cNvSpPr/>
              <p:nvPr/>
            </p:nvSpPr>
            <p:spPr>
              <a:xfrm>
                <a:off x="-2782" y="5021734"/>
                <a:ext cx="697789" cy="156516"/>
              </a:xfrm>
              <a:prstGeom prst="rect">
                <a:avLst/>
              </a:prstGeom>
              <a:solidFill>
                <a:srgbClr val="FF000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38" name="Rectangle 1137">
                <a:extLst>
                  <a:ext uri="{FF2B5EF4-FFF2-40B4-BE49-F238E27FC236}">
                    <a16:creationId xmlns:a16="http://schemas.microsoft.com/office/drawing/2014/main" id="{0739C25E-FEB5-4190-A735-2D9F1ABEFEE6}"/>
                  </a:ext>
                </a:extLst>
              </p:cNvPr>
              <p:cNvSpPr/>
              <p:nvPr/>
            </p:nvSpPr>
            <p:spPr>
              <a:xfrm>
                <a:off x="-4761" y="4865218"/>
                <a:ext cx="348894" cy="156516"/>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39" name="Rectangle 1138">
                <a:extLst>
                  <a:ext uri="{FF2B5EF4-FFF2-40B4-BE49-F238E27FC236}">
                    <a16:creationId xmlns:a16="http://schemas.microsoft.com/office/drawing/2014/main" id="{DA86F29C-8CBB-4DCE-BC70-77ADAD413660}"/>
                  </a:ext>
                </a:extLst>
              </p:cNvPr>
              <p:cNvSpPr/>
              <p:nvPr/>
            </p:nvSpPr>
            <p:spPr>
              <a:xfrm>
                <a:off x="-4761" y="4708701"/>
                <a:ext cx="348894" cy="156516"/>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40" name="Rectangle 1139">
                <a:extLst>
                  <a:ext uri="{FF2B5EF4-FFF2-40B4-BE49-F238E27FC236}">
                    <a16:creationId xmlns:a16="http://schemas.microsoft.com/office/drawing/2014/main" id="{3766E746-63FF-4435-90C9-C2C3C3951617}"/>
                  </a:ext>
                </a:extLst>
              </p:cNvPr>
              <p:cNvSpPr/>
              <p:nvPr/>
            </p:nvSpPr>
            <p:spPr>
              <a:xfrm>
                <a:off x="-4761" y="5178250"/>
                <a:ext cx="348894" cy="156516"/>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41" name="Rectangle 1140">
                <a:extLst>
                  <a:ext uri="{FF2B5EF4-FFF2-40B4-BE49-F238E27FC236}">
                    <a16:creationId xmlns:a16="http://schemas.microsoft.com/office/drawing/2014/main" id="{9BFE4033-D8B0-4A36-931B-427C0C40B8B6}"/>
                  </a:ext>
                </a:extLst>
              </p:cNvPr>
              <p:cNvSpPr/>
              <p:nvPr/>
            </p:nvSpPr>
            <p:spPr>
              <a:xfrm>
                <a:off x="-4761" y="5021734"/>
                <a:ext cx="348894" cy="156516"/>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1142" name="Group 1141">
              <a:extLst>
                <a:ext uri="{FF2B5EF4-FFF2-40B4-BE49-F238E27FC236}">
                  <a16:creationId xmlns:a16="http://schemas.microsoft.com/office/drawing/2014/main" id="{600A1BD5-6E3B-4B57-B465-D7C54D1D2536}"/>
                </a:ext>
              </a:extLst>
            </p:cNvPr>
            <p:cNvGrpSpPr/>
            <p:nvPr/>
          </p:nvGrpSpPr>
          <p:grpSpPr>
            <a:xfrm flipH="1">
              <a:off x="10067890" y="5876278"/>
              <a:ext cx="252572" cy="154682"/>
              <a:chOff x="1501532" y="5950339"/>
              <a:chExt cx="699763" cy="469550"/>
            </a:xfrm>
          </p:grpSpPr>
          <p:sp>
            <p:nvSpPr>
              <p:cNvPr id="1143" name="Rectangle 1142">
                <a:extLst>
                  <a:ext uri="{FF2B5EF4-FFF2-40B4-BE49-F238E27FC236}">
                    <a16:creationId xmlns:a16="http://schemas.microsoft.com/office/drawing/2014/main" id="{2EC7BE6F-90A0-4C0A-B8EE-A56B314386E5}"/>
                  </a:ext>
                </a:extLst>
              </p:cNvPr>
              <p:cNvSpPr/>
              <p:nvPr/>
            </p:nvSpPr>
            <p:spPr>
              <a:xfrm>
                <a:off x="1503506" y="6106856"/>
                <a:ext cx="697789" cy="156516"/>
              </a:xfrm>
              <a:prstGeom prst="rect">
                <a:avLst/>
              </a:prstGeom>
              <a:solidFill>
                <a:srgbClr val="00B05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44" name="Rectangle 1143">
                <a:extLst>
                  <a:ext uri="{FF2B5EF4-FFF2-40B4-BE49-F238E27FC236}">
                    <a16:creationId xmlns:a16="http://schemas.microsoft.com/office/drawing/2014/main" id="{9457E055-28A8-4A14-9DE8-E387C2BDCBBD}"/>
                  </a:ext>
                </a:extLst>
              </p:cNvPr>
              <p:cNvSpPr/>
              <p:nvPr/>
            </p:nvSpPr>
            <p:spPr>
              <a:xfrm>
                <a:off x="1503506" y="5950339"/>
                <a:ext cx="697789" cy="156516"/>
              </a:xfrm>
              <a:prstGeom prst="rect">
                <a:avLst/>
              </a:prstGeom>
              <a:solidFill>
                <a:srgbClr val="00B05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45" name="Rectangle 1144">
                <a:extLst>
                  <a:ext uri="{FF2B5EF4-FFF2-40B4-BE49-F238E27FC236}">
                    <a16:creationId xmlns:a16="http://schemas.microsoft.com/office/drawing/2014/main" id="{3F7E297D-F644-472E-966A-03CA79FC415F}"/>
                  </a:ext>
                </a:extLst>
              </p:cNvPr>
              <p:cNvSpPr/>
              <p:nvPr/>
            </p:nvSpPr>
            <p:spPr>
              <a:xfrm>
                <a:off x="1503506" y="6263373"/>
                <a:ext cx="697789" cy="156516"/>
              </a:xfrm>
              <a:prstGeom prst="rect">
                <a:avLst/>
              </a:prstGeom>
              <a:solidFill>
                <a:srgbClr val="00B05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46" name="Rectangle 1145">
                <a:extLst>
                  <a:ext uri="{FF2B5EF4-FFF2-40B4-BE49-F238E27FC236}">
                    <a16:creationId xmlns:a16="http://schemas.microsoft.com/office/drawing/2014/main" id="{EDD489CB-2741-4911-9394-556A9DAD09DA}"/>
                  </a:ext>
                </a:extLst>
              </p:cNvPr>
              <p:cNvSpPr/>
              <p:nvPr/>
            </p:nvSpPr>
            <p:spPr>
              <a:xfrm>
                <a:off x="1501532" y="6106856"/>
                <a:ext cx="348894" cy="156516"/>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47" name="Rectangle 1146">
                <a:extLst>
                  <a:ext uri="{FF2B5EF4-FFF2-40B4-BE49-F238E27FC236}">
                    <a16:creationId xmlns:a16="http://schemas.microsoft.com/office/drawing/2014/main" id="{775C1A08-D0B5-481D-9CFE-3D6B677E19EA}"/>
                  </a:ext>
                </a:extLst>
              </p:cNvPr>
              <p:cNvSpPr/>
              <p:nvPr/>
            </p:nvSpPr>
            <p:spPr>
              <a:xfrm>
                <a:off x="1501532" y="5950339"/>
                <a:ext cx="348894" cy="156516"/>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48" name="Rectangle 1147">
                <a:extLst>
                  <a:ext uri="{FF2B5EF4-FFF2-40B4-BE49-F238E27FC236}">
                    <a16:creationId xmlns:a16="http://schemas.microsoft.com/office/drawing/2014/main" id="{EF021988-006F-4D70-BB03-FD5395D81596}"/>
                  </a:ext>
                </a:extLst>
              </p:cNvPr>
              <p:cNvSpPr/>
              <p:nvPr/>
            </p:nvSpPr>
            <p:spPr>
              <a:xfrm>
                <a:off x="1501532" y="6263373"/>
                <a:ext cx="348894" cy="156516"/>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1149" name="Group 1148">
              <a:extLst>
                <a:ext uri="{FF2B5EF4-FFF2-40B4-BE49-F238E27FC236}">
                  <a16:creationId xmlns:a16="http://schemas.microsoft.com/office/drawing/2014/main" id="{16099407-9F57-4079-970F-672330609E1D}"/>
                </a:ext>
              </a:extLst>
            </p:cNvPr>
            <p:cNvGrpSpPr/>
            <p:nvPr/>
          </p:nvGrpSpPr>
          <p:grpSpPr>
            <a:xfrm flipH="1">
              <a:off x="10067890" y="6032774"/>
              <a:ext cx="252572" cy="154682"/>
              <a:chOff x="1501532" y="5950339"/>
              <a:chExt cx="699763" cy="469550"/>
            </a:xfrm>
          </p:grpSpPr>
          <p:sp>
            <p:nvSpPr>
              <p:cNvPr id="1150" name="Rectangle 1149">
                <a:extLst>
                  <a:ext uri="{FF2B5EF4-FFF2-40B4-BE49-F238E27FC236}">
                    <a16:creationId xmlns:a16="http://schemas.microsoft.com/office/drawing/2014/main" id="{413B7119-63EF-46B1-9950-9777ED772EEB}"/>
                  </a:ext>
                </a:extLst>
              </p:cNvPr>
              <p:cNvSpPr/>
              <p:nvPr/>
            </p:nvSpPr>
            <p:spPr>
              <a:xfrm>
                <a:off x="1503506" y="6106856"/>
                <a:ext cx="697789" cy="156516"/>
              </a:xfrm>
              <a:prstGeom prst="rect">
                <a:avLst/>
              </a:prstGeom>
              <a:solidFill>
                <a:srgbClr val="00B05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51" name="Rectangle 1150">
                <a:extLst>
                  <a:ext uri="{FF2B5EF4-FFF2-40B4-BE49-F238E27FC236}">
                    <a16:creationId xmlns:a16="http://schemas.microsoft.com/office/drawing/2014/main" id="{D0FA2F82-70C5-4A0B-ABED-BFB7217DC3D3}"/>
                  </a:ext>
                </a:extLst>
              </p:cNvPr>
              <p:cNvSpPr/>
              <p:nvPr/>
            </p:nvSpPr>
            <p:spPr>
              <a:xfrm>
                <a:off x="1503506" y="5950339"/>
                <a:ext cx="697789" cy="156516"/>
              </a:xfrm>
              <a:prstGeom prst="rect">
                <a:avLst/>
              </a:prstGeom>
              <a:solidFill>
                <a:srgbClr val="00B05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52" name="Rectangle 1151">
                <a:extLst>
                  <a:ext uri="{FF2B5EF4-FFF2-40B4-BE49-F238E27FC236}">
                    <a16:creationId xmlns:a16="http://schemas.microsoft.com/office/drawing/2014/main" id="{F26F94E6-193C-493F-85BF-E10DDD1EA6DA}"/>
                  </a:ext>
                </a:extLst>
              </p:cNvPr>
              <p:cNvSpPr/>
              <p:nvPr/>
            </p:nvSpPr>
            <p:spPr>
              <a:xfrm>
                <a:off x="1503506" y="6263373"/>
                <a:ext cx="697789" cy="156516"/>
              </a:xfrm>
              <a:prstGeom prst="rect">
                <a:avLst/>
              </a:prstGeom>
              <a:solidFill>
                <a:srgbClr val="00B05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53" name="Rectangle 1152">
                <a:extLst>
                  <a:ext uri="{FF2B5EF4-FFF2-40B4-BE49-F238E27FC236}">
                    <a16:creationId xmlns:a16="http://schemas.microsoft.com/office/drawing/2014/main" id="{CC8ABCEE-BB92-4EB4-98ED-6F30D4FD22A8}"/>
                  </a:ext>
                </a:extLst>
              </p:cNvPr>
              <p:cNvSpPr/>
              <p:nvPr/>
            </p:nvSpPr>
            <p:spPr>
              <a:xfrm>
                <a:off x="1501532" y="6106856"/>
                <a:ext cx="348894" cy="156516"/>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54" name="Rectangle 1153">
                <a:extLst>
                  <a:ext uri="{FF2B5EF4-FFF2-40B4-BE49-F238E27FC236}">
                    <a16:creationId xmlns:a16="http://schemas.microsoft.com/office/drawing/2014/main" id="{9FFEA159-4731-4411-A360-B4958C409B73}"/>
                  </a:ext>
                </a:extLst>
              </p:cNvPr>
              <p:cNvSpPr/>
              <p:nvPr/>
            </p:nvSpPr>
            <p:spPr>
              <a:xfrm>
                <a:off x="1501532" y="5950339"/>
                <a:ext cx="348894" cy="156516"/>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55" name="Rectangle 1154">
                <a:extLst>
                  <a:ext uri="{FF2B5EF4-FFF2-40B4-BE49-F238E27FC236}">
                    <a16:creationId xmlns:a16="http://schemas.microsoft.com/office/drawing/2014/main" id="{A7CE2AC4-7FC2-47E8-BDC5-12124A3EAF28}"/>
                  </a:ext>
                </a:extLst>
              </p:cNvPr>
              <p:cNvSpPr/>
              <p:nvPr/>
            </p:nvSpPr>
            <p:spPr>
              <a:xfrm>
                <a:off x="1501532" y="6263373"/>
                <a:ext cx="348894" cy="156516"/>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1156" name="Group 1155">
              <a:extLst>
                <a:ext uri="{FF2B5EF4-FFF2-40B4-BE49-F238E27FC236}">
                  <a16:creationId xmlns:a16="http://schemas.microsoft.com/office/drawing/2014/main" id="{7005BF81-6D09-4728-B4AB-A7CBE51589EB}"/>
                </a:ext>
              </a:extLst>
            </p:cNvPr>
            <p:cNvGrpSpPr/>
            <p:nvPr/>
          </p:nvGrpSpPr>
          <p:grpSpPr>
            <a:xfrm flipH="1">
              <a:off x="10066982" y="6032332"/>
              <a:ext cx="252572" cy="154682"/>
              <a:chOff x="1501532" y="5950339"/>
              <a:chExt cx="699763" cy="469550"/>
            </a:xfrm>
          </p:grpSpPr>
          <p:sp>
            <p:nvSpPr>
              <p:cNvPr id="1157" name="Rectangle 1156">
                <a:extLst>
                  <a:ext uri="{FF2B5EF4-FFF2-40B4-BE49-F238E27FC236}">
                    <a16:creationId xmlns:a16="http://schemas.microsoft.com/office/drawing/2014/main" id="{B90A7AD8-EF8A-43AC-8612-5858420D3BBC}"/>
                  </a:ext>
                </a:extLst>
              </p:cNvPr>
              <p:cNvSpPr/>
              <p:nvPr/>
            </p:nvSpPr>
            <p:spPr>
              <a:xfrm>
                <a:off x="1503506" y="6106856"/>
                <a:ext cx="697789" cy="156516"/>
              </a:xfrm>
              <a:prstGeom prst="rect">
                <a:avLst/>
              </a:prstGeom>
              <a:solidFill>
                <a:srgbClr val="00B05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58" name="Rectangle 1157">
                <a:extLst>
                  <a:ext uri="{FF2B5EF4-FFF2-40B4-BE49-F238E27FC236}">
                    <a16:creationId xmlns:a16="http://schemas.microsoft.com/office/drawing/2014/main" id="{59121AE8-5B74-4DDC-827E-ED2DFF316CA7}"/>
                  </a:ext>
                </a:extLst>
              </p:cNvPr>
              <p:cNvSpPr/>
              <p:nvPr/>
            </p:nvSpPr>
            <p:spPr>
              <a:xfrm>
                <a:off x="1503506" y="5950339"/>
                <a:ext cx="697789" cy="156516"/>
              </a:xfrm>
              <a:prstGeom prst="rect">
                <a:avLst/>
              </a:prstGeom>
              <a:solidFill>
                <a:srgbClr val="00B05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59" name="Rectangle 1158">
                <a:extLst>
                  <a:ext uri="{FF2B5EF4-FFF2-40B4-BE49-F238E27FC236}">
                    <a16:creationId xmlns:a16="http://schemas.microsoft.com/office/drawing/2014/main" id="{D599DC20-4011-44C2-A54B-9556D51997DF}"/>
                  </a:ext>
                </a:extLst>
              </p:cNvPr>
              <p:cNvSpPr/>
              <p:nvPr/>
            </p:nvSpPr>
            <p:spPr>
              <a:xfrm>
                <a:off x="1503506" y="6263373"/>
                <a:ext cx="697789" cy="156516"/>
              </a:xfrm>
              <a:prstGeom prst="rect">
                <a:avLst/>
              </a:prstGeom>
              <a:solidFill>
                <a:srgbClr val="00B05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60" name="Rectangle 1159">
                <a:extLst>
                  <a:ext uri="{FF2B5EF4-FFF2-40B4-BE49-F238E27FC236}">
                    <a16:creationId xmlns:a16="http://schemas.microsoft.com/office/drawing/2014/main" id="{005ECB70-5A21-40F4-A910-F2421C3F72D4}"/>
                  </a:ext>
                </a:extLst>
              </p:cNvPr>
              <p:cNvSpPr/>
              <p:nvPr/>
            </p:nvSpPr>
            <p:spPr>
              <a:xfrm>
                <a:off x="1501532" y="6106856"/>
                <a:ext cx="348894" cy="156516"/>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61" name="Rectangle 1160">
                <a:extLst>
                  <a:ext uri="{FF2B5EF4-FFF2-40B4-BE49-F238E27FC236}">
                    <a16:creationId xmlns:a16="http://schemas.microsoft.com/office/drawing/2014/main" id="{492CC637-F292-4C56-8B47-99DB9573C514}"/>
                  </a:ext>
                </a:extLst>
              </p:cNvPr>
              <p:cNvSpPr/>
              <p:nvPr/>
            </p:nvSpPr>
            <p:spPr>
              <a:xfrm>
                <a:off x="1501532" y="5950339"/>
                <a:ext cx="348894" cy="156516"/>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62" name="Rectangle 1161">
                <a:extLst>
                  <a:ext uri="{FF2B5EF4-FFF2-40B4-BE49-F238E27FC236}">
                    <a16:creationId xmlns:a16="http://schemas.microsoft.com/office/drawing/2014/main" id="{88294ED8-4E71-4ACD-BB59-06AEB8BC57E5}"/>
                  </a:ext>
                </a:extLst>
              </p:cNvPr>
              <p:cNvSpPr/>
              <p:nvPr/>
            </p:nvSpPr>
            <p:spPr>
              <a:xfrm>
                <a:off x="1501532" y="6263373"/>
                <a:ext cx="348894" cy="156516"/>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1163" name="Group 1162">
              <a:extLst>
                <a:ext uri="{FF2B5EF4-FFF2-40B4-BE49-F238E27FC236}">
                  <a16:creationId xmlns:a16="http://schemas.microsoft.com/office/drawing/2014/main" id="{E7CDDD7B-FD04-4C57-9B0C-871D66B30755}"/>
                </a:ext>
              </a:extLst>
            </p:cNvPr>
            <p:cNvGrpSpPr/>
            <p:nvPr/>
          </p:nvGrpSpPr>
          <p:grpSpPr>
            <a:xfrm flipH="1">
              <a:off x="10066982" y="6188828"/>
              <a:ext cx="252572" cy="154682"/>
              <a:chOff x="1501532" y="5950339"/>
              <a:chExt cx="699763" cy="469550"/>
            </a:xfrm>
          </p:grpSpPr>
          <p:sp>
            <p:nvSpPr>
              <p:cNvPr id="1164" name="Rectangle 1163">
                <a:extLst>
                  <a:ext uri="{FF2B5EF4-FFF2-40B4-BE49-F238E27FC236}">
                    <a16:creationId xmlns:a16="http://schemas.microsoft.com/office/drawing/2014/main" id="{7CAEF66A-7C90-4970-8E6D-21B00BBFEE21}"/>
                  </a:ext>
                </a:extLst>
              </p:cNvPr>
              <p:cNvSpPr/>
              <p:nvPr/>
            </p:nvSpPr>
            <p:spPr>
              <a:xfrm>
                <a:off x="1503506" y="6106856"/>
                <a:ext cx="697789" cy="156516"/>
              </a:xfrm>
              <a:prstGeom prst="rect">
                <a:avLst/>
              </a:prstGeom>
              <a:solidFill>
                <a:srgbClr val="00B05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65" name="Rectangle 1164">
                <a:extLst>
                  <a:ext uri="{FF2B5EF4-FFF2-40B4-BE49-F238E27FC236}">
                    <a16:creationId xmlns:a16="http://schemas.microsoft.com/office/drawing/2014/main" id="{40875AB0-750E-4B58-A60D-B13E3A503811}"/>
                  </a:ext>
                </a:extLst>
              </p:cNvPr>
              <p:cNvSpPr/>
              <p:nvPr/>
            </p:nvSpPr>
            <p:spPr>
              <a:xfrm>
                <a:off x="1503506" y="5950339"/>
                <a:ext cx="697789" cy="156516"/>
              </a:xfrm>
              <a:prstGeom prst="rect">
                <a:avLst/>
              </a:prstGeom>
              <a:solidFill>
                <a:srgbClr val="00B05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66" name="Rectangle 1165">
                <a:extLst>
                  <a:ext uri="{FF2B5EF4-FFF2-40B4-BE49-F238E27FC236}">
                    <a16:creationId xmlns:a16="http://schemas.microsoft.com/office/drawing/2014/main" id="{C53439D2-618C-4AA7-BE15-F6EC0452DAB2}"/>
                  </a:ext>
                </a:extLst>
              </p:cNvPr>
              <p:cNvSpPr/>
              <p:nvPr/>
            </p:nvSpPr>
            <p:spPr>
              <a:xfrm>
                <a:off x="1503506" y="6263373"/>
                <a:ext cx="697789" cy="156516"/>
              </a:xfrm>
              <a:prstGeom prst="rect">
                <a:avLst/>
              </a:prstGeom>
              <a:solidFill>
                <a:srgbClr val="00B05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67" name="Rectangle 1166">
                <a:extLst>
                  <a:ext uri="{FF2B5EF4-FFF2-40B4-BE49-F238E27FC236}">
                    <a16:creationId xmlns:a16="http://schemas.microsoft.com/office/drawing/2014/main" id="{D70B67D5-C869-4C1A-9B91-4F296147F3ED}"/>
                  </a:ext>
                </a:extLst>
              </p:cNvPr>
              <p:cNvSpPr/>
              <p:nvPr/>
            </p:nvSpPr>
            <p:spPr>
              <a:xfrm>
                <a:off x="1501532" y="6106856"/>
                <a:ext cx="348894" cy="156516"/>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68" name="Rectangle 1167">
                <a:extLst>
                  <a:ext uri="{FF2B5EF4-FFF2-40B4-BE49-F238E27FC236}">
                    <a16:creationId xmlns:a16="http://schemas.microsoft.com/office/drawing/2014/main" id="{45FE85C8-346C-4F63-B66E-C9040737B67A}"/>
                  </a:ext>
                </a:extLst>
              </p:cNvPr>
              <p:cNvSpPr/>
              <p:nvPr/>
            </p:nvSpPr>
            <p:spPr>
              <a:xfrm>
                <a:off x="1501532" y="5950339"/>
                <a:ext cx="348894" cy="156516"/>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69" name="Rectangle 1168">
                <a:extLst>
                  <a:ext uri="{FF2B5EF4-FFF2-40B4-BE49-F238E27FC236}">
                    <a16:creationId xmlns:a16="http://schemas.microsoft.com/office/drawing/2014/main" id="{548B5238-9736-4AFE-8501-4873B2D2551D}"/>
                  </a:ext>
                </a:extLst>
              </p:cNvPr>
              <p:cNvSpPr/>
              <p:nvPr/>
            </p:nvSpPr>
            <p:spPr>
              <a:xfrm>
                <a:off x="1501532" y="6263373"/>
                <a:ext cx="348894" cy="156516"/>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1178" name="Group 1177">
              <a:extLst>
                <a:ext uri="{FF2B5EF4-FFF2-40B4-BE49-F238E27FC236}">
                  <a16:creationId xmlns:a16="http://schemas.microsoft.com/office/drawing/2014/main" id="{48AB2361-7BC0-4FC6-9B29-62163D8F6C31}"/>
                </a:ext>
              </a:extLst>
            </p:cNvPr>
            <p:cNvGrpSpPr/>
            <p:nvPr/>
          </p:nvGrpSpPr>
          <p:grpSpPr>
            <a:xfrm>
              <a:off x="9635109" y="1767397"/>
              <a:ext cx="356761" cy="4234069"/>
              <a:chOff x="11167824" y="939881"/>
              <a:chExt cx="542927" cy="5256207"/>
            </a:xfrm>
          </p:grpSpPr>
          <p:cxnSp>
            <p:nvCxnSpPr>
              <p:cNvPr id="1170" name="Straight Arrow Connector 1169">
                <a:extLst>
                  <a:ext uri="{FF2B5EF4-FFF2-40B4-BE49-F238E27FC236}">
                    <a16:creationId xmlns:a16="http://schemas.microsoft.com/office/drawing/2014/main" id="{76A39479-1555-4FD3-AFC6-747782873A9B}"/>
                  </a:ext>
                </a:extLst>
              </p:cNvPr>
              <p:cNvCxnSpPr/>
              <p:nvPr/>
            </p:nvCxnSpPr>
            <p:spPr>
              <a:xfrm>
                <a:off x="11167824" y="939881"/>
                <a:ext cx="542927" cy="0"/>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71" name="Straight Arrow Connector 1170">
                <a:extLst>
                  <a:ext uri="{FF2B5EF4-FFF2-40B4-BE49-F238E27FC236}">
                    <a16:creationId xmlns:a16="http://schemas.microsoft.com/office/drawing/2014/main" id="{40B37713-A3CE-4120-A483-C38990EB2930}"/>
                  </a:ext>
                </a:extLst>
              </p:cNvPr>
              <p:cNvCxnSpPr/>
              <p:nvPr/>
            </p:nvCxnSpPr>
            <p:spPr>
              <a:xfrm>
                <a:off x="11167824" y="2370305"/>
                <a:ext cx="542927" cy="0"/>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72" name="Straight Arrow Connector 1171">
                <a:extLst>
                  <a:ext uri="{FF2B5EF4-FFF2-40B4-BE49-F238E27FC236}">
                    <a16:creationId xmlns:a16="http://schemas.microsoft.com/office/drawing/2014/main" id="{71935A98-1386-4363-8132-2853194BEB14}"/>
                  </a:ext>
                </a:extLst>
              </p:cNvPr>
              <p:cNvCxnSpPr/>
              <p:nvPr/>
            </p:nvCxnSpPr>
            <p:spPr>
              <a:xfrm>
                <a:off x="11167824" y="3590200"/>
                <a:ext cx="542927" cy="0"/>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73" name="Straight Arrow Connector 1172">
                <a:extLst>
                  <a:ext uri="{FF2B5EF4-FFF2-40B4-BE49-F238E27FC236}">
                    <a16:creationId xmlns:a16="http://schemas.microsoft.com/office/drawing/2014/main" id="{2C2F8F07-F970-4DBE-88DD-10C682673CAA}"/>
                  </a:ext>
                </a:extLst>
              </p:cNvPr>
              <p:cNvCxnSpPr/>
              <p:nvPr/>
            </p:nvCxnSpPr>
            <p:spPr>
              <a:xfrm>
                <a:off x="11167824" y="4879913"/>
                <a:ext cx="542927" cy="0"/>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74" name="Straight Arrow Connector 1173">
                <a:extLst>
                  <a:ext uri="{FF2B5EF4-FFF2-40B4-BE49-F238E27FC236}">
                    <a16:creationId xmlns:a16="http://schemas.microsoft.com/office/drawing/2014/main" id="{4A3CE909-C400-4A5B-9DFD-0BD1A8BD55FA}"/>
                  </a:ext>
                </a:extLst>
              </p:cNvPr>
              <p:cNvCxnSpPr/>
              <p:nvPr/>
            </p:nvCxnSpPr>
            <p:spPr>
              <a:xfrm>
                <a:off x="11167824" y="6196088"/>
                <a:ext cx="542927" cy="0"/>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177" name="Rectangle 1176">
              <a:extLst>
                <a:ext uri="{FF2B5EF4-FFF2-40B4-BE49-F238E27FC236}">
                  <a16:creationId xmlns:a16="http://schemas.microsoft.com/office/drawing/2014/main" id="{C28F5F2C-29B2-45D5-84C7-21FC436FE3A8}"/>
                </a:ext>
              </a:extLst>
            </p:cNvPr>
            <p:cNvSpPr/>
            <p:nvPr/>
          </p:nvSpPr>
          <p:spPr>
            <a:xfrm>
              <a:off x="9201415" y="381573"/>
              <a:ext cx="1276691" cy="439161"/>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ED7D31">
                      <a:lumMod val="50000"/>
                    </a:srgbClr>
                  </a:solidFill>
                  <a:effectLst/>
                  <a:uLnTx/>
                  <a:uFillTx/>
                  <a:latin typeface="Calibri" panose="020F0502020204030204"/>
                  <a:ea typeface="+mn-ea"/>
                  <a:cs typeface="+mn-cs"/>
                </a:rPr>
                <a:t>Local inserts</a:t>
              </a:r>
            </a:p>
          </p:txBody>
        </p:sp>
      </p:grpSp>
      <p:sp>
        <p:nvSpPr>
          <p:cNvPr id="1180" name="Arrow: Right 1179">
            <a:extLst>
              <a:ext uri="{FF2B5EF4-FFF2-40B4-BE49-F238E27FC236}">
                <a16:creationId xmlns:a16="http://schemas.microsoft.com/office/drawing/2014/main" id="{A4BE892D-7527-4A3A-AC24-3F93DFDFFD95}"/>
              </a:ext>
            </a:extLst>
          </p:cNvPr>
          <p:cNvSpPr/>
          <p:nvPr/>
        </p:nvSpPr>
        <p:spPr>
          <a:xfrm>
            <a:off x="7017170" y="3964684"/>
            <a:ext cx="312525" cy="351039"/>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84" name="Arrow: Right 1183">
            <a:extLst>
              <a:ext uri="{FF2B5EF4-FFF2-40B4-BE49-F238E27FC236}">
                <a16:creationId xmlns:a16="http://schemas.microsoft.com/office/drawing/2014/main" id="{EEA7C294-A7C8-45F0-8941-7319F1230B48}"/>
              </a:ext>
            </a:extLst>
          </p:cNvPr>
          <p:cNvSpPr/>
          <p:nvPr/>
        </p:nvSpPr>
        <p:spPr>
          <a:xfrm>
            <a:off x="7017170" y="701752"/>
            <a:ext cx="312525" cy="351039"/>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 name="TextBox 39">
            <a:extLst>
              <a:ext uri="{FF2B5EF4-FFF2-40B4-BE49-F238E27FC236}">
                <a16:creationId xmlns:a16="http://schemas.microsoft.com/office/drawing/2014/main" id="{3318A3A7-B6B7-476D-84AD-5BA2DAB74CE5}"/>
              </a:ext>
            </a:extLst>
          </p:cNvPr>
          <p:cNvSpPr txBox="1"/>
          <p:nvPr/>
        </p:nvSpPr>
        <p:spPr>
          <a:xfrm>
            <a:off x="1431191" y="1143997"/>
            <a:ext cx="3382943" cy="32230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   Join        Project        Hash</a:t>
            </a:r>
          </a:p>
        </p:txBody>
      </p:sp>
      <p:sp>
        <p:nvSpPr>
          <p:cNvPr id="35" name="Rectangle 34">
            <a:extLst>
              <a:ext uri="{FF2B5EF4-FFF2-40B4-BE49-F238E27FC236}">
                <a16:creationId xmlns:a16="http://schemas.microsoft.com/office/drawing/2014/main" id="{5A539EF3-5CE7-476E-A46A-97F6BD081ED1}"/>
              </a:ext>
            </a:extLst>
          </p:cNvPr>
          <p:cNvSpPr/>
          <p:nvPr/>
        </p:nvSpPr>
        <p:spPr>
          <a:xfrm>
            <a:off x="958550" y="4752369"/>
            <a:ext cx="3693717" cy="94881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 name="Rectangle 35">
            <a:extLst>
              <a:ext uri="{FF2B5EF4-FFF2-40B4-BE49-F238E27FC236}">
                <a16:creationId xmlns:a16="http://schemas.microsoft.com/office/drawing/2014/main" id="{2C295F65-8FF9-4C4F-8A72-0A630D6BB480}"/>
              </a:ext>
            </a:extLst>
          </p:cNvPr>
          <p:cNvSpPr/>
          <p:nvPr/>
        </p:nvSpPr>
        <p:spPr>
          <a:xfrm>
            <a:off x="952529" y="5796152"/>
            <a:ext cx="3693717" cy="96518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7" name="Rectangle 36">
            <a:extLst>
              <a:ext uri="{FF2B5EF4-FFF2-40B4-BE49-F238E27FC236}">
                <a16:creationId xmlns:a16="http://schemas.microsoft.com/office/drawing/2014/main" id="{20501725-47EB-40A1-A73E-6B71727546A3}"/>
              </a:ext>
            </a:extLst>
          </p:cNvPr>
          <p:cNvSpPr/>
          <p:nvPr/>
        </p:nvSpPr>
        <p:spPr>
          <a:xfrm>
            <a:off x="953249" y="3729504"/>
            <a:ext cx="3693717" cy="94042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 name="Rectangle 37">
            <a:extLst>
              <a:ext uri="{FF2B5EF4-FFF2-40B4-BE49-F238E27FC236}">
                <a16:creationId xmlns:a16="http://schemas.microsoft.com/office/drawing/2014/main" id="{A2E18986-6136-4192-B792-115066EA2286}"/>
              </a:ext>
            </a:extLst>
          </p:cNvPr>
          <p:cNvSpPr/>
          <p:nvPr/>
        </p:nvSpPr>
        <p:spPr>
          <a:xfrm>
            <a:off x="952530" y="2683147"/>
            <a:ext cx="3693717" cy="93758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 name="Rectangle 38">
            <a:extLst>
              <a:ext uri="{FF2B5EF4-FFF2-40B4-BE49-F238E27FC236}">
                <a16:creationId xmlns:a16="http://schemas.microsoft.com/office/drawing/2014/main" id="{8C744B6A-7456-4C3D-A598-E216C5B01B5F}"/>
              </a:ext>
            </a:extLst>
          </p:cNvPr>
          <p:cNvSpPr/>
          <p:nvPr/>
        </p:nvSpPr>
        <p:spPr>
          <a:xfrm>
            <a:off x="955653" y="1631614"/>
            <a:ext cx="3693717" cy="95306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1" name="Rectangle 40">
            <a:extLst>
              <a:ext uri="{FF2B5EF4-FFF2-40B4-BE49-F238E27FC236}">
                <a16:creationId xmlns:a16="http://schemas.microsoft.com/office/drawing/2014/main" id="{0B146E7E-70C8-4C51-90C6-BC556EBDFCEF}"/>
              </a:ext>
            </a:extLst>
          </p:cNvPr>
          <p:cNvSpPr/>
          <p:nvPr/>
        </p:nvSpPr>
        <p:spPr>
          <a:xfrm rot="10800000">
            <a:off x="2454382" y="4107735"/>
            <a:ext cx="252318" cy="47826"/>
          </a:xfrm>
          <a:prstGeom prst="rect">
            <a:avLst/>
          </a:prstGeom>
          <a:solidFill>
            <a:srgbClr val="FF000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2" name="Rectangle 41">
            <a:extLst>
              <a:ext uri="{FF2B5EF4-FFF2-40B4-BE49-F238E27FC236}">
                <a16:creationId xmlns:a16="http://schemas.microsoft.com/office/drawing/2014/main" id="{94137A64-E71F-48C8-BA09-FE79B6D9F7CA}"/>
              </a:ext>
            </a:extLst>
          </p:cNvPr>
          <p:cNvSpPr/>
          <p:nvPr/>
        </p:nvSpPr>
        <p:spPr>
          <a:xfrm rot="10800000">
            <a:off x="2454382" y="4155561"/>
            <a:ext cx="252318" cy="47826"/>
          </a:xfrm>
          <a:prstGeom prst="rect">
            <a:avLst/>
          </a:prstGeom>
          <a:solidFill>
            <a:srgbClr val="FF000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 name="Rectangle 42">
            <a:extLst>
              <a:ext uri="{FF2B5EF4-FFF2-40B4-BE49-F238E27FC236}">
                <a16:creationId xmlns:a16="http://schemas.microsoft.com/office/drawing/2014/main" id="{BE2D9646-8D45-4744-87E0-A91197E5EEAA}"/>
              </a:ext>
            </a:extLst>
          </p:cNvPr>
          <p:cNvSpPr/>
          <p:nvPr/>
        </p:nvSpPr>
        <p:spPr>
          <a:xfrm rot="10800000">
            <a:off x="2581254" y="4107735"/>
            <a:ext cx="126159" cy="47826"/>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4" name="Rectangle 43">
            <a:extLst>
              <a:ext uri="{FF2B5EF4-FFF2-40B4-BE49-F238E27FC236}">
                <a16:creationId xmlns:a16="http://schemas.microsoft.com/office/drawing/2014/main" id="{7B52F785-BBD6-4F9A-8A1F-861A84FB0862}"/>
              </a:ext>
            </a:extLst>
          </p:cNvPr>
          <p:cNvSpPr/>
          <p:nvPr/>
        </p:nvSpPr>
        <p:spPr>
          <a:xfrm rot="10800000">
            <a:off x="2581254" y="4155561"/>
            <a:ext cx="126159" cy="47826"/>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5" name="Rectangle 44">
            <a:extLst>
              <a:ext uri="{FF2B5EF4-FFF2-40B4-BE49-F238E27FC236}">
                <a16:creationId xmlns:a16="http://schemas.microsoft.com/office/drawing/2014/main" id="{70C61A4A-410F-4393-AF0B-5A0AA895159D}"/>
              </a:ext>
            </a:extLst>
          </p:cNvPr>
          <p:cNvSpPr/>
          <p:nvPr/>
        </p:nvSpPr>
        <p:spPr>
          <a:xfrm>
            <a:off x="2328692" y="4155356"/>
            <a:ext cx="252318" cy="47826"/>
          </a:xfrm>
          <a:prstGeom prst="rect">
            <a:avLst/>
          </a:prstGeom>
          <a:solidFill>
            <a:srgbClr val="7030A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6" name="Rectangle 45">
            <a:extLst>
              <a:ext uri="{FF2B5EF4-FFF2-40B4-BE49-F238E27FC236}">
                <a16:creationId xmlns:a16="http://schemas.microsoft.com/office/drawing/2014/main" id="{C22689B8-1549-4CFE-9FFC-A320B237D5F6}"/>
              </a:ext>
            </a:extLst>
          </p:cNvPr>
          <p:cNvSpPr/>
          <p:nvPr/>
        </p:nvSpPr>
        <p:spPr>
          <a:xfrm>
            <a:off x="2328692" y="4107530"/>
            <a:ext cx="252318" cy="47826"/>
          </a:xfrm>
          <a:prstGeom prst="rect">
            <a:avLst/>
          </a:prstGeom>
          <a:solidFill>
            <a:srgbClr val="7030A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 name="Rectangle 46">
            <a:extLst>
              <a:ext uri="{FF2B5EF4-FFF2-40B4-BE49-F238E27FC236}">
                <a16:creationId xmlns:a16="http://schemas.microsoft.com/office/drawing/2014/main" id="{84C37671-2234-4944-9A69-2EEE73BDF1C4}"/>
              </a:ext>
            </a:extLst>
          </p:cNvPr>
          <p:cNvSpPr/>
          <p:nvPr/>
        </p:nvSpPr>
        <p:spPr>
          <a:xfrm>
            <a:off x="2327979" y="4155356"/>
            <a:ext cx="126159" cy="47826"/>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8" name="Rectangle 47">
            <a:extLst>
              <a:ext uri="{FF2B5EF4-FFF2-40B4-BE49-F238E27FC236}">
                <a16:creationId xmlns:a16="http://schemas.microsoft.com/office/drawing/2014/main" id="{6C24575F-EB25-4F0D-BA8B-65EDD9AE6B36}"/>
              </a:ext>
            </a:extLst>
          </p:cNvPr>
          <p:cNvSpPr/>
          <p:nvPr/>
        </p:nvSpPr>
        <p:spPr>
          <a:xfrm>
            <a:off x="2327979" y="4107530"/>
            <a:ext cx="126159" cy="47826"/>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49" name="Group 48">
            <a:extLst>
              <a:ext uri="{FF2B5EF4-FFF2-40B4-BE49-F238E27FC236}">
                <a16:creationId xmlns:a16="http://schemas.microsoft.com/office/drawing/2014/main" id="{14EBA759-6B2D-48D4-99E8-9895F0BC024A}"/>
              </a:ext>
            </a:extLst>
          </p:cNvPr>
          <p:cNvGrpSpPr/>
          <p:nvPr/>
        </p:nvGrpSpPr>
        <p:grpSpPr>
          <a:xfrm>
            <a:off x="4272147" y="5092510"/>
            <a:ext cx="252956" cy="206243"/>
            <a:chOff x="3842839" y="3343478"/>
            <a:chExt cx="492027" cy="474717"/>
          </a:xfrm>
        </p:grpSpPr>
        <p:sp>
          <p:nvSpPr>
            <p:cNvPr id="50" name="Rectangle 49">
              <a:extLst>
                <a:ext uri="{FF2B5EF4-FFF2-40B4-BE49-F238E27FC236}">
                  <a16:creationId xmlns:a16="http://schemas.microsoft.com/office/drawing/2014/main" id="{6B471CB9-7AFD-4FD6-B138-F5618EC2A0BB}"/>
                </a:ext>
              </a:extLst>
            </p:cNvPr>
            <p:cNvSpPr/>
            <p:nvPr/>
          </p:nvSpPr>
          <p:spPr>
            <a:xfrm>
              <a:off x="3844229" y="3462157"/>
              <a:ext cx="490637" cy="118679"/>
            </a:xfrm>
            <a:prstGeom prst="rect">
              <a:avLst/>
            </a:prstGeom>
            <a:solidFill>
              <a:srgbClr val="7030A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 name="Rectangle 50">
              <a:extLst>
                <a:ext uri="{FF2B5EF4-FFF2-40B4-BE49-F238E27FC236}">
                  <a16:creationId xmlns:a16="http://schemas.microsoft.com/office/drawing/2014/main" id="{095E79D1-6426-4FAE-B04B-C97498942864}"/>
                </a:ext>
              </a:extLst>
            </p:cNvPr>
            <p:cNvSpPr/>
            <p:nvPr/>
          </p:nvSpPr>
          <p:spPr>
            <a:xfrm>
              <a:off x="3844229" y="3343478"/>
              <a:ext cx="490637" cy="118679"/>
            </a:xfrm>
            <a:prstGeom prst="rect">
              <a:avLst/>
            </a:prstGeom>
            <a:solidFill>
              <a:srgbClr val="7030A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2" name="Rectangle 51">
              <a:extLst>
                <a:ext uri="{FF2B5EF4-FFF2-40B4-BE49-F238E27FC236}">
                  <a16:creationId xmlns:a16="http://schemas.microsoft.com/office/drawing/2014/main" id="{D235A6E0-2FD4-426C-86DC-051353802465}"/>
                </a:ext>
              </a:extLst>
            </p:cNvPr>
            <p:cNvSpPr/>
            <p:nvPr/>
          </p:nvSpPr>
          <p:spPr>
            <a:xfrm>
              <a:off x="3844229" y="3699516"/>
              <a:ext cx="490637" cy="118679"/>
            </a:xfrm>
            <a:prstGeom prst="rect">
              <a:avLst/>
            </a:prstGeom>
            <a:solidFill>
              <a:srgbClr val="00B05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3" name="Rectangle 52">
              <a:extLst>
                <a:ext uri="{FF2B5EF4-FFF2-40B4-BE49-F238E27FC236}">
                  <a16:creationId xmlns:a16="http://schemas.microsoft.com/office/drawing/2014/main" id="{FDCBF4B6-D1E6-4FF6-BF40-696C31CF4034}"/>
                </a:ext>
              </a:extLst>
            </p:cNvPr>
            <p:cNvSpPr/>
            <p:nvPr/>
          </p:nvSpPr>
          <p:spPr>
            <a:xfrm>
              <a:off x="3844229" y="3580837"/>
              <a:ext cx="490637" cy="118679"/>
            </a:xfrm>
            <a:prstGeom prst="rect">
              <a:avLst/>
            </a:prstGeom>
            <a:solidFill>
              <a:srgbClr val="FFC00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4" name="Rectangle 53">
              <a:extLst>
                <a:ext uri="{FF2B5EF4-FFF2-40B4-BE49-F238E27FC236}">
                  <a16:creationId xmlns:a16="http://schemas.microsoft.com/office/drawing/2014/main" id="{76287063-1CE6-45CA-B170-66BE8B498492}"/>
                </a:ext>
              </a:extLst>
            </p:cNvPr>
            <p:cNvSpPr/>
            <p:nvPr/>
          </p:nvSpPr>
          <p:spPr>
            <a:xfrm>
              <a:off x="3842839" y="3462157"/>
              <a:ext cx="245318" cy="118679"/>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5" name="Rectangle 54">
              <a:extLst>
                <a:ext uri="{FF2B5EF4-FFF2-40B4-BE49-F238E27FC236}">
                  <a16:creationId xmlns:a16="http://schemas.microsoft.com/office/drawing/2014/main" id="{2378B68E-7AC5-44DF-8307-1124E877743C}"/>
                </a:ext>
              </a:extLst>
            </p:cNvPr>
            <p:cNvSpPr/>
            <p:nvPr/>
          </p:nvSpPr>
          <p:spPr>
            <a:xfrm>
              <a:off x="3842839" y="3343478"/>
              <a:ext cx="245318" cy="118679"/>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6" name="Rectangle 55">
              <a:extLst>
                <a:ext uri="{FF2B5EF4-FFF2-40B4-BE49-F238E27FC236}">
                  <a16:creationId xmlns:a16="http://schemas.microsoft.com/office/drawing/2014/main" id="{1C886CAE-D248-4E2E-BD67-C2E06D2F9806}"/>
                </a:ext>
              </a:extLst>
            </p:cNvPr>
            <p:cNvSpPr/>
            <p:nvPr/>
          </p:nvSpPr>
          <p:spPr>
            <a:xfrm>
              <a:off x="3842839" y="3699516"/>
              <a:ext cx="245318" cy="118679"/>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7" name="Rectangle 56">
              <a:extLst>
                <a:ext uri="{FF2B5EF4-FFF2-40B4-BE49-F238E27FC236}">
                  <a16:creationId xmlns:a16="http://schemas.microsoft.com/office/drawing/2014/main" id="{070AC914-AC14-4F8F-9FCA-EC07190A90C1}"/>
                </a:ext>
              </a:extLst>
            </p:cNvPr>
            <p:cNvSpPr/>
            <p:nvPr/>
          </p:nvSpPr>
          <p:spPr>
            <a:xfrm>
              <a:off x="3842839" y="3580837"/>
              <a:ext cx="245318" cy="118679"/>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58" name="Group 57">
            <a:extLst>
              <a:ext uri="{FF2B5EF4-FFF2-40B4-BE49-F238E27FC236}">
                <a16:creationId xmlns:a16="http://schemas.microsoft.com/office/drawing/2014/main" id="{D417D0BE-866D-4BFB-A13C-CC5DD5EA3F11}"/>
              </a:ext>
            </a:extLst>
          </p:cNvPr>
          <p:cNvGrpSpPr/>
          <p:nvPr/>
        </p:nvGrpSpPr>
        <p:grpSpPr>
          <a:xfrm>
            <a:off x="3295826" y="4308791"/>
            <a:ext cx="252956" cy="103122"/>
            <a:chOff x="2899526" y="627034"/>
            <a:chExt cx="492027" cy="237359"/>
          </a:xfrm>
        </p:grpSpPr>
        <p:sp>
          <p:nvSpPr>
            <p:cNvPr id="59" name="Rectangle 58">
              <a:extLst>
                <a:ext uri="{FF2B5EF4-FFF2-40B4-BE49-F238E27FC236}">
                  <a16:creationId xmlns:a16="http://schemas.microsoft.com/office/drawing/2014/main" id="{02AC4B22-B25B-4A36-927F-5C9F619B7C66}"/>
                </a:ext>
              </a:extLst>
            </p:cNvPr>
            <p:cNvSpPr/>
            <p:nvPr/>
          </p:nvSpPr>
          <p:spPr>
            <a:xfrm>
              <a:off x="2900916" y="745713"/>
              <a:ext cx="490637" cy="118679"/>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0" name="Rectangle 59">
              <a:extLst>
                <a:ext uri="{FF2B5EF4-FFF2-40B4-BE49-F238E27FC236}">
                  <a16:creationId xmlns:a16="http://schemas.microsoft.com/office/drawing/2014/main" id="{A75EA33F-B268-40FD-8A5F-1F438BF92BF5}"/>
                </a:ext>
              </a:extLst>
            </p:cNvPr>
            <p:cNvSpPr/>
            <p:nvPr/>
          </p:nvSpPr>
          <p:spPr>
            <a:xfrm>
              <a:off x="2900916" y="627034"/>
              <a:ext cx="490637" cy="118679"/>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1" name="Rectangle 60">
              <a:extLst>
                <a:ext uri="{FF2B5EF4-FFF2-40B4-BE49-F238E27FC236}">
                  <a16:creationId xmlns:a16="http://schemas.microsoft.com/office/drawing/2014/main" id="{3B23E774-1A1D-4EAC-9C08-E4A2B21EA9B6}"/>
                </a:ext>
              </a:extLst>
            </p:cNvPr>
            <p:cNvSpPr/>
            <p:nvPr/>
          </p:nvSpPr>
          <p:spPr>
            <a:xfrm>
              <a:off x="2899526" y="745714"/>
              <a:ext cx="245318" cy="118679"/>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2" name="Rectangle 61">
              <a:extLst>
                <a:ext uri="{FF2B5EF4-FFF2-40B4-BE49-F238E27FC236}">
                  <a16:creationId xmlns:a16="http://schemas.microsoft.com/office/drawing/2014/main" id="{F0F7D7EF-BFC5-4C45-A615-60D57C669D66}"/>
                </a:ext>
              </a:extLst>
            </p:cNvPr>
            <p:cNvSpPr/>
            <p:nvPr/>
          </p:nvSpPr>
          <p:spPr>
            <a:xfrm>
              <a:off x="2899526" y="627034"/>
              <a:ext cx="245318" cy="118679"/>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63" name="Group 62">
            <a:extLst>
              <a:ext uri="{FF2B5EF4-FFF2-40B4-BE49-F238E27FC236}">
                <a16:creationId xmlns:a16="http://schemas.microsoft.com/office/drawing/2014/main" id="{CE49137D-CE6F-4FBD-A6D6-C52E30702D73}"/>
              </a:ext>
            </a:extLst>
          </p:cNvPr>
          <p:cNvGrpSpPr/>
          <p:nvPr/>
        </p:nvGrpSpPr>
        <p:grpSpPr>
          <a:xfrm>
            <a:off x="3311481" y="2029850"/>
            <a:ext cx="252956" cy="206243"/>
            <a:chOff x="2880302" y="2022763"/>
            <a:chExt cx="492028" cy="474719"/>
          </a:xfrm>
        </p:grpSpPr>
        <p:sp>
          <p:nvSpPr>
            <p:cNvPr id="64" name="Rectangle 63">
              <a:extLst>
                <a:ext uri="{FF2B5EF4-FFF2-40B4-BE49-F238E27FC236}">
                  <a16:creationId xmlns:a16="http://schemas.microsoft.com/office/drawing/2014/main" id="{FF41F9A8-D4B7-4D5B-B390-07DC4E91FE0E}"/>
                </a:ext>
              </a:extLst>
            </p:cNvPr>
            <p:cNvSpPr/>
            <p:nvPr/>
          </p:nvSpPr>
          <p:spPr>
            <a:xfrm>
              <a:off x="2881693" y="2141443"/>
              <a:ext cx="490637" cy="118679"/>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5" name="Rectangle 64">
              <a:extLst>
                <a:ext uri="{FF2B5EF4-FFF2-40B4-BE49-F238E27FC236}">
                  <a16:creationId xmlns:a16="http://schemas.microsoft.com/office/drawing/2014/main" id="{5D0C4471-8AC4-49F1-AD8A-AA77CC3AF546}"/>
                </a:ext>
              </a:extLst>
            </p:cNvPr>
            <p:cNvSpPr/>
            <p:nvPr/>
          </p:nvSpPr>
          <p:spPr>
            <a:xfrm>
              <a:off x="2881693" y="2022763"/>
              <a:ext cx="490637" cy="118679"/>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6" name="Rectangle 65">
              <a:extLst>
                <a:ext uri="{FF2B5EF4-FFF2-40B4-BE49-F238E27FC236}">
                  <a16:creationId xmlns:a16="http://schemas.microsoft.com/office/drawing/2014/main" id="{AB5AD4C9-E9FC-426B-A2E7-10C898EF0A32}"/>
                </a:ext>
              </a:extLst>
            </p:cNvPr>
            <p:cNvSpPr/>
            <p:nvPr/>
          </p:nvSpPr>
          <p:spPr>
            <a:xfrm>
              <a:off x="2881693" y="2378803"/>
              <a:ext cx="490637" cy="118679"/>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7" name="Rectangle 66">
              <a:extLst>
                <a:ext uri="{FF2B5EF4-FFF2-40B4-BE49-F238E27FC236}">
                  <a16:creationId xmlns:a16="http://schemas.microsoft.com/office/drawing/2014/main" id="{B8EDB750-75A0-4359-94A7-571056013052}"/>
                </a:ext>
              </a:extLst>
            </p:cNvPr>
            <p:cNvSpPr/>
            <p:nvPr/>
          </p:nvSpPr>
          <p:spPr>
            <a:xfrm>
              <a:off x="2881693" y="2260123"/>
              <a:ext cx="490637" cy="118679"/>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8" name="Rectangle 67">
              <a:extLst>
                <a:ext uri="{FF2B5EF4-FFF2-40B4-BE49-F238E27FC236}">
                  <a16:creationId xmlns:a16="http://schemas.microsoft.com/office/drawing/2014/main" id="{2F2B2E3A-28C2-481F-9EFA-957735358B52}"/>
                </a:ext>
              </a:extLst>
            </p:cNvPr>
            <p:cNvSpPr/>
            <p:nvPr/>
          </p:nvSpPr>
          <p:spPr>
            <a:xfrm>
              <a:off x="2880302" y="2141443"/>
              <a:ext cx="245318" cy="118679"/>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9" name="Rectangle 68">
              <a:extLst>
                <a:ext uri="{FF2B5EF4-FFF2-40B4-BE49-F238E27FC236}">
                  <a16:creationId xmlns:a16="http://schemas.microsoft.com/office/drawing/2014/main" id="{13FB364E-7F57-4F71-B744-0C1F1FD3EF8B}"/>
                </a:ext>
              </a:extLst>
            </p:cNvPr>
            <p:cNvSpPr/>
            <p:nvPr/>
          </p:nvSpPr>
          <p:spPr>
            <a:xfrm>
              <a:off x="2880302" y="2022763"/>
              <a:ext cx="245318" cy="118679"/>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0" name="Rectangle 69">
              <a:extLst>
                <a:ext uri="{FF2B5EF4-FFF2-40B4-BE49-F238E27FC236}">
                  <a16:creationId xmlns:a16="http://schemas.microsoft.com/office/drawing/2014/main" id="{403BA906-82F5-46FE-9F22-34589257921F}"/>
                </a:ext>
              </a:extLst>
            </p:cNvPr>
            <p:cNvSpPr/>
            <p:nvPr/>
          </p:nvSpPr>
          <p:spPr>
            <a:xfrm>
              <a:off x="2880302" y="2378803"/>
              <a:ext cx="245318" cy="118679"/>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1" name="Rectangle 70">
              <a:extLst>
                <a:ext uri="{FF2B5EF4-FFF2-40B4-BE49-F238E27FC236}">
                  <a16:creationId xmlns:a16="http://schemas.microsoft.com/office/drawing/2014/main" id="{6AE2C16F-53EC-4066-AEE9-D9C5966CAB28}"/>
                </a:ext>
              </a:extLst>
            </p:cNvPr>
            <p:cNvSpPr/>
            <p:nvPr/>
          </p:nvSpPr>
          <p:spPr>
            <a:xfrm>
              <a:off x="2880302" y="2260123"/>
              <a:ext cx="245318" cy="118679"/>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72" name="Group 71">
            <a:extLst>
              <a:ext uri="{FF2B5EF4-FFF2-40B4-BE49-F238E27FC236}">
                <a16:creationId xmlns:a16="http://schemas.microsoft.com/office/drawing/2014/main" id="{8060767E-CA2E-4B3B-A229-FF4260919E7E}"/>
              </a:ext>
            </a:extLst>
          </p:cNvPr>
          <p:cNvGrpSpPr/>
          <p:nvPr/>
        </p:nvGrpSpPr>
        <p:grpSpPr>
          <a:xfrm>
            <a:off x="3757482" y="2013087"/>
            <a:ext cx="254211" cy="4177680"/>
            <a:chOff x="3058127" y="838424"/>
            <a:chExt cx="275681" cy="5186204"/>
          </a:xfrm>
        </p:grpSpPr>
        <p:cxnSp>
          <p:nvCxnSpPr>
            <p:cNvPr id="73" name="Straight Arrow Connector 72">
              <a:extLst>
                <a:ext uri="{FF2B5EF4-FFF2-40B4-BE49-F238E27FC236}">
                  <a16:creationId xmlns:a16="http://schemas.microsoft.com/office/drawing/2014/main" id="{CA9AE34D-6AD1-4659-9BD0-6216D6E58A0A}"/>
                </a:ext>
              </a:extLst>
            </p:cNvPr>
            <p:cNvCxnSpPr/>
            <p:nvPr/>
          </p:nvCxnSpPr>
          <p:spPr>
            <a:xfrm flipV="1">
              <a:off x="3096082" y="838424"/>
              <a:ext cx="237726" cy="1"/>
            </a:xfrm>
            <a:prstGeom prst="straightConnector1">
              <a:avLst/>
            </a:prstGeom>
            <a:noFill/>
            <a:ln w="12700">
              <a:solidFill>
                <a:schemeClr val="tx1"/>
              </a:solidFill>
              <a:prstDash val="solid"/>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cxnSp>
          <p:nvCxnSpPr>
            <p:cNvPr id="74" name="Straight Arrow Connector 73">
              <a:extLst>
                <a:ext uri="{FF2B5EF4-FFF2-40B4-BE49-F238E27FC236}">
                  <a16:creationId xmlns:a16="http://schemas.microsoft.com/office/drawing/2014/main" id="{495FD704-04AA-43FA-9434-0AB5B5839914}"/>
                </a:ext>
              </a:extLst>
            </p:cNvPr>
            <p:cNvCxnSpPr/>
            <p:nvPr/>
          </p:nvCxnSpPr>
          <p:spPr>
            <a:xfrm flipV="1">
              <a:off x="3058127" y="2293577"/>
              <a:ext cx="237726" cy="1"/>
            </a:xfrm>
            <a:prstGeom prst="straightConnector1">
              <a:avLst/>
            </a:prstGeom>
            <a:noFill/>
            <a:ln w="12700">
              <a:solidFill>
                <a:schemeClr val="tx1"/>
              </a:solidFill>
              <a:prstDash val="solid"/>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cxnSp>
          <p:nvCxnSpPr>
            <p:cNvPr id="75" name="Straight Arrow Connector 74">
              <a:extLst>
                <a:ext uri="{FF2B5EF4-FFF2-40B4-BE49-F238E27FC236}">
                  <a16:creationId xmlns:a16="http://schemas.microsoft.com/office/drawing/2014/main" id="{2A1CFED6-BDAD-4518-B3DF-3C93134999BB}"/>
                </a:ext>
              </a:extLst>
            </p:cNvPr>
            <p:cNvCxnSpPr/>
            <p:nvPr/>
          </p:nvCxnSpPr>
          <p:spPr>
            <a:xfrm flipV="1">
              <a:off x="3071866" y="3554117"/>
              <a:ext cx="237726" cy="1"/>
            </a:xfrm>
            <a:prstGeom prst="straightConnector1">
              <a:avLst/>
            </a:prstGeom>
            <a:noFill/>
            <a:ln w="12700">
              <a:solidFill>
                <a:schemeClr val="tx1"/>
              </a:solidFill>
              <a:prstDash val="solid"/>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cxnSp>
          <p:nvCxnSpPr>
            <p:cNvPr id="76" name="Straight Arrow Connector 75">
              <a:extLst>
                <a:ext uri="{FF2B5EF4-FFF2-40B4-BE49-F238E27FC236}">
                  <a16:creationId xmlns:a16="http://schemas.microsoft.com/office/drawing/2014/main" id="{398B2A10-C63F-4ABB-9544-F7731C77488C}"/>
                </a:ext>
              </a:extLst>
            </p:cNvPr>
            <p:cNvCxnSpPr/>
            <p:nvPr/>
          </p:nvCxnSpPr>
          <p:spPr>
            <a:xfrm flipV="1">
              <a:off x="3089005" y="4898524"/>
              <a:ext cx="237726" cy="1"/>
            </a:xfrm>
            <a:prstGeom prst="straightConnector1">
              <a:avLst/>
            </a:prstGeom>
            <a:noFill/>
            <a:ln w="12700">
              <a:solidFill>
                <a:schemeClr val="tx1"/>
              </a:solidFill>
              <a:prstDash val="solid"/>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cxnSp>
          <p:nvCxnSpPr>
            <p:cNvPr id="77" name="Straight Arrow Connector 76">
              <a:extLst>
                <a:ext uri="{FF2B5EF4-FFF2-40B4-BE49-F238E27FC236}">
                  <a16:creationId xmlns:a16="http://schemas.microsoft.com/office/drawing/2014/main" id="{8FE0BC28-91C6-4376-95B4-E4DF797E994D}"/>
                </a:ext>
              </a:extLst>
            </p:cNvPr>
            <p:cNvCxnSpPr/>
            <p:nvPr/>
          </p:nvCxnSpPr>
          <p:spPr>
            <a:xfrm flipV="1">
              <a:off x="3071857" y="6024627"/>
              <a:ext cx="237726" cy="1"/>
            </a:xfrm>
            <a:prstGeom prst="straightConnector1">
              <a:avLst/>
            </a:prstGeom>
            <a:noFill/>
            <a:ln w="12700">
              <a:solidFill>
                <a:schemeClr val="tx1"/>
              </a:solidFill>
              <a:prstDash val="solid"/>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grpSp>
      <p:grpSp>
        <p:nvGrpSpPr>
          <p:cNvPr id="79" name="Group 78">
            <a:extLst>
              <a:ext uri="{FF2B5EF4-FFF2-40B4-BE49-F238E27FC236}">
                <a16:creationId xmlns:a16="http://schemas.microsoft.com/office/drawing/2014/main" id="{E8EB0656-C3FA-4106-B284-A9FDDF16D2D9}"/>
              </a:ext>
            </a:extLst>
          </p:cNvPr>
          <p:cNvGrpSpPr/>
          <p:nvPr/>
        </p:nvGrpSpPr>
        <p:grpSpPr>
          <a:xfrm>
            <a:off x="1580871" y="2036793"/>
            <a:ext cx="253544" cy="192426"/>
            <a:chOff x="704646" y="405263"/>
            <a:chExt cx="274958" cy="238879"/>
          </a:xfrm>
        </p:grpSpPr>
        <p:sp>
          <p:nvSpPr>
            <p:cNvPr id="80" name="Rectangle 79">
              <a:extLst>
                <a:ext uri="{FF2B5EF4-FFF2-40B4-BE49-F238E27FC236}">
                  <a16:creationId xmlns:a16="http://schemas.microsoft.com/office/drawing/2014/main" id="{3D6F920A-AC35-4508-8AA4-41EB9278D615}"/>
                </a:ext>
              </a:extLst>
            </p:cNvPr>
            <p:cNvSpPr/>
            <p:nvPr/>
          </p:nvSpPr>
          <p:spPr>
            <a:xfrm rot="10800000">
              <a:off x="704646" y="524663"/>
              <a:ext cx="272023" cy="59700"/>
            </a:xfrm>
            <a:prstGeom prst="rect">
              <a:avLst/>
            </a:prstGeom>
            <a:solidFill>
              <a:srgbClr val="FFC00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1" name="Rectangle 80">
              <a:extLst>
                <a:ext uri="{FF2B5EF4-FFF2-40B4-BE49-F238E27FC236}">
                  <a16:creationId xmlns:a16="http://schemas.microsoft.com/office/drawing/2014/main" id="{DC620461-F4AB-425B-A2E7-F32D760D49EB}"/>
                </a:ext>
              </a:extLst>
            </p:cNvPr>
            <p:cNvSpPr/>
            <p:nvPr/>
          </p:nvSpPr>
          <p:spPr>
            <a:xfrm rot="10800000">
              <a:off x="704646" y="584363"/>
              <a:ext cx="272023" cy="59700"/>
            </a:xfrm>
            <a:prstGeom prst="rect">
              <a:avLst/>
            </a:prstGeom>
            <a:solidFill>
              <a:srgbClr val="FFC00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2" name="Rectangle 81">
              <a:extLst>
                <a:ext uri="{FF2B5EF4-FFF2-40B4-BE49-F238E27FC236}">
                  <a16:creationId xmlns:a16="http://schemas.microsoft.com/office/drawing/2014/main" id="{A6255713-AB3A-4824-9A97-FF74CB340429}"/>
                </a:ext>
              </a:extLst>
            </p:cNvPr>
            <p:cNvSpPr/>
            <p:nvPr/>
          </p:nvSpPr>
          <p:spPr>
            <a:xfrm rot="10800000">
              <a:off x="704646" y="405263"/>
              <a:ext cx="272023" cy="59700"/>
            </a:xfrm>
            <a:prstGeom prst="rect">
              <a:avLst/>
            </a:prstGeom>
            <a:solidFill>
              <a:srgbClr val="FFC00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3" name="Rectangle 82">
              <a:extLst>
                <a:ext uri="{FF2B5EF4-FFF2-40B4-BE49-F238E27FC236}">
                  <a16:creationId xmlns:a16="http://schemas.microsoft.com/office/drawing/2014/main" id="{061558CC-15FD-406D-A2E3-87D8B490FF41}"/>
                </a:ext>
              </a:extLst>
            </p:cNvPr>
            <p:cNvSpPr/>
            <p:nvPr/>
          </p:nvSpPr>
          <p:spPr>
            <a:xfrm rot="10800000">
              <a:off x="704646" y="464963"/>
              <a:ext cx="272023" cy="59700"/>
            </a:xfrm>
            <a:prstGeom prst="rect">
              <a:avLst/>
            </a:prstGeom>
            <a:solidFill>
              <a:srgbClr val="FFC00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84" name="Straight Connector 83">
              <a:extLst>
                <a:ext uri="{FF2B5EF4-FFF2-40B4-BE49-F238E27FC236}">
                  <a16:creationId xmlns:a16="http://schemas.microsoft.com/office/drawing/2014/main" id="{10F9C067-830C-43DE-B645-E155766DEF71}"/>
                </a:ext>
              </a:extLst>
            </p:cNvPr>
            <p:cNvCxnSpPr>
              <a:cxnSpLocks/>
              <a:endCxn id="87" idx="3"/>
            </p:cNvCxnSpPr>
            <p:nvPr/>
          </p:nvCxnSpPr>
          <p:spPr>
            <a:xfrm rot="10800000">
              <a:off x="843580" y="435192"/>
              <a:ext cx="0" cy="208950"/>
            </a:xfrm>
            <a:prstGeom prst="line">
              <a:avLst/>
            </a:prstGeom>
            <a:solidFill>
              <a:srgbClr val="FFC000"/>
            </a:solidFill>
            <a:ln w="952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85" name="Rectangle 84">
              <a:extLst>
                <a:ext uri="{FF2B5EF4-FFF2-40B4-BE49-F238E27FC236}">
                  <a16:creationId xmlns:a16="http://schemas.microsoft.com/office/drawing/2014/main" id="{F6A05A11-73D8-44AE-AAFB-10BF91B831A5}"/>
                </a:ext>
              </a:extLst>
            </p:cNvPr>
            <p:cNvSpPr/>
            <p:nvPr/>
          </p:nvSpPr>
          <p:spPr>
            <a:xfrm rot="10800000">
              <a:off x="843591" y="524740"/>
              <a:ext cx="136013" cy="59700"/>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6" name="Rectangle 85">
              <a:extLst>
                <a:ext uri="{FF2B5EF4-FFF2-40B4-BE49-F238E27FC236}">
                  <a16:creationId xmlns:a16="http://schemas.microsoft.com/office/drawing/2014/main" id="{BB8B1EF7-40C3-469A-8C19-6EC246C5C564}"/>
                </a:ext>
              </a:extLst>
            </p:cNvPr>
            <p:cNvSpPr/>
            <p:nvPr/>
          </p:nvSpPr>
          <p:spPr>
            <a:xfrm rot="10800000">
              <a:off x="843591" y="584440"/>
              <a:ext cx="136013" cy="59700"/>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7" name="Rectangle 86">
              <a:extLst>
                <a:ext uri="{FF2B5EF4-FFF2-40B4-BE49-F238E27FC236}">
                  <a16:creationId xmlns:a16="http://schemas.microsoft.com/office/drawing/2014/main" id="{A51DB7C5-7AEE-4A4A-93D3-EFD463B806B7}"/>
                </a:ext>
              </a:extLst>
            </p:cNvPr>
            <p:cNvSpPr/>
            <p:nvPr/>
          </p:nvSpPr>
          <p:spPr>
            <a:xfrm rot="10800000">
              <a:off x="843591" y="405340"/>
              <a:ext cx="136013" cy="59700"/>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8" name="Rectangle 87">
              <a:extLst>
                <a:ext uri="{FF2B5EF4-FFF2-40B4-BE49-F238E27FC236}">
                  <a16:creationId xmlns:a16="http://schemas.microsoft.com/office/drawing/2014/main" id="{9D42828B-BAAA-4B4F-813B-20966DFC3EA9}"/>
                </a:ext>
              </a:extLst>
            </p:cNvPr>
            <p:cNvSpPr/>
            <p:nvPr/>
          </p:nvSpPr>
          <p:spPr>
            <a:xfrm rot="10800000">
              <a:off x="843591" y="465040"/>
              <a:ext cx="136013" cy="59700"/>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116" name="Rectangle 115">
            <a:extLst>
              <a:ext uri="{FF2B5EF4-FFF2-40B4-BE49-F238E27FC236}">
                <a16:creationId xmlns:a16="http://schemas.microsoft.com/office/drawing/2014/main" id="{E248BCFD-1A13-4723-A653-F930E3A3CFD0}"/>
              </a:ext>
            </a:extLst>
          </p:cNvPr>
          <p:cNvSpPr/>
          <p:nvPr/>
        </p:nvSpPr>
        <p:spPr>
          <a:xfrm rot="10800000" flipH="1">
            <a:off x="1107838" y="4167810"/>
            <a:ext cx="254572" cy="48091"/>
          </a:xfrm>
          <a:prstGeom prst="rect">
            <a:avLst/>
          </a:prstGeom>
          <a:solidFill>
            <a:srgbClr val="7030A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7" name="Rectangle 116">
            <a:extLst>
              <a:ext uri="{FF2B5EF4-FFF2-40B4-BE49-F238E27FC236}">
                <a16:creationId xmlns:a16="http://schemas.microsoft.com/office/drawing/2014/main" id="{F554D1D0-2F11-4CA9-8D74-5593B195354B}"/>
              </a:ext>
            </a:extLst>
          </p:cNvPr>
          <p:cNvSpPr/>
          <p:nvPr/>
        </p:nvSpPr>
        <p:spPr>
          <a:xfrm rot="10800000" flipH="1">
            <a:off x="1107838" y="4215901"/>
            <a:ext cx="254572" cy="48091"/>
          </a:xfrm>
          <a:prstGeom prst="rect">
            <a:avLst/>
          </a:prstGeom>
          <a:solidFill>
            <a:srgbClr val="7030A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8" name="Rectangle 117">
            <a:extLst>
              <a:ext uri="{FF2B5EF4-FFF2-40B4-BE49-F238E27FC236}">
                <a16:creationId xmlns:a16="http://schemas.microsoft.com/office/drawing/2014/main" id="{A6942337-6FFF-47E9-8D68-596A7E03726D}"/>
              </a:ext>
            </a:extLst>
          </p:cNvPr>
          <p:cNvSpPr/>
          <p:nvPr/>
        </p:nvSpPr>
        <p:spPr>
          <a:xfrm rot="10800000" flipH="1">
            <a:off x="1107838" y="4071629"/>
            <a:ext cx="254572" cy="48091"/>
          </a:xfrm>
          <a:prstGeom prst="rect">
            <a:avLst/>
          </a:prstGeom>
          <a:solidFill>
            <a:srgbClr val="7030A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9" name="Rectangle 118">
            <a:extLst>
              <a:ext uri="{FF2B5EF4-FFF2-40B4-BE49-F238E27FC236}">
                <a16:creationId xmlns:a16="http://schemas.microsoft.com/office/drawing/2014/main" id="{A354E166-B3F5-426E-9DC9-6200F84AB824}"/>
              </a:ext>
            </a:extLst>
          </p:cNvPr>
          <p:cNvSpPr/>
          <p:nvPr/>
        </p:nvSpPr>
        <p:spPr>
          <a:xfrm rot="10800000" flipH="1">
            <a:off x="1107838" y="4119719"/>
            <a:ext cx="254572" cy="48091"/>
          </a:xfrm>
          <a:prstGeom prst="rect">
            <a:avLst/>
          </a:prstGeom>
          <a:solidFill>
            <a:srgbClr val="7030A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20" name="Straight Connector 119">
            <a:extLst>
              <a:ext uri="{FF2B5EF4-FFF2-40B4-BE49-F238E27FC236}">
                <a16:creationId xmlns:a16="http://schemas.microsoft.com/office/drawing/2014/main" id="{FBC87DA6-9259-4F87-A1B6-91CD1CBEFA85}"/>
              </a:ext>
            </a:extLst>
          </p:cNvPr>
          <p:cNvCxnSpPr>
            <a:cxnSpLocks/>
            <a:endCxn id="123" idx="3"/>
          </p:cNvCxnSpPr>
          <p:nvPr/>
        </p:nvCxnSpPr>
        <p:spPr>
          <a:xfrm rot="10800000" flipH="1">
            <a:off x="1234403" y="4095674"/>
            <a:ext cx="0" cy="168318"/>
          </a:xfrm>
          <a:prstGeom prst="line">
            <a:avLst/>
          </a:prstGeom>
          <a:solidFill>
            <a:srgbClr val="7030A0"/>
          </a:solidFill>
          <a:ln w="952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21" name="Rectangle 120">
            <a:extLst>
              <a:ext uri="{FF2B5EF4-FFF2-40B4-BE49-F238E27FC236}">
                <a16:creationId xmlns:a16="http://schemas.microsoft.com/office/drawing/2014/main" id="{309E67F3-DE55-4A77-95B4-9E4AC899C2B5}"/>
              </a:ext>
            </a:extLst>
          </p:cNvPr>
          <p:cNvSpPr/>
          <p:nvPr/>
        </p:nvSpPr>
        <p:spPr>
          <a:xfrm rot="10800000" flipH="1">
            <a:off x="1107117" y="4167810"/>
            <a:ext cx="127286" cy="48091"/>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2" name="Rectangle 121">
            <a:extLst>
              <a:ext uri="{FF2B5EF4-FFF2-40B4-BE49-F238E27FC236}">
                <a16:creationId xmlns:a16="http://schemas.microsoft.com/office/drawing/2014/main" id="{639A777C-CFC6-4D1E-8344-6466EEE00538}"/>
              </a:ext>
            </a:extLst>
          </p:cNvPr>
          <p:cNvSpPr/>
          <p:nvPr/>
        </p:nvSpPr>
        <p:spPr>
          <a:xfrm rot="10800000" flipH="1">
            <a:off x="1107117" y="4215901"/>
            <a:ext cx="127286" cy="48091"/>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3" name="Rectangle 122">
            <a:extLst>
              <a:ext uri="{FF2B5EF4-FFF2-40B4-BE49-F238E27FC236}">
                <a16:creationId xmlns:a16="http://schemas.microsoft.com/office/drawing/2014/main" id="{CA679C30-4189-4D1A-86BE-9790F0257F91}"/>
              </a:ext>
            </a:extLst>
          </p:cNvPr>
          <p:cNvSpPr/>
          <p:nvPr/>
        </p:nvSpPr>
        <p:spPr>
          <a:xfrm rot="10800000" flipH="1">
            <a:off x="1107117" y="4071629"/>
            <a:ext cx="127286" cy="48091"/>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4" name="Rectangle 123">
            <a:extLst>
              <a:ext uri="{FF2B5EF4-FFF2-40B4-BE49-F238E27FC236}">
                <a16:creationId xmlns:a16="http://schemas.microsoft.com/office/drawing/2014/main" id="{5545BE78-43D6-42A6-B11B-90DC56B85F27}"/>
              </a:ext>
            </a:extLst>
          </p:cNvPr>
          <p:cNvSpPr/>
          <p:nvPr/>
        </p:nvSpPr>
        <p:spPr>
          <a:xfrm rot="10800000" flipH="1">
            <a:off x="1107117" y="4119719"/>
            <a:ext cx="127286" cy="48091"/>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0" name="Rectangle 159">
            <a:extLst>
              <a:ext uri="{FF2B5EF4-FFF2-40B4-BE49-F238E27FC236}">
                <a16:creationId xmlns:a16="http://schemas.microsoft.com/office/drawing/2014/main" id="{3834B2B0-BA92-43F1-8B86-E19219EF99D0}"/>
              </a:ext>
            </a:extLst>
          </p:cNvPr>
          <p:cNvSpPr/>
          <p:nvPr/>
        </p:nvSpPr>
        <p:spPr>
          <a:xfrm rot="10800000" flipH="1">
            <a:off x="1081521" y="2137992"/>
            <a:ext cx="254572" cy="48091"/>
          </a:xfrm>
          <a:prstGeom prst="rect">
            <a:avLst/>
          </a:prstGeom>
          <a:solidFill>
            <a:srgbClr val="FFC00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2" name="Rectangle 161">
            <a:extLst>
              <a:ext uri="{FF2B5EF4-FFF2-40B4-BE49-F238E27FC236}">
                <a16:creationId xmlns:a16="http://schemas.microsoft.com/office/drawing/2014/main" id="{F12A450F-963C-4BE8-809B-1592D4F67F41}"/>
              </a:ext>
            </a:extLst>
          </p:cNvPr>
          <p:cNvSpPr/>
          <p:nvPr/>
        </p:nvSpPr>
        <p:spPr>
          <a:xfrm rot="10800000" flipH="1">
            <a:off x="1081521" y="2041810"/>
            <a:ext cx="254572" cy="48091"/>
          </a:xfrm>
          <a:prstGeom prst="rect">
            <a:avLst/>
          </a:prstGeom>
          <a:solidFill>
            <a:srgbClr val="FFC00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3" name="Rectangle 162">
            <a:extLst>
              <a:ext uri="{FF2B5EF4-FFF2-40B4-BE49-F238E27FC236}">
                <a16:creationId xmlns:a16="http://schemas.microsoft.com/office/drawing/2014/main" id="{F8FCB76F-2FD3-4B37-A69C-BE4255F547EA}"/>
              </a:ext>
            </a:extLst>
          </p:cNvPr>
          <p:cNvSpPr/>
          <p:nvPr/>
        </p:nvSpPr>
        <p:spPr>
          <a:xfrm rot="10800000" flipH="1">
            <a:off x="1081521" y="2089901"/>
            <a:ext cx="254572" cy="48091"/>
          </a:xfrm>
          <a:prstGeom prst="rect">
            <a:avLst/>
          </a:prstGeom>
          <a:solidFill>
            <a:srgbClr val="FFC00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64" name="Straight Connector 163">
            <a:extLst>
              <a:ext uri="{FF2B5EF4-FFF2-40B4-BE49-F238E27FC236}">
                <a16:creationId xmlns:a16="http://schemas.microsoft.com/office/drawing/2014/main" id="{2B0DF93E-5D73-4826-AFFD-867E045D6741}"/>
              </a:ext>
            </a:extLst>
          </p:cNvPr>
          <p:cNvCxnSpPr>
            <a:cxnSpLocks/>
            <a:stCxn id="165" idx="3"/>
            <a:endCxn id="167" idx="3"/>
          </p:cNvCxnSpPr>
          <p:nvPr/>
        </p:nvCxnSpPr>
        <p:spPr>
          <a:xfrm flipV="1">
            <a:off x="1206060" y="2065917"/>
            <a:ext cx="0" cy="96181"/>
          </a:xfrm>
          <a:prstGeom prst="line">
            <a:avLst/>
          </a:prstGeom>
          <a:solidFill>
            <a:srgbClr val="FFC000"/>
          </a:solidFill>
          <a:ln w="952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65" name="Rectangle 164">
            <a:extLst>
              <a:ext uri="{FF2B5EF4-FFF2-40B4-BE49-F238E27FC236}">
                <a16:creationId xmlns:a16="http://schemas.microsoft.com/office/drawing/2014/main" id="{95F7ADA1-B0C3-45C1-AF8C-501C073E5264}"/>
              </a:ext>
            </a:extLst>
          </p:cNvPr>
          <p:cNvSpPr/>
          <p:nvPr/>
        </p:nvSpPr>
        <p:spPr>
          <a:xfrm rot="10800000" flipH="1">
            <a:off x="1078774" y="2138053"/>
            <a:ext cx="127286" cy="48091"/>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7" name="Rectangle 166">
            <a:extLst>
              <a:ext uri="{FF2B5EF4-FFF2-40B4-BE49-F238E27FC236}">
                <a16:creationId xmlns:a16="http://schemas.microsoft.com/office/drawing/2014/main" id="{D42C5253-B56D-4645-81F6-FCBF26608423}"/>
              </a:ext>
            </a:extLst>
          </p:cNvPr>
          <p:cNvSpPr/>
          <p:nvPr/>
        </p:nvSpPr>
        <p:spPr>
          <a:xfrm rot="10800000" flipH="1">
            <a:off x="1078774" y="2041872"/>
            <a:ext cx="127286" cy="48091"/>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8" name="Rectangle 167">
            <a:extLst>
              <a:ext uri="{FF2B5EF4-FFF2-40B4-BE49-F238E27FC236}">
                <a16:creationId xmlns:a16="http://schemas.microsoft.com/office/drawing/2014/main" id="{2B0D3327-F9AC-4C59-A9ED-078EC40514A8}"/>
              </a:ext>
            </a:extLst>
          </p:cNvPr>
          <p:cNvSpPr/>
          <p:nvPr/>
        </p:nvSpPr>
        <p:spPr>
          <a:xfrm rot="10800000" flipH="1">
            <a:off x="1078772" y="2089963"/>
            <a:ext cx="127286" cy="48091"/>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9" name="Rectangle 168">
            <a:extLst>
              <a:ext uri="{FF2B5EF4-FFF2-40B4-BE49-F238E27FC236}">
                <a16:creationId xmlns:a16="http://schemas.microsoft.com/office/drawing/2014/main" id="{34F87264-8296-41F2-A8BE-10CFB82DE59A}"/>
              </a:ext>
            </a:extLst>
          </p:cNvPr>
          <p:cNvSpPr/>
          <p:nvPr/>
        </p:nvSpPr>
        <p:spPr>
          <a:xfrm rot="10800000" flipH="1">
            <a:off x="1066897" y="3091198"/>
            <a:ext cx="254572" cy="48091"/>
          </a:xfrm>
          <a:prstGeom prst="rect">
            <a:avLst/>
          </a:prstGeom>
          <a:solidFill>
            <a:srgbClr val="00B0F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0" name="Rectangle 169">
            <a:extLst>
              <a:ext uri="{FF2B5EF4-FFF2-40B4-BE49-F238E27FC236}">
                <a16:creationId xmlns:a16="http://schemas.microsoft.com/office/drawing/2014/main" id="{9C6F3806-EA9C-4E9F-9A3F-E907637FA9E3}"/>
              </a:ext>
            </a:extLst>
          </p:cNvPr>
          <p:cNvSpPr/>
          <p:nvPr/>
        </p:nvSpPr>
        <p:spPr>
          <a:xfrm rot="10800000" flipH="1">
            <a:off x="1066897" y="3139288"/>
            <a:ext cx="254572" cy="48091"/>
          </a:xfrm>
          <a:prstGeom prst="rect">
            <a:avLst/>
          </a:prstGeom>
          <a:solidFill>
            <a:srgbClr val="00B0F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1" name="Rectangle 170">
            <a:extLst>
              <a:ext uri="{FF2B5EF4-FFF2-40B4-BE49-F238E27FC236}">
                <a16:creationId xmlns:a16="http://schemas.microsoft.com/office/drawing/2014/main" id="{D3A3E5BC-48A7-4CB0-923E-71E018AAF25B}"/>
              </a:ext>
            </a:extLst>
          </p:cNvPr>
          <p:cNvSpPr/>
          <p:nvPr/>
        </p:nvSpPr>
        <p:spPr>
          <a:xfrm rot="10800000" flipH="1">
            <a:off x="1066897" y="2995016"/>
            <a:ext cx="254572" cy="48091"/>
          </a:xfrm>
          <a:prstGeom prst="rect">
            <a:avLst/>
          </a:prstGeom>
          <a:solidFill>
            <a:srgbClr val="00B0F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2" name="Rectangle 171">
            <a:extLst>
              <a:ext uri="{FF2B5EF4-FFF2-40B4-BE49-F238E27FC236}">
                <a16:creationId xmlns:a16="http://schemas.microsoft.com/office/drawing/2014/main" id="{D92FC2DF-71A3-40F6-82EA-D940FA80DC7D}"/>
              </a:ext>
            </a:extLst>
          </p:cNvPr>
          <p:cNvSpPr/>
          <p:nvPr/>
        </p:nvSpPr>
        <p:spPr>
          <a:xfrm rot="10800000" flipH="1">
            <a:off x="1066897" y="3043107"/>
            <a:ext cx="254572" cy="48091"/>
          </a:xfrm>
          <a:prstGeom prst="rect">
            <a:avLst/>
          </a:prstGeom>
          <a:solidFill>
            <a:srgbClr val="00B0F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73" name="Straight Connector 172">
            <a:extLst>
              <a:ext uri="{FF2B5EF4-FFF2-40B4-BE49-F238E27FC236}">
                <a16:creationId xmlns:a16="http://schemas.microsoft.com/office/drawing/2014/main" id="{335F3E8D-60EF-45B8-B140-536709487C60}"/>
              </a:ext>
            </a:extLst>
          </p:cNvPr>
          <p:cNvCxnSpPr>
            <a:cxnSpLocks/>
            <a:endCxn id="176" idx="3"/>
          </p:cNvCxnSpPr>
          <p:nvPr/>
        </p:nvCxnSpPr>
        <p:spPr>
          <a:xfrm rot="10800000" flipH="1">
            <a:off x="1191437" y="3019124"/>
            <a:ext cx="0" cy="168318"/>
          </a:xfrm>
          <a:prstGeom prst="line">
            <a:avLst/>
          </a:prstGeom>
          <a:solidFill>
            <a:srgbClr val="00B0F0"/>
          </a:solidFill>
          <a:ln w="952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74" name="Rectangle 173">
            <a:extLst>
              <a:ext uri="{FF2B5EF4-FFF2-40B4-BE49-F238E27FC236}">
                <a16:creationId xmlns:a16="http://schemas.microsoft.com/office/drawing/2014/main" id="{864EB511-CDA3-4BA9-AE26-FF86D1CD3ECB}"/>
              </a:ext>
            </a:extLst>
          </p:cNvPr>
          <p:cNvSpPr/>
          <p:nvPr/>
        </p:nvSpPr>
        <p:spPr>
          <a:xfrm rot="10800000" flipH="1">
            <a:off x="1064151" y="3091259"/>
            <a:ext cx="127286" cy="48091"/>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5" name="Rectangle 174">
            <a:extLst>
              <a:ext uri="{FF2B5EF4-FFF2-40B4-BE49-F238E27FC236}">
                <a16:creationId xmlns:a16="http://schemas.microsoft.com/office/drawing/2014/main" id="{DD3E972E-EA70-4805-83B7-0DDA5D6232F2}"/>
              </a:ext>
            </a:extLst>
          </p:cNvPr>
          <p:cNvSpPr/>
          <p:nvPr/>
        </p:nvSpPr>
        <p:spPr>
          <a:xfrm rot="10800000" flipH="1">
            <a:off x="1064151" y="3139350"/>
            <a:ext cx="127286" cy="48091"/>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6" name="Rectangle 175">
            <a:extLst>
              <a:ext uri="{FF2B5EF4-FFF2-40B4-BE49-F238E27FC236}">
                <a16:creationId xmlns:a16="http://schemas.microsoft.com/office/drawing/2014/main" id="{42CBAD3A-596E-4981-A30F-80F04B5DD4C2}"/>
              </a:ext>
            </a:extLst>
          </p:cNvPr>
          <p:cNvSpPr/>
          <p:nvPr/>
        </p:nvSpPr>
        <p:spPr>
          <a:xfrm rot="10800000" flipH="1">
            <a:off x="1064151" y="2995079"/>
            <a:ext cx="127286" cy="48091"/>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7" name="Rectangle 176">
            <a:extLst>
              <a:ext uri="{FF2B5EF4-FFF2-40B4-BE49-F238E27FC236}">
                <a16:creationId xmlns:a16="http://schemas.microsoft.com/office/drawing/2014/main" id="{0463F920-5E05-4188-8681-DBEB69197D2B}"/>
              </a:ext>
            </a:extLst>
          </p:cNvPr>
          <p:cNvSpPr/>
          <p:nvPr/>
        </p:nvSpPr>
        <p:spPr>
          <a:xfrm rot="10800000" flipH="1">
            <a:off x="1064151" y="3043169"/>
            <a:ext cx="127286" cy="48091"/>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4" name="Rectangle 253">
            <a:extLst>
              <a:ext uri="{FF2B5EF4-FFF2-40B4-BE49-F238E27FC236}">
                <a16:creationId xmlns:a16="http://schemas.microsoft.com/office/drawing/2014/main" id="{156BC421-0701-4396-8B89-D71971BFF1CB}"/>
              </a:ext>
            </a:extLst>
          </p:cNvPr>
          <p:cNvSpPr/>
          <p:nvPr/>
        </p:nvSpPr>
        <p:spPr>
          <a:xfrm rot="10800000" flipH="1">
            <a:off x="1097430" y="6193163"/>
            <a:ext cx="254572" cy="48091"/>
          </a:xfrm>
          <a:prstGeom prst="rect">
            <a:avLst/>
          </a:prstGeom>
          <a:solidFill>
            <a:srgbClr val="00B05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5" name="Rectangle 254">
            <a:extLst>
              <a:ext uri="{FF2B5EF4-FFF2-40B4-BE49-F238E27FC236}">
                <a16:creationId xmlns:a16="http://schemas.microsoft.com/office/drawing/2014/main" id="{290CBF47-4F97-4442-BCD1-7C68C30F2D69}"/>
              </a:ext>
            </a:extLst>
          </p:cNvPr>
          <p:cNvSpPr/>
          <p:nvPr/>
        </p:nvSpPr>
        <p:spPr>
          <a:xfrm rot="10800000" flipH="1">
            <a:off x="1097430" y="6241253"/>
            <a:ext cx="254572" cy="48091"/>
          </a:xfrm>
          <a:prstGeom prst="rect">
            <a:avLst/>
          </a:prstGeom>
          <a:solidFill>
            <a:srgbClr val="00B05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6" name="Rectangle 255">
            <a:extLst>
              <a:ext uri="{FF2B5EF4-FFF2-40B4-BE49-F238E27FC236}">
                <a16:creationId xmlns:a16="http://schemas.microsoft.com/office/drawing/2014/main" id="{9456FFA4-6322-4340-9E4F-3B5FE1443DDD}"/>
              </a:ext>
            </a:extLst>
          </p:cNvPr>
          <p:cNvSpPr/>
          <p:nvPr/>
        </p:nvSpPr>
        <p:spPr>
          <a:xfrm rot="10800000" flipH="1">
            <a:off x="1097430" y="6096975"/>
            <a:ext cx="254572" cy="48091"/>
          </a:xfrm>
          <a:prstGeom prst="rect">
            <a:avLst/>
          </a:prstGeom>
          <a:solidFill>
            <a:srgbClr val="00B05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7" name="Rectangle 256">
            <a:extLst>
              <a:ext uri="{FF2B5EF4-FFF2-40B4-BE49-F238E27FC236}">
                <a16:creationId xmlns:a16="http://schemas.microsoft.com/office/drawing/2014/main" id="{10429CA0-78DA-4A18-BF9E-CD0AFC0E6E5B}"/>
              </a:ext>
            </a:extLst>
          </p:cNvPr>
          <p:cNvSpPr/>
          <p:nvPr/>
        </p:nvSpPr>
        <p:spPr>
          <a:xfrm rot="10800000" flipH="1">
            <a:off x="1097432" y="6145066"/>
            <a:ext cx="254572" cy="48091"/>
          </a:xfrm>
          <a:prstGeom prst="rect">
            <a:avLst/>
          </a:prstGeom>
          <a:solidFill>
            <a:srgbClr val="00B05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258" name="Straight Connector 257">
            <a:extLst>
              <a:ext uri="{FF2B5EF4-FFF2-40B4-BE49-F238E27FC236}">
                <a16:creationId xmlns:a16="http://schemas.microsoft.com/office/drawing/2014/main" id="{15DB6D69-5BF5-4FFE-899E-327D295E7E88}"/>
              </a:ext>
            </a:extLst>
          </p:cNvPr>
          <p:cNvCxnSpPr>
            <a:cxnSpLocks/>
            <a:endCxn id="261" idx="3"/>
          </p:cNvCxnSpPr>
          <p:nvPr/>
        </p:nvCxnSpPr>
        <p:spPr>
          <a:xfrm rot="10800000" flipH="1">
            <a:off x="1221971" y="6121094"/>
            <a:ext cx="0" cy="168318"/>
          </a:xfrm>
          <a:prstGeom prst="line">
            <a:avLst/>
          </a:prstGeom>
          <a:solidFill>
            <a:srgbClr val="00B050"/>
          </a:solidFill>
          <a:ln w="952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59" name="Rectangle 258">
            <a:extLst>
              <a:ext uri="{FF2B5EF4-FFF2-40B4-BE49-F238E27FC236}">
                <a16:creationId xmlns:a16="http://schemas.microsoft.com/office/drawing/2014/main" id="{15FCD24C-A5D1-4861-94CD-43D8AD4E4486}"/>
              </a:ext>
            </a:extLst>
          </p:cNvPr>
          <p:cNvSpPr/>
          <p:nvPr/>
        </p:nvSpPr>
        <p:spPr>
          <a:xfrm rot="10800000" flipH="1">
            <a:off x="1094685" y="6193230"/>
            <a:ext cx="127286" cy="48091"/>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0" name="Rectangle 259">
            <a:extLst>
              <a:ext uri="{FF2B5EF4-FFF2-40B4-BE49-F238E27FC236}">
                <a16:creationId xmlns:a16="http://schemas.microsoft.com/office/drawing/2014/main" id="{14E29761-BEA6-4B97-B812-42625AE4033D}"/>
              </a:ext>
            </a:extLst>
          </p:cNvPr>
          <p:cNvSpPr/>
          <p:nvPr/>
        </p:nvSpPr>
        <p:spPr>
          <a:xfrm rot="10800000" flipH="1">
            <a:off x="1094681" y="6241320"/>
            <a:ext cx="127286" cy="48091"/>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1" name="Rectangle 260">
            <a:extLst>
              <a:ext uri="{FF2B5EF4-FFF2-40B4-BE49-F238E27FC236}">
                <a16:creationId xmlns:a16="http://schemas.microsoft.com/office/drawing/2014/main" id="{62812589-B9C2-40E3-BCD9-D574E6700B63}"/>
              </a:ext>
            </a:extLst>
          </p:cNvPr>
          <p:cNvSpPr/>
          <p:nvPr/>
        </p:nvSpPr>
        <p:spPr>
          <a:xfrm rot="10800000" flipH="1">
            <a:off x="1094685" y="6097059"/>
            <a:ext cx="127286" cy="48091"/>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2" name="Rectangle 261">
            <a:extLst>
              <a:ext uri="{FF2B5EF4-FFF2-40B4-BE49-F238E27FC236}">
                <a16:creationId xmlns:a16="http://schemas.microsoft.com/office/drawing/2014/main" id="{10AB6D26-3686-478D-B313-E9C841E9BF01}"/>
              </a:ext>
            </a:extLst>
          </p:cNvPr>
          <p:cNvSpPr/>
          <p:nvPr/>
        </p:nvSpPr>
        <p:spPr>
          <a:xfrm rot="10800000" flipH="1">
            <a:off x="1094690" y="6145150"/>
            <a:ext cx="127286" cy="48091"/>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283" name="Group 282">
            <a:extLst>
              <a:ext uri="{FF2B5EF4-FFF2-40B4-BE49-F238E27FC236}">
                <a16:creationId xmlns:a16="http://schemas.microsoft.com/office/drawing/2014/main" id="{AC3A7D76-9FA6-455B-85E2-33B5A0734B80}"/>
              </a:ext>
            </a:extLst>
          </p:cNvPr>
          <p:cNvGrpSpPr/>
          <p:nvPr/>
        </p:nvGrpSpPr>
        <p:grpSpPr>
          <a:xfrm rot="10800000">
            <a:off x="1557727" y="3005075"/>
            <a:ext cx="251130" cy="192362"/>
            <a:chOff x="1264876" y="2111614"/>
            <a:chExt cx="860879" cy="622677"/>
          </a:xfrm>
        </p:grpSpPr>
        <p:sp>
          <p:nvSpPr>
            <p:cNvPr id="284" name="Rectangle 283">
              <a:extLst>
                <a:ext uri="{FF2B5EF4-FFF2-40B4-BE49-F238E27FC236}">
                  <a16:creationId xmlns:a16="http://schemas.microsoft.com/office/drawing/2014/main" id="{32514121-741D-4292-91E2-86EE4978A441}"/>
                </a:ext>
              </a:extLst>
            </p:cNvPr>
            <p:cNvSpPr/>
            <p:nvPr/>
          </p:nvSpPr>
          <p:spPr>
            <a:xfrm>
              <a:off x="1265883" y="2267283"/>
              <a:ext cx="859872" cy="155669"/>
            </a:xfrm>
            <a:prstGeom prst="rect">
              <a:avLst/>
            </a:prstGeom>
            <a:solidFill>
              <a:srgbClr val="00B0F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5" name="Rectangle 284">
              <a:extLst>
                <a:ext uri="{FF2B5EF4-FFF2-40B4-BE49-F238E27FC236}">
                  <a16:creationId xmlns:a16="http://schemas.microsoft.com/office/drawing/2014/main" id="{F9A5EAE4-C8B8-48F0-A025-EE4884D5D8A3}"/>
                </a:ext>
              </a:extLst>
            </p:cNvPr>
            <p:cNvSpPr/>
            <p:nvPr/>
          </p:nvSpPr>
          <p:spPr>
            <a:xfrm>
              <a:off x="1265883" y="2111614"/>
              <a:ext cx="859872" cy="155669"/>
            </a:xfrm>
            <a:prstGeom prst="rect">
              <a:avLst/>
            </a:prstGeom>
            <a:solidFill>
              <a:srgbClr val="00B0F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6" name="Rectangle 285">
              <a:extLst>
                <a:ext uri="{FF2B5EF4-FFF2-40B4-BE49-F238E27FC236}">
                  <a16:creationId xmlns:a16="http://schemas.microsoft.com/office/drawing/2014/main" id="{4494246D-5FA5-4B07-AC60-B57AAB976168}"/>
                </a:ext>
              </a:extLst>
            </p:cNvPr>
            <p:cNvSpPr/>
            <p:nvPr/>
          </p:nvSpPr>
          <p:spPr>
            <a:xfrm>
              <a:off x="1265883" y="2578622"/>
              <a:ext cx="859872" cy="155669"/>
            </a:xfrm>
            <a:prstGeom prst="rect">
              <a:avLst/>
            </a:prstGeom>
            <a:solidFill>
              <a:srgbClr val="00B0F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7" name="Rectangle 286">
              <a:extLst>
                <a:ext uri="{FF2B5EF4-FFF2-40B4-BE49-F238E27FC236}">
                  <a16:creationId xmlns:a16="http://schemas.microsoft.com/office/drawing/2014/main" id="{DA5EB4CF-9573-48C8-B216-51AC7E949EA9}"/>
                </a:ext>
              </a:extLst>
            </p:cNvPr>
            <p:cNvSpPr/>
            <p:nvPr/>
          </p:nvSpPr>
          <p:spPr>
            <a:xfrm>
              <a:off x="1265883" y="2422953"/>
              <a:ext cx="859872" cy="155669"/>
            </a:xfrm>
            <a:prstGeom prst="rect">
              <a:avLst/>
            </a:prstGeom>
            <a:solidFill>
              <a:srgbClr val="00B0F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288" name="Straight Connector 287">
              <a:extLst>
                <a:ext uri="{FF2B5EF4-FFF2-40B4-BE49-F238E27FC236}">
                  <a16:creationId xmlns:a16="http://schemas.microsoft.com/office/drawing/2014/main" id="{74523EFF-5E48-4FF0-937D-13585C7AFAB4}"/>
                </a:ext>
              </a:extLst>
            </p:cNvPr>
            <p:cNvCxnSpPr>
              <a:cxnSpLocks/>
              <a:endCxn id="291" idx="3"/>
            </p:cNvCxnSpPr>
            <p:nvPr/>
          </p:nvCxnSpPr>
          <p:spPr>
            <a:xfrm>
              <a:off x="1694812" y="2111614"/>
              <a:ext cx="0" cy="544842"/>
            </a:xfrm>
            <a:prstGeom prst="line">
              <a:avLst/>
            </a:prstGeom>
            <a:solidFill>
              <a:schemeClr val="accent6">
                <a:lumMod val="20000"/>
                <a:lumOff val="80000"/>
              </a:schemeClr>
            </a:solidFill>
            <a:ln w="952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89" name="Rectangle 288">
              <a:extLst>
                <a:ext uri="{FF2B5EF4-FFF2-40B4-BE49-F238E27FC236}">
                  <a16:creationId xmlns:a16="http://schemas.microsoft.com/office/drawing/2014/main" id="{ACF5203A-41B3-413F-A087-ABD42AE5145D}"/>
                </a:ext>
              </a:extLst>
            </p:cNvPr>
            <p:cNvSpPr/>
            <p:nvPr/>
          </p:nvSpPr>
          <p:spPr>
            <a:xfrm>
              <a:off x="1264876" y="2267283"/>
              <a:ext cx="429936" cy="155669"/>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0" name="Rectangle 289">
              <a:extLst>
                <a:ext uri="{FF2B5EF4-FFF2-40B4-BE49-F238E27FC236}">
                  <a16:creationId xmlns:a16="http://schemas.microsoft.com/office/drawing/2014/main" id="{2BAF135C-7D4A-45ED-8A5D-2225B3F68611}"/>
                </a:ext>
              </a:extLst>
            </p:cNvPr>
            <p:cNvSpPr/>
            <p:nvPr/>
          </p:nvSpPr>
          <p:spPr>
            <a:xfrm>
              <a:off x="1264876" y="2111614"/>
              <a:ext cx="429936" cy="155669"/>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1" name="Rectangle 290">
              <a:extLst>
                <a:ext uri="{FF2B5EF4-FFF2-40B4-BE49-F238E27FC236}">
                  <a16:creationId xmlns:a16="http://schemas.microsoft.com/office/drawing/2014/main" id="{5E4BBB05-A315-4ADC-A610-9A7EF47BBC4B}"/>
                </a:ext>
              </a:extLst>
            </p:cNvPr>
            <p:cNvSpPr/>
            <p:nvPr/>
          </p:nvSpPr>
          <p:spPr>
            <a:xfrm>
              <a:off x="1264876" y="2578622"/>
              <a:ext cx="429936" cy="155669"/>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2" name="Rectangle 291">
              <a:extLst>
                <a:ext uri="{FF2B5EF4-FFF2-40B4-BE49-F238E27FC236}">
                  <a16:creationId xmlns:a16="http://schemas.microsoft.com/office/drawing/2014/main" id="{4E49CEEF-E791-4A03-BBEA-B946AA0B1C8A}"/>
                </a:ext>
              </a:extLst>
            </p:cNvPr>
            <p:cNvSpPr/>
            <p:nvPr/>
          </p:nvSpPr>
          <p:spPr>
            <a:xfrm>
              <a:off x="1264876" y="2422953"/>
              <a:ext cx="429936" cy="155669"/>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303" name="Group 302">
            <a:extLst>
              <a:ext uri="{FF2B5EF4-FFF2-40B4-BE49-F238E27FC236}">
                <a16:creationId xmlns:a16="http://schemas.microsoft.com/office/drawing/2014/main" id="{05926777-4A44-4B88-B525-3F35CC71F172}"/>
              </a:ext>
            </a:extLst>
          </p:cNvPr>
          <p:cNvGrpSpPr/>
          <p:nvPr/>
        </p:nvGrpSpPr>
        <p:grpSpPr>
          <a:xfrm rot="10800000">
            <a:off x="1597206" y="4085115"/>
            <a:ext cx="253543" cy="192424"/>
            <a:chOff x="1749380" y="7673106"/>
            <a:chExt cx="869150" cy="656268"/>
          </a:xfrm>
        </p:grpSpPr>
        <p:sp>
          <p:nvSpPr>
            <p:cNvPr id="304" name="Rectangle 303">
              <a:extLst>
                <a:ext uri="{FF2B5EF4-FFF2-40B4-BE49-F238E27FC236}">
                  <a16:creationId xmlns:a16="http://schemas.microsoft.com/office/drawing/2014/main" id="{A90584D9-F300-4FBA-A50B-D7DF5BD0686F}"/>
                </a:ext>
              </a:extLst>
            </p:cNvPr>
            <p:cNvSpPr/>
            <p:nvPr/>
          </p:nvSpPr>
          <p:spPr>
            <a:xfrm>
              <a:off x="1758658" y="7837332"/>
              <a:ext cx="859872" cy="164014"/>
            </a:xfrm>
            <a:prstGeom prst="rect">
              <a:avLst/>
            </a:prstGeom>
            <a:solidFill>
              <a:srgbClr val="7030A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5" name="Rectangle 304">
              <a:extLst>
                <a:ext uri="{FF2B5EF4-FFF2-40B4-BE49-F238E27FC236}">
                  <a16:creationId xmlns:a16="http://schemas.microsoft.com/office/drawing/2014/main" id="{E02FFAC5-B618-4E6D-9671-6DC0ACF05303}"/>
                </a:ext>
              </a:extLst>
            </p:cNvPr>
            <p:cNvSpPr/>
            <p:nvPr/>
          </p:nvSpPr>
          <p:spPr>
            <a:xfrm>
              <a:off x="1758658" y="7673318"/>
              <a:ext cx="859872" cy="164014"/>
            </a:xfrm>
            <a:prstGeom prst="rect">
              <a:avLst/>
            </a:prstGeom>
            <a:solidFill>
              <a:srgbClr val="7030A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6" name="Rectangle 305">
              <a:extLst>
                <a:ext uri="{FF2B5EF4-FFF2-40B4-BE49-F238E27FC236}">
                  <a16:creationId xmlns:a16="http://schemas.microsoft.com/office/drawing/2014/main" id="{F7409668-EC6C-456C-89B7-7FE73614B9ED}"/>
                </a:ext>
              </a:extLst>
            </p:cNvPr>
            <p:cNvSpPr/>
            <p:nvPr/>
          </p:nvSpPr>
          <p:spPr>
            <a:xfrm>
              <a:off x="1758658" y="8165360"/>
              <a:ext cx="859872" cy="164014"/>
            </a:xfrm>
            <a:prstGeom prst="rect">
              <a:avLst/>
            </a:prstGeom>
            <a:solidFill>
              <a:srgbClr val="7030A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7" name="Rectangle 306">
              <a:extLst>
                <a:ext uri="{FF2B5EF4-FFF2-40B4-BE49-F238E27FC236}">
                  <a16:creationId xmlns:a16="http://schemas.microsoft.com/office/drawing/2014/main" id="{C02A91A1-91DD-4D9F-8660-7562B6329F03}"/>
                </a:ext>
              </a:extLst>
            </p:cNvPr>
            <p:cNvSpPr/>
            <p:nvPr/>
          </p:nvSpPr>
          <p:spPr>
            <a:xfrm>
              <a:off x="1758658" y="8001346"/>
              <a:ext cx="859872" cy="164014"/>
            </a:xfrm>
            <a:prstGeom prst="rect">
              <a:avLst/>
            </a:prstGeom>
            <a:solidFill>
              <a:srgbClr val="7030A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308" name="Straight Connector 307">
              <a:extLst>
                <a:ext uri="{FF2B5EF4-FFF2-40B4-BE49-F238E27FC236}">
                  <a16:creationId xmlns:a16="http://schemas.microsoft.com/office/drawing/2014/main" id="{C4BE5C43-ED23-4856-AE9F-0DA849411029}"/>
                </a:ext>
              </a:extLst>
            </p:cNvPr>
            <p:cNvCxnSpPr>
              <a:cxnSpLocks/>
              <a:endCxn id="311" idx="3"/>
            </p:cNvCxnSpPr>
            <p:nvPr/>
          </p:nvCxnSpPr>
          <p:spPr>
            <a:xfrm>
              <a:off x="2179316" y="7673106"/>
              <a:ext cx="0" cy="574049"/>
            </a:xfrm>
            <a:prstGeom prst="line">
              <a:avLst/>
            </a:prstGeom>
            <a:solidFill>
              <a:schemeClr val="accent6">
                <a:lumMod val="20000"/>
                <a:lumOff val="80000"/>
              </a:schemeClr>
            </a:solidFill>
            <a:ln w="952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09" name="Rectangle 308">
              <a:extLst>
                <a:ext uri="{FF2B5EF4-FFF2-40B4-BE49-F238E27FC236}">
                  <a16:creationId xmlns:a16="http://schemas.microsoft.com/office/drawing/2014/main" id="{08A0E6B3-471C-46F4-97A2-CEAACC1A3F83}"/>
                </a:ext>
              </a:extLst>
            </p:cNvPr>
            <p:cNvSpPr/>
            <p:nvPr/>
          </p:nvSpPr>
          <p:spPr>
            <a:xfrm>
              <a:off x="1749380" y="7837120"/>
              <a:ext cx="429936" cy="164014"/>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0" name="Rectangle 309">
              <a:extLst>
                <a:ext uri="{FF2B5EF4-FFF2-40B4-BE49-F238E27FC236}">
                  <a16:creationId xmlns:a16="http://schemas.microsoft.com/office/drawing/2014/main" id="{C7BBD292-6067-4100-8A2A-445EE4EF617F}"/>
                </a:ext>
              </a:extLst>
            </p:cNvPr>
            <p:cNvSpPr/>
            <p:nvPr/>
          </p:nvSpPr>
          <p:spPr>
            <a:xfrm>
              <a:off x="1749380" y="7673106"/>
              <a:ext cx="429936" cy="164014"/>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1" name="Rectangle 310">
              <a:extLst>
                <a:ext uri="{FF2B5EF4-FFF2-40B4-BE49-F238E27FC236}">
                  <a16:creationId xmlns:a16="http://schemas.microsoft.com/office/drawing/2014/main" id="{C58DC762-E28B-4883-9BA8-4F435FDD1D9E}"/>
                </a:ext>
              </a:extLst>
            </p:cNvPr>
            <p:cNvSpPr/>
            <p:nvPr/>
          </p:nvSpPr>
          <p:spPr>
            <a:xfrm>
              <a:off x="1749380" y="8165148"/>
              <a:ext cx="429936" cy="164014"/>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2" name="Rectangle 311">
              <a:extLst>
                <a:ext uri="{FF2B5EF4-FFF2-40B4-BE49-F238E27FC236}">
                  <a16:creationId xmlns:a16="http://schemas.microsoft.com/office/drawing/2014/main" id="{3A39E8A4-BA81-421F-A9DD-7D46FE8267DF}"/>
                </a:ext>
              </a:extLst>
            </p:cNvPr>
            <p:cNvSpPr/>
            <p:nvPr/>
          </p:nvSpPr>
          <p:spPr>
            <a:xfrm>
              <a:off x="1749380" y="8001134"/>
              <a:ext cx="429936" cy="164014"/>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342" name="Group 341">
            <a:extLst>
              <a:ext uri="{FF2B5EF4-FFF2-40B4-BE49-F238E27FC236}">
                <a16:creationId xmlns:a16="http://schemas.microsoft.com/office/drawing/2014/main" id="{27018F93-6DC1-4C53-B467-3770D9C30200}"/>
              </a:ext>
            </a:extLst>
          </p:cNvPr>
          <p:cNvGrpSpPr/>
          <p:nvPr/>
        </p:nvGrpSpPr>
        <p:grpSpPr>
          <a:xfrm>
            <a:off x="1585844" y="6121678"/>
            <a:ext cx="251130" cy="192362"/>
            <a:chOff x="6322666" y="8330280"/>
            <a:chExt cx="860879" cy="622677"/>
          </a:xfrm>
        </p:grpSpPr>
        <p:sp>
          <p:nvSpPr>
            <p:cNvPr id="343" name="Rectangle 342">
              <a:extLst>
                <a:ext uri="{FF2B5EF4-FFF2-40B4-BE49-F238E27FC236}">
                  <a16:creationId xmlns:a16="http://schemas.microsoft.com/office/drawing/2014/main" id="{077CCC57-4BF0-49FA-9696-BD26DA867849}"/>
                </a:ext>
              </a:extLst>
            </p:cNvPr>
            <p:cNvSpPr/>
            <p:nvPr/>
          </p:nvSpPr>
          <p:spPr>
            <a:xfrm rot="10800000">
              <a:off x="6322666" y="8641619"/>
              <a:ext cx="859872" cy="155669"/>
            </a:xfrm>
            <a:prstGeom prst="rect">
              <a:avLst/>
            </a:prstGeom>
            <a:solidFill>
              <a:srgbClr val="00B05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4" name="Rectangle 343">
              <a:extLst>
                <a:ext uri="{FF2B5EF4-FFF2-40B4-BE49-F238E27FC236}">
                  <a16:creationId xmlns:a16="http://schemas.microsoft.com/office/drawing/2014/main" id="{8AED441B-8D24-44C9-B393-BBEA7E1981A6}"/>
                </a:ext>
              </a:extLst>
            </p:cNvPr>
            <p:cNvSpPr/>
            <p:nvPr/>
          </p:nvSpPr>
          <p:spPr>
            <a:xfrm rot="10800000">
              <a:off x="6322666" y="8797288"/>
              <a:ext cx="859872" cy="155669"/>
            </a:xfrm>
            <a:prstGeom prst="rect">
              <a:avLst/>
            </a:prstGeom>
            <a:solidFill>
              <a:srgbClr val="00B05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5" name="Rectangle 344">
              <a:extLst>
                <a:ext uri="{FF2B5EF4-FFF2-40B4-BE49-F238E27FC236}">
                  <a16:creationId xmlns:a16="http://schemas.microsoft.com/office/drawing/2014/main" id="{2CF4F159-07A4-4128-B10F-B915D9F30D01}"/>
                </a:ext>
              </a:extLst>
            </p:cNvPr>
            <p:cNvSpPr/>
            <p:nvPr/>
          </p:nvSpPr>
          <p:spPr>
            <a:xfrm rot="10800000">
              <a:off x="6322666" y="8330280"/>
              <a:ext cx="859872" cy="155669"/>
            </a:xfrm>
            <a:prstGeom prst="rect">
              <a:avLst/>
            </a:prstGeom>
            <a:solidFill>
              <a:srgbClr val="00B05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6" name="Rectangle 345">
              <a:extLst>
                <a:ext uri="{FF2B5EF4-FFF2-40B4-BE49-F238E27FC236}">
                  <a16:creationId xmlns:a16="http://schemas.microsoft.com/office/drawing/2014/main" id="{2D59D432-7D40-4B61-9618-1DEAB51DE3D8}"/>
                </a:ext>
              </a:extLst>
            </p:cNvPr>
            <p:cNvSpPr/>
            <p:nvPr/>
          </p:nvSpPr>
          <p:spPr>
            <a:xfrm rot="10800000">
              <a:off x="6322666" y="8485949"/>
              <a:ext cx="859872" cy="155669"/>
            </a:xfrm>
            <a:prstGeom prst="rect">
              <a:avLst/>
            </a:prstGeom>
            <a:solidFill>
              <a:srgbClr val="00B05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7" name="Rectangle 346">
              <a:extLst>
                <a:ext uri="{FF2B5EF4-FFF2-40B4-BE49-F238E27FC236}">
                  <a16:creationId xmlns:a16="http://schemas.microsoft.com/office/drawing/2014/main" id="{705BD328-5088-4FD1-BA10-EF6A7BE4C775}"/>
                </a:ext>
              </a:extLst>
            </p:cNvPr>
            <p:cNvSpPr/>
            <p:nvPr/>
          </p:nvSpPr>
          <p:spPr>
            <a:xfrm rot="10800000">
              <a:off x="6753609" y="8641619"/>
              <a:ext cx="429936" cy="155669"/>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8" name="Rectangle 347">
              <a:extLst>
                <a:ext uri="{FF2B5EF4-FFF2-40B4-BE49-F238E27FC236}">
                  <a16:creationId xmlns:a16="http://schemas.microsoft.com/office/drawing/2014/main" id="{6CB9951F-8FD9-49FC-B044-074A81143FBE}"/>
                </a:ext>
              </a:extLst>
            </p:cNvPr>
            <p:cNvSpPr/>
            <p:nvPr/>
          </p:nvSpPr>
          <p:spPr>
            <a:xfrm rot="10800000">
              <a:off x="6753609" y="8797288"/>
              <a:ext cx="429936" cy="155669"/>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9" name="Rectangle 348">
              <a:extLst>
                <a:ext uri="{FF2B5EF4-FFF2-40B4-BE49-F238E27FC236}">
                  <a16:creationId xmlns:a16="http://schemas.microsoft.com/office/drawing/2014/main" id="{AA452DE2-2086-419A-8167-6A241C9BAFB6}"/>
                </a:ext>
              </a:extLst>
            </p:cNvPr>
            <p:cNvSpPr/>
            <p:nvPr/>
          </p:nvSpPr>
          <p:spPr>
            <a:xfrm rot="10800000">
              <a:off x="6753609" y="8330280"/>
              <a:ext cx="429936" cy="155669"/>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0" name="Rectangle 349">
              <a:extLst>
                <a:ext uri="{FF2B5EF4-FFF2-40B4-BE49-F238E27FC236}">
                  <a16:creationId xmlns:a16="http://schemas.microsoft.com/office/drawing/2014/main" id="{65E8C8AC-94EC-4427-BEF1-D864B8BFB09D}"/>
                </a:ext>
              </a:extLst>
            </p:cNvPr>
            <p:cNvSpPr/>
            <p:nvPr/>
          </p:nvSpPr>
          <p:spPr>
            <a:xfrm rot="10800000">
              <a:off x="6753609" y="8485950"/>
              <a:ext cx="429936" cy="155669"/>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351" name="Rectangle 350">
            <a:extLst>
              <a:ext uri="{FF2B5EF4-FFF2-40B4-BE49-F238E27FC236}">
                <a16:creationId xmlns:a16="http://schemas.microsoft.com/office/drawing/2014/main" id="{991A95E0-1CE4-44EE-BBF7-540D03F6E3B6}"/>
              </a:ext>
            </a:extLst>
          </p:cNvPr>
          <p:cNvSpPr/>
          <p:nvPr/>
        </p:nvSpPr>
        <p:spPr>
          <a:xfrm rot="10800000">
            <a:off x="2444933" y="2132972"/>
            <a:ext cx="250838" cy="48091"/>
          </a:xfrm>
          <a:prstGeom prst="rect">
            <a:avLst/>
          </a:prstGeom>
          <a:solidFill>
            <a:srgbClr val="FFC00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2" name="Rectangle 351">
            <a:extLst>
              <a:ext uri="{FF2B5EF4-FFF2-40B4-BE49-F238E27FC236}">
                <a16:creationId xmlns:a16="http://schemas.microsoft.com/office/drawing/2014/main" id="{DB89D964-360A-4097-86B1-C201947F42E4}"/>
              </a:ext>
            </a:extLst>
          </p:cNvPr>
          <p:cNvSpPr/>
          <p:nvPr/>
        </p:nvSpPr>
        <p:spPr>
          <a:xfrm rot="10800000">
            <a:off x="2444933" y="2036791"/>
            <a:ext cx="250838" cy="48091"/>
          </a:xfrm>
          <a:prstGeom prst="rect">
            <a:avLst/>
          </a:prstGeom>
          <a:solidFill>
            <a:srgbClr val="FFC00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3" name="Rectangle 352">
            <a:extLst>
              <a:ext uri="{FF2B5EF4-FFF2-40B4-BE49-F238E27FC236}">
                <a16:creationId xmlns:a16="http://schemas.microsoft.com/office/drawing/2014/main" id="{10DF6E35-ED79-4E91-9FE9-53D0169AE86B}"/>
              </a:ext>
            </a:extLst>
          </p:cNvPr>
          <p:cNvSpPr/>
          <p:nvPr/>
        </p:nvSpPr>
        <p:spPr>
          <a:xfrm rot="10800000">
            <a:off x="2444933" y="2084882"/>
            <a:ext cx="250838" cy="48091"/>
          </a:xfrm>
          <a:prstGeom prst="rect">
            <a:avLst/>
          </a:prstGeom>
          <a:solidFill>
            <a:srgbClr val="FFC00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4" name="Rectangle 353">
            <a:extLst>
              <a:ext uri="{FF2B5EF4-FFF2-40B4-BE49-F238E27FC236}">
                <a16:creationId xmlns:a16="http://schemas.microsoft.com/office/drawing/2014/main" id="{DE546CA4-EE11-404C-948E-5F103E0D21A1}"/>
              </a:ext>
            </a:extLst>
          </p:cNvPr>
          <p:cNvSpPr/>
          <p:nvPr/>
        </p:nvSpPr>
        <p:spPr>
          <a:xfrm rot="10800000">
            <a:off x="2573057" y="2133034"/>
            <a:ext cx="125420" cy="48091"/>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5" name="Rectangle 354">
            <a:extLst>
              <a:ext uri="{FF2B5EF4-FFF2-40B4-BE49-F238E27FC236}">
                <a16:creationId xmlns:a16="http://schemas.microsoft.com/office/drawing/2014/main" id="{FA56765C-BCAA-4D06-B9A0-BBC611E87A41}"/>
              </a:ext>
            </a:extLst>
          </p:cNvPr>
          <p:cNvSpPr/>
          <p:nvPr/>
        </p:nvSpPr>
        <p:spPr>
          <a:xfrm rot="10800000">
            <a:off x="2573057" y="2036853"/>
            <a:ext cx="125420" cy="48091"/>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6" name="Rectangle 355">
            <a:extLst>
              <a:ext uri="{FF2B5EF4-FFF2-40B4-BE49-F238E27FC236}">
                <a16:creationId xmlns:a16="http://schemas.microsoft.com/office/drawing/2014/main" id="{9CF9C97A-1A59-4EEC-900B-55C8B3905027}"/>
              </a:ext>
            </a:extLst>
          </p:cNvPr>
          <p:cNvSpPr/>
          <p:nvPr/>
        </p:nvSpPr>
        <p:spPr>
          <a:xfrm rot="10800000">
            <a:off x="2573057" y="2084944"/>
            <a:ext cx="125420" cy="48091"/>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7" name="Rectangle 356">
            <a:extLst>
              <a:ext uri="{FF2B5EF4-FFF2-40B4-BE49-F238E27FC236}">
                <a16:creationId xmlns:a16="http://schemas.microsoft.com/office/drawing/2014/main" id="{3AC0BFD7-8253-4FBF-8569-877529ECC777}"/>
              </a:ext>
            </a:extLst>
          </p:cNvPr>
          <p:cNvSpPr/>
          <p:nvPr/>
        </p:nvSpPr>
        <p:spPr>
          <a:xfrm>
            <a:off x="2321848" y="2085007"/>
            <a:ext cx="250838" cy="48091"/>
          </a:xfrm>
          <a:prstGeom prst="rect">
            <a:avLst/>
          </a:prstGeom>
          <a:solidFill>
            <a:srgbClr val="FFC00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8" name="Rectangle 357">
            <a:extLst>
              <a:ext uri="{FF2B5EF4-FFF2-40B4-BE49-F238E27FC236}">
                <a16:creationId xmlns:a16="http://schemas.microsoft.com/office/drawing/2014/main" id="{E9764A1B-5B6F-4920-A8D3-C28007E563B0}"/>
              </a:ext>
            </a:extLst>
          </p:cNvPr>
          <p:cNvSpPr/>
          <p:nvPr/>
        </p:nvSpPr>
        <p:spPr>
          <a:xfrm>
            <a:off x="2321848" y="2036917"/>
            <a:ext cx="250838" cy="48091"/>
          </a:xfrm>
          <a:prstGeom prst="rect">
            <a:avLst/>
          </a:prstGeom>
          <a:solidFill>
            <a:srgbClr val="FFC00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9" name="Rectangle 358">
            <a:extLst>
              <a:ext uri="{FF2B5EF4-FFF2-40B4-BE49-F238E27FC236}">
                <a16:creationId xmlns:a16="http://schemas.microsoft.com/office/drawing/2014/main" id="{C6E70454-1AC4-4DA7-B3B3-BD9DA5B9A8CD}"/>
              </a:ext>
            </a:extLst>
          </p:cNvPr>
          <p:cNvSpPr/>
          <p:nvPr/>
        </p:nvSpPr>
        <p:spPr>
          <a:xfrm>
            <a:off x="2321848" y="2133098"/>
            <a:ext cx="250838" cy="48091"/>
          </a:xfrm>
          <a:prstGeom prst="rect">
            <a:avLst/>
          </a:prstGeom>
          <a:solidFill>
            <a:srgbClr val="FFC00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0" name="Rectangle 359">
            <a:extLst>
              <a:ext uri="{FF2B5EF4-FFF2-40B4-BE49-F238E27FC236}">
                <a16:creationId xmlns:a16="http://schemas.microsoft.com/office/drawing/2014/main" id="{4ABA4AFF-B473-4404-91EB-3E56704781D2}"/>
              </a:ext>
            </a:extLst>
          </p:cNvPr>
          <p:cNvSpPr/>
          <p:nvPr/>
        </p:nvSpPr>
        <p:spPr>
          <a:xfrm>
            <a:off x="2319142" y="2084945"/>
            <a:ext cx="125420" cy="48091"/>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1" name="Rectangle 360">
            <a:extLst>
              <a:ext uri="{FF2B5EF4-FFF2-40B4-BE49-F238E27FC236}">
                <a16:creationId xmlns:a16="http://schemas.microsoft.com/office/drawing/2014/main" id="{53ED67D2-946D-4A5D-944C-B4C5C861FE9C}"/>
              </a:ext>
            </a:extLst>
          </p:cNvPr>
          <p:cNvSpPr/>
          <p:nvPr/>
        </p:nvSpPr>
        <p:spPr>
          <a:xfrm>
            <a:off x="2319142" y="2036855"/>
            <a:ext cx="125420" cy="48091"/>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2" name="Rectangle 361">
            <a:extLst>
              <a:ext uri="{FF2B5EF4-FFF2-40B4-BE49-F238E27FC236}">
                <a16:creationId xmlns:a16="http://schemas.microsoft.com/office/drawing/2014/main" id="{F1D813CA-6BA0-441C-AD87-D3946600D1C8}"/>
              </a:ext>
            </a:extLst>
          </p:cNvPr>
          <p:cNvSpPr/>
          <p:nvPr/>
        </p:nvSpPr>
        <p:spPr>
          <a:xfrm>
            <a:off x="2319142" y="2133036"/>
            <a:ext cx="125420" cy="48091"/>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9" name="Rectangle 398">
            <a:extLst>
              <a:ext uri="{FF2B5EF4-FFF2-40B4-BE49-F238E27FC236}">
                <a16:creationId xmlns:a16="http://schemas.microsoft.com/office/drawing/2014/main" id="{CF3245B7-8F60-423E-BE5C-DB3DA14C825F}"/>
              </a:ext>
            </a:extLst>
          </p:cNvPr>
          <p:cNvSpPr/>
          <p:nvPr/>
        </p:nvSpPr>
        <p:spPr>
          <a:xfrm rot="10800000">
            <a:off x="2415648" y="3012608"/>
            <a:ext cx="252057" cy="46918"/>
          </a:xfrm>
          <a:prstGeom prst="rect">
            <a:avLst/>
          </a:prstGeom>
          <a:solidFill>
            <a:srgbClr val="FF000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0" name="Rectangle 399">
            <a:extLst>
              <a:ext uri="{FF2B5EF4-FFF2-40B4-BE49-F238E27FC236}">
                <a16:creationId xmlns:a16="http://schemas.microsoft.com/office/drawing/2014/main" id="{60D17E3C-A620-4041-96D0-18587B22F691}"/>
              </a:ext>
            </a:extLst>
          </p:cNvPr>
          <p:cNvSpPr/>
          <p:nvPr/>
        </p:nvSpPr>
        <p:spPr>
          <a:xfrm rot="10800000">
            <a:off x="2542389" y="3012608"/>
            <a:ext cx="126028" cy="46918"/>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1" name="Rectangle 400">
            <a:extLst>
              <a:ext uri="{FF2B5EF4-FFF2-40B4-BE49-F238E27FC236}">
                <a16:creationId xmlns:a16="http://schemas.microsoft.com/office/drawing/2014/main" id="{9E71BAA3-C138-4948-9897-3CA0BB54A7EB}"/>
              </a:ext>
            </a:extLst>
          </p:cNvPr>
          <p:cNvSpPr/>
          <p:nvPr/>
        </p:nvSpPr>
        <p:spPr>
          <a:xfrm>
            <a:off x="2290090" y="3012407"/>
            <a:ext cx="252057" cy="46918"/>
          </a:xfrm>
          <a:prstGeom prst="rect">
            <a:avLst/>
          </a:prstGeom>
          <a:solidFill>
            <a:srgbClr val="00B0F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2" name="Rectangle 401">
            <a:extLst>
              <a:ext uri="{FF2B5EF4-FFF2-40B4-BE49-F238E27FC236}">
                <a16:creationId xmlns:a16="http://schemas.microsoft.com/office/drawing/2014/main" id="{5E4D8542-A7B6-4A99-9A8E-9FD639CA068A}"/>
              </a:ext>
            </a:extLst>
          </p:cNvPr>
          <p:cNvSpPr/>
          <p:nvPr/>
        </p:nvSpPr>
        <p:spPr>
          <a:xfrm>
            <a:off x="2289375" y="3012407"/>
            <a:ext cx="126028" cy="46918"/>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3" name="Rectangle 402">
            <a:extLst>
              <a:ext uri="{FF2B5EF4-FFF2-40B4-BE49-F238E27FC236}">
                <a16:creationId xmlns:a16="http://schemas.microsoft.com/office/drawing/2014/main" id="{8CC61384-C99A-48A2-BFD5-C10B04D5DCB8}"/>
              </a:ext>
            </a:extLst>
          </p:cNvPr>
          <p:cNvSpPr/>
          <p:nvPr/>
        </p:nvSpPr>
        <p:spPr>
          <a:xfrm rot="10800000">
            <a:off x="2415387" y="3060647"/>
            <a:ext cx="252057" cy="46918"/>
          </a:xfrm>
          <a:prstGeom prst="rect">
            <a:avLst/>
          </a:prstGeom>
          <a:solidFill>
            <a:srgbClr val="FF000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4" name="Rectangle 403">
            <a:extLst>
              <a:ext uri="{FF2B5EF4-FFF2-40B4-BE49-F238E27FC236}">
                <a16:creationId xmlns:a16="http://schemas.microsoft.com/office/drawing/2014/main" id="{878ED88B-905B-46F8-A424-3ED83262273A}"/>
              </a:ext>
            </a:extLst>
          </p:cNvPr>
          <p:cNvSpPr/>
          <p:nvPr/>
        </p:nvSpPr>
        <p:spPr>
          <a:xfrm rot="10800000">
            <a:off x="2542128" y="3060647"/>
            <a:ext cx="126028" cy="46918"/>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5" name="Rectangle 404">
            <a:extLst>
              <a:ext uri="{FF2B5EF4-FFF2-40B4-BE49-F238E27FC236}">
                <a16:creationId xmlns:a16="http://schemas.microsoft.com/office/drawing/2014/main" id="{E4BB27CA-9808-42BA-AB74-D60F1626F191}"/>
              </a:ext>
            </a:extLst>
          </p:cNvPr>
          <p:cNvSpPr/>
          <p:nvPr/>
        </p:nvSpPr>
        <p:spPr>
          <a:xfrm>
            <a:off x="2289829" y="3060445"/>
            <a:ext cx="252057" cy="46918"/>
          </a:xfrm>
          <a:prstGeom prst="rect">
            <a:avLst/>
          </a:prstGeom>
          <a:solidFill>
            <a:srgbClr val="00B0F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6" name="Rectangle 405">
            <a:extLst>
              <a:ext uri="{FF2B5EF4-FFF2-40B4-BE49-F238E27FC236}">
                <a16:creationId xmlns:a16="http://schemas.microsoft.com/office/drawing/2014/main" id="{EF12C01D-43B5-4D9D-908B-123122C8355D}"/>
              </a:ext>
            </a:extLst>
          </p:cNvPr>
          <p:cNvSpPr/>
          <p:nvPr/>
        </p:nvSpPr>
        <p:spPr>
          <a:xfrm>
            <a:off x="2289114" y="3060445"/>
            <a:ext cx="126028" cy="46918"/>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7" name="Rectangle 406">
            <a:extLst>
              <a:ext uri="{FF2B5EF4-FFF2-40B4-BE49-F238E27FC236}">
                <a16:creationId xmlns:a16="http://schemas.microsoft.com/office/drawing/2014/main" id="{8ABA5A57-D273-4E85-9777-0263F24C12DC}"/>
              </a:ext>
            </a:extLst>
          </p:cNvPr>
          <p:cNvSpPr/>
          <p:nvPr/>
        </p:nvSpPr>
        <p:spPr>
          <a:xfrm rot="10800000">
            <a:off x="2415517" y="3104802"/>
            <a:ext cx="252057" cy="46918"/>
          </a:xfrm>
          <a:prstGeom prst="rect">
            <a:avLst/>
          </a:prstGeom>
          <a:solidFill>
            <a:srgbClr val="FF000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8" name="Rectangle 407">
            <a:extLst>
              <a:ext uri="{FF2B5EF4-FFF2-40B4-BE49-F238E27FC236}">
                <a16:creationId xmlns:a16="http://schemas.microsoft.com/office/drawing/2014/main" id="{88EBC3BC-10BD-4F0A-91E1-5E72D1020D85}"/>
              </a:ext>
            </a:extLst>
          </p:cNvPr>
          <p:cNvSpPr/>
          <p:nvPr/>
        </p:nvSpPr>
        <p:spPr>
          <a:xfrm rot="10800000">
            <a:off x="2542258" y="3104802"/>
            <a:ext cx="126028" cy="46918"/>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9" name="Rectangle 408">
            <a:extLst>
              <a:ext uri="{FF2B5EF4-FFF2-40B4-BE49-F238E27FC236}">
                <a16:creationId xmlns:a16="http://schemas.microsoft.com/office/drawing/2014/main" id="{0530C014-846D-451E-A70E-22D330B2663F}"/>
              </a:ext>
            </a:extLst>
          </p:cNvPr>
          <p:cNvSpPr/>
          <p:nvPr/>
        </p:nvSpPr>
        <p:spPr>
          <a:xfrm>
            <a:off x="2289959" y="3104601"/>
            <a:ext cx="252057" cy="46918"/>
          </a:xfrm>
          <a:prstGeom prst="rect">
            <a:avLst/>
          </a:prstGeom>
          <a:solidFill>
            <a:srgbClr val="00B0F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10" name="Rectangle 409">
            <a:extLst>
              <a:ext uri="{FF2B5EF4-FFF2-40B4-BE49-F238E27FC236}">
                <a16:creationId xmlns:a16="http://schemas.microsoft.com/office/drawing/2014/main" id="{983EEA26-3A0D-424A-9427-D47B76E2D5C9}"/>
              </a:ext>
            </a:extLst>
          </p:cNvPr>
          <p:cNvSpPr/>
          <p:nvPr/>
        </p:nvSpPr>
        <p:spPr>
          <a:xfrm>
            <a:off x="2289244" y="3104601"/>
            <a:ext cx="126028" cy="46918"/>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45" name="Rectangle 444">
            <a:extLst>
              <a:ext uri="{FF2B5EF4-FFF2-40B4-BE49-F238E27FC236}">
                <a16:creationId xmlns:a16="http://schemas.microsoft.com/office/drawing/2014/main" id="{EE5B4CBB-7952-417B-BB45-E970BED9624E}"/>
              </a:ext>
            </a:extLst>
          </p:cNvPr>
          <p:cNvSpPr/>
          <p:nvPr/>
        </p:nvSpPr>
        <p:spPr>
          <a:xfrm rot="10800000">
            <a:off x="2441056" y="6191579"/>
            <a:ext cx="251309" cy="47779"/>
          </a:xfrm>
          <a:prstGeom prst="rect">
            <a:avLst/>
          </a:prstGeom>
          <a:solidFill>
            <a:srgbClr val="FF000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46" name="Rectangle 445">
            <a:extLst>
              <a:ext uri="{FF2B5EF4-FFF2-40B4-BE49-F238E27FC236}">
                <a16:creationId xmlns:a16="http://schemas.microsoft.com/office/drawing/2014/main" id="{04E207E3-4199-4DBF-A0C8-628DDCF4E39B}"/>
              </a:ext>
            </a:extLst>
          </p:cNvPr>
          <p:cNvSpPr/>
          <p:nvPr/>
        </p:nvSpPr>
        <p:spPr>
          <a:xfrm rot="10800000">
            <a:off x="2441056" y="6239358"/>
            <a:ext cx="251309" cy="47779"/>
          </a:xfrm>
          <a:prstGeom prst="rect">
            <a:avLst/>
          </a:prstGeom>
          <a:solidFill>
            <a:srgbClr val="FF000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47" name="Rectangle 446">
            <a:extLst>
              <a:ext uri="{FF2B5EF4-FFF2-40B4-BE49-F238E27FC236}">
                <a16:creationId xmlns:a16="http://schemas.microsoft.com/office/drawing/2014/main" id="{679D408B-3044-4DA6-BFBC-4822CCB1F93C}"/>
              </a:ext>
            </a:extLst>
          </p:cNvPr>
          <p:cNvSpPr/>
          <p:nvPr/>
        </p:nvSpPr>
        <p:spPr>
          <a:xfrm rot="10800000">
            <a:off x="2441056" y="6143800"/>
            <a:ext cx="251309" cy="47779"/>
          </a:xfrm>
          <a:prstGeom prst="rect">
            <a:avLst/>
          </a:prstGeom>
          <a:solidFill>
            <a:srgbClr val="FF000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48" name="Rectangle 447">
            <a:extLst>
              <a:ext uri="{FF2B5EF4-FFF2-40B4-BE49-F238E27FC236}">
                <a16:creationId xmlns:a16="http://schemas.microsoft.com/office/drawing/2014/main" id="{E292390F-6DA2-4D4B-9D54-ADA190A2E583}"/>
              </a:ext>
            </a:extLst>
          </p:cNvPr>
          <p:cNvSpPr/>
          <p:nvPr/>
        </p:nvSpPr>
        <p:spPr>
          <a:xfrm rot="10800000">
            <a:off x="2567421" y="6191579"/>
            <a:ext cx="125655" cy="47779"/>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49" name="Rectangle 448">
            <a:extLst>
              <a:ext uri="{FF2B5EF4-FFF2-40B4-BE49-F238E27FC236}">
                <a16:creationId xmlns:a16="http://schemas.microsoft.com/office/drawing/2014/main" id="{A845ED1B-F74E-4B4C-A475-A6CA9288D2BF}"/>
              </a:ext>
            </a:extLst>
          </p:cNvPr>
          <p:cNvSpPr/>
          <p:nvPr/>
        </p:nvSpPr>
        <p:spPr>
          <a:xfrm rot="10800000">
            <a:off x="2567421" y="6239358"/>
            <a:ext cx="125655" cy="47779"/>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50" name="Rectangle 449">
            <a:extLst>
              <a:ext uri="{FF2B5EF4-FFF2-40B4-BE49-F238E27FC236}">
                <a16:creationId xmlns:a16="http://schemas.microsoft.com/office/drawing/2014/main" id="{A44344A3-B288-42BC-9F3A-8118B3565118}"/>
              </a:ext>
            </a:extLst>
          </p:cNvPr>
          <p:cNvSpPr/>
          <p:nvPr/>
        </p:nvSpPr>
        <p:spPr>
          <a:xfrm rot="10800000">
            <a:off x="2567421" y="6143800"/>
            <a:ext cx="125655" cy="47779"/>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51" name="Rectangle 450">
            <a:extLst>
              <a:ext uri="{FF2B5EF4-FFF2-40B4-BE49-F238E27FC236}">
                <a16:creationId xmlns:a16="http://schemas.microsoft.com/office/drawing/2014/main" id="{A38FE7E9-9F13-41C2-9918-4C1A077CC47F}"/>
              </a:ext>
            </a:extLst>
          </p:cNvPr>
          <p:cNvSpPr/>
          <p:nvPr/>
        </p:nvSpPr>
        <p:spPr>
          <a:xfrm>
            <a:off x="2315869" y="6143595"/>
            <a:ext cx="251309" cy="47779"/>
          </a:xfrm>
          <a:prstGeom prst="rect">
            <a:avLst/>
          </a:prstGeom>
          <a:solidFill>
            <a:srgbClr val="00B05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52" name="Rectangle 451">
            <a:extLst>
              <a:ext uri="{FF2B5EF4-FFF2-40B4-BE49-F238E27FC236}">
                <a16:creationId xmlns:a16="http://schemas.microsoft.com/office/drawing/2014/main" id="{7397745A-1721-46B8-A6A0-74756562B307}"/>
              </a:ext>
            </a:extLst>
          </p:cNvPr>
          <p:cNvSpPr/>
          <p:nvPr/>
        </p:nvSpPr>
        <p:spPr>
          <a:xfrm>
            <a:off x="2315869" y="6239153"/>
            <a:ext cx="251309" cy="47779"/>
          </a:xfrm>
          <a:prstGeom prst="rect">
            <a:avLst/>
          </a:prstGeom>
          <a:solidFill>
            <a:srgbClr val="00B05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53" name="Rectangle 452">
            <a:extLst>
              <a:ext uri="{FF2B5EF4-FFF2-40B4-BE49-F238E27FC236}">
                <a16:creationId xmlns:a16="http://schemas.microsoft.com/office/drawing/2014/main" id="{9FFC2CFC-A641-4121-BD92-1CE5ACEBA18C}"/>
              </a:ext>
            </a:extLst>
          </p:cNvPr>
          <p:cNvSpPr/>
          <p:nvPr/>
        </p:nvSpPr>
        <p:spPr>
          <a:xfrm>
            <a:off x="2315869" y="6191374"/>
            <a:ext cx="251309" cy="47779"/>
          </a:xfrm>
          <a:prstGeom prst="rect">
            <a:avLst/>
          </a:prstGeom>
          <a:solidFill>
            <a:srgbClr val="00B05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54" name="Rectangle 453">
            <a:extLst>
              <a:ext uri="{FF2B5EF4-FFF2-40B4-BE49-F238E27FC236}">
                <a16:creationId xmlns:a16="http://schemas.microsoft.com/office/drawing/2014/main" id="{D7C4D2D4-745E-4A76-9512-1F07499C7EB2}"/>
              </a:ext>
            </a:extLst>
          </p:cNvPr>
          <p:cNvSpPr/>
          <p:nvPr/>
        </p:nvSpPr>
        <p:spPr>
          <a:xfrm>
            <a:off x="2315159" y="6143595"/>
            <a:ext cx="125655" cy="47779"/>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55" name="Rectangle 454">
            <a:extLst>
              <a:ext uri="{FF2B5EF4-FFF2-40B4-BE49-F238E27FC236}">
                <a16:creationId xmlns:a16="http://schemas.microsoft.com/office/drawing/2014/main" id="{ADED9526-5F4E-4A15-A9FB-0FDDF57D1531}"/>
              </a:ext>
            </a:extLst>
          </p:cNvPr>
          <p:cNvSpPr/>
          <p:nvPr/>
        </p:nvSpPr>
        <p:spPr>
          <a:xfrm>
            <a:off x="2315159" y="6239153"/>
            <a:ext cx="125655" cy="47779"/>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56" name="Rectangle 455">
            <a:extLst>
              <a:ext uri="{FF2B5EF4-FFF2-40B4-BE49-F238E27FC236}">
                <a16:creationId xmlns:a16="http://schemas.microsoft.com/office/drawing/2014/main" id="{FA65DC32-96CB-48F7-A6B0-5B8D1344D874}"/>
              </a:ext>
            </a:extLst>
          </p:cNvPr>
          <p:cNvSpPr/>
          <p:nvPr/>
        </p:nvSpPr>
        <p:spPr>
          <a:xfrm>
            <a:off x="2315159" y="6191374"/>
            <a:ext cx="125655" cy="47779"/>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57" name="Rectangle 456">
            <a:extLst>
              <a:ext uri="{FF2B5EF4-FFF2-40B4-BE49-F238E27FC236}">
                <a16:creationId xmlns:a16="http://schemas.microsoft.com/office/drawing/2014/main" id="{9F420ABE-340F-4EBC-B969-8EA2639EC828}"/>
              </a:ext>
            </a:extLst>
          </p:cNvPr>
          <p:cNvSpPr/>
          <p:nvPr/>
        </p:nvSpPr>
        <p:spPr>
          <a:xfrm>
            <a:off x="3272081" y="2983638"/>
            <a:ext cx="252241" cy="51561"/>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58" name="Rectangle 457">
            <a:extLst>
              <a:ext uri="{FF2B5EF4-FFF2-40B4-BE49-F238E27FC236}">
                <a16:creationId xmlns:a16="http://schemas.microsoft.com/office/drawing/2014/main" id="{C01A1723-CB62-4E1B-8214-A954E16FA851}"/>
              </a:ext>
            </a:extLst>
          </p:cNvPr>
          <p:cNvSpPr/>
          <p:nvPr/>
        </p:nvSpPr>
        <p:spPr>
          <a:xfrm>
            <a:off x="3272081" y="2932078"/>
            <a:ext cx="252241" cy="51561"/>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59" name="Rectangle 458">
            <a:extLst>
              <a:ext uri="{FF2B5EF4-FFF2-40B4-BE49-F238E27FC236}">
                <a16:creationId xmlns:a16="http://schemas.microsoft.com/office/drawing/2014/main" id="{E3003E78-57B3-49A8-B9CE-36D2F5327782}"/>
              </a:ext>
            </a:extLst>
          </p:cNvPr>
          <p:cNvSpPr/>
          <p:nvPr/>
        </p:nvSpPr>
        <p:spPr>
          <a:xfrm>
            <a:off x="3272081" y="3086760"/>
            <a:ext cx="252241" cy="51561"/>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60" name="Rectangle 459">
            <a:extLst>
              <a:ext uri="{FF2B5EF4-FFF2-40B4-BE49-F238E27FC236}">
                <a16:creationId xmlns:a16="http://schemas.microsoft.com/office/drawing/2014/main" id="{17EFFE49-97AF-4F51-B33D-9E37DE67184F}"/>
              </a:ext>
            </a:extLst>
          </p:cNvPr>
          <p:cNvSpPr/>
          <p:nvPr/>
        </p:nvSpPr>
        <p:spPr>
          <a:xfrm>
            <a:off x="3272081" y="3035199"/>
            <a:ext cx="252241" cy="51561"/>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61" name="Rectangle 460">
            <a:extLst>
              <a:ext uri="{FF2B5EF4-FFF2-40B4-BE49-F238E27FC236}">
                <a16:creationId xmlns:a16="http://schemas.microsoft.com/office/drawing/2014/main" id="{9BB4D263-9137-459A-BC7D-B5C0985A5B96}"/>
              </a:ext>
            </a:extLst>
          </p:cNvPr>
          <p:cNvSpPr/>
          <p:nvPr/>
        </p:nvSpPr>
        <p:spPr>
          <a:xfrm>
            <a:off x="3271366" y="2983638"/>
            <a:ext cx="126120" cy="51561"/>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62" name="Rectangle 461">
            <a:extLst>
              <a:ext uri="{FF2B5EF4-FFF2-40B4-BE49-F238E27FC236}">
                <a16:creationId xmlns:a16="http://schemas.microsoft.com/office/drawing/2014/main" id="{59282BED-58C4-4B1C-B8B8-40801BC8A0EF}"/>
              </a:ext>
            </a:extLst>
          </p:cNvPr>
          <p:cNvSpPr/>
          <p:nvPr/>
        </p:nvSpPr>
        <p:spPr>
          <a:xfrm>
            <a:off x="3271366" y="2932078"/>
            <a:ext cx="126120" cy="51561"/>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63" name="Rectangle 462">
            <a:extLst>
              <a:ext uri="{FF2B5EF4-FFF2-40B4-BE49-F238E27FC236}">
                <a16:creationId xmlns:a16="http://schemas.microsoft.com/office/drawing/2014/main" id="{7A853105-81AC-4FAF-96E2-EE6902982063}"/>
              </a:ext>
            </a:extLst>
          </p:cNvPr>
          <p:cNvSpPr/>
          <p:nvPr/>
        </p:nvSpPr>
        <p:spPr>
          <a:xfrm>
            <a:off x="3271366" y="3086760"/>
            <a:ext cx="126120" cy="51561"/>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64" name="Rectangle 463">
            <a:extLst>
              <a:ext uri="{FF2B5EF4-FFF2-40B4-BE49-F238E27FC236}">
                <a16:creationId xmlns:a16="http://schemas.microsoft.com/office/drawing/2014/main" id="{5B2394BA-EC36-4F65-A4CE-6435ACD14904}"/>
              </a:ext>
            </a:extLst>
          </p:cNvPr>
          <p:cNvSpPr/>
          <p:nvPr/>
        </p:nvSpPr>
        <p:spPr>
          <a:xfrm>
            <a:off x="3271366" y="3035199"/>
            <a:ext cx="126120" cy="51561"/>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65" name="Rectangle 464">
            <a:extLst>
              <a:ext uri="{FF2B5EF4-FFF2-40B4-BE49-F238E27FC236}">
                <a16:creationId xmlns:a16="http://schemas.microsoft.com/office/drawing/2014/main" id="{8B7BA7FC-1A87-4D9C-A6CC-52654D6D2A2D}"/>
              </a:ext>
            </a:extLst>
          </p:cNvPr>
          <p:cNvSpPr/>
          <p:nvPr/>
        </p:nvSpPr>
        <p:spPr>
          <a:xfrm>
            <a:off x="3272081" y="3138122"/>
            <a:ext cx="252241" cy="51561"/>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66" name="Rectangle 465">
            <a:extLst>
              <a:ext uri="{FF2B5EF4-FFF2-40B4-BE49-F238E27FC236}">
                <a16:creationId xmlns:a16="http://schemas.microsoft.com/office/drawing/2014/main" id="{F8975141-58C7-464C-AC75-94F3743689AA}"/>
              </a:ext>
            </a:extLst>
          </p:cNvPr>
          <p:cNvSpPr/>
          <p:nvPr/>
        </p:nvSpPr>
        <p:spPr>
          <a:xfrm>
            <a:off x="3271366" y="3138122"/>
            <a:ext cx="126120" cy="51561"/>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467" name="Group 466">
            <a:extLst>
              <a:ext uri="{FF2B5EF4-FFF2-40B4-BE49-F238E27FC236}">
                <a16:creationId xmlns:a16="http://schemas.microsoft.com/office/drawing/2014/main" id="{D1F41238-E4CE-49C0-8C60-0A18B512722D}"/>
              </a:ext>
            </a:extLst>
          </p:cNvPr>
          <p:cNvGrpSpPr/>
          <p:nvPr/>
        </p:nvGrpSpPr>
        <p:grpSpPr>
          <a:xfrm>
            <a:off x="3270650" y="6048121"/>
            <a:ext cx="252956" cy="257605"/>
            <a:chOff x="2758274" y="2037806"/>
            <a:chExt cx="274320" cy="319793"/>
          </a:xfrm>
        </p:grpSpPr>
        <p:sp>
          <p:nvSpPr>
            <p:cNvPr id="468" name="Rectangle 467">
              <a:extLst>
                <a:ext uri="{FF2B5EF4-FFF2-40B4-BE49-F238E27FC236}">
                  <a16:creationId xmlns:a16="http://schemas.microsoft.com/office/drawing/2014/main" id="{89A292A9-9461-4ABD-9197-5DE3182047EC}"/>
                </a:ext>
              </a:extLst>
            </p:cNvPr>
            <p:cNvSpPr/>
            <p:nvPr/>
          </p:nvSpPr>
          <p:spPr>
            <a:xfrm>
              <a:off x="2759050" y="2101814"/>
              <a:ext cx="273544" cy="64008"/>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69" name="Rectangle 468">
              <a:extLst>
                <a:ext uri="{FF2B5EF4-FFF2-40B4-BE49-F238E27FC236}">
                  <a16:creationId xmlns:a16="http://schemas.microsoft.com/office/drawing/2014/main" id="{843C20EE-4E8F-4C8A-8AAD-D86CA7438CDA}"/>
                </a:ext>
              </a:extLst>
            </p:cNvPr>
            <p:cNvSpPr/>
            <p:nvPr/>
          </p:nvSpPr>
          <p:spPr>
            <a:xfrm>
              <a:off x="2759050" y="2037806"/>
              <a:ext cx="273544" cy="64008"/>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0" name="Rectangle 469">
              <a:extLst>
                <a:ext uri="{FF2B5EF4-FFF2-40B4-BE49-F238E27FC236}">
                  <a16:creationId xmlns:a16="http://schemas.microsoft.com/office/drawing/2014/main" id="{BBDA16BE-1431-413A-B497-701A17048145}"/>
                </a:ext>
              </a:extLst>
            </p:cNvPr>
            <p:cNvSpPr/>
            <p:nvPr/>
          </p:nvSpPr>
          <p:spPr>
            <a:xfrm>
              <a:off x="2759050" y="2229830"/>
              <a:ext cx="273544" cy="64008"/>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1" name="Rectangle 470">
              <a:extLst>
                <a:ext uri="{FF2B5EF4-FFF2-40B4-BE49-F238E27FC236}">
                  <a16:creationId xmlns:a16="http://schemas.microsoft.com/office/drawing/2014/main" id="{CEF82287-DE42-40A0-AC23-945D170D9A01}"/>
                </a:ext>
              </a:extLst>
            </p:cNvPr>
            <p:cNvSpPr/>
            <p:nvPr/>
          </p:nvSpPr>
          <p:spPr>
            <a:xfrm>
              <a:off x="2759050" y="2165822"/>
              <a:ext cx="273544" cy="64008"/>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2" name="Rectangle 471">
              <a:extLst>
                <a:ext uri="{FF2B5EF4-FFF2-40B4-BE49-F238E27FC236}">
                  <a16:creationId xmlns:a16="http://schemas.microsoft.com/office/drawing/2014/main" id="{00523AE6-A96D-481E-BFFB-C0C029DEC496}"/>
                </a:ext>
              </a:extLst>
            </p:cNvPr>
            <p:cNvSpPr/>
            <p:nvPr/>
          </p:nvSpPr>
          <p:spPr>
            <a:xfrm>
              <a:off x="2758274" y="2101814"/>
              <a:ext cx="136772" cy="64008"/>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3" name="Rectangle 472">
              <a:extLst>
                <a:ext uri="{FF2B5EF4-FFF2-40B4-BE49-F238E27FC236}">
                  <a16:creationId xmlns:a16="http://schemas.microsoft.com/office/drawing/2014/main" id="{112B4ED8-E120-402D-BC6B-797331F6267C}"/>
                </a:ext>
              </a:extLst>
            </p:cNvPr>
            <p:cNvSpPr/>
            <p:nvPr/>
          </p:nvSpPr>
          <p:spPr>
            <a:xfrm>
              <a:off x="2758274" y="2037806"/>
              <a:ext cx="136772" cy="64008"/>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4" name="Rectangle 473">
              <a:extLst>
                <a:ext uri="{FF2B5EF4-FFF2-40B4-BE49-F238E27FC236}">
                  <a16:creationId xmlns:a16="http://schemas.microsoft.com/office/drawing/2014/main" id="{C3403527-2FCB-4D22-9CEB-6DFD5602DF59}"/>
                </a:ext>
              </a:extLst>
            </p:cNvPr>
            <p:cNvSpPr/>
            <p:nvPr/>
          </p:nvSpPr>
          <p:spPr>
            <a:xfrm>
              <a:off x="2758274" y="2229830"/>
              <a:ext cx="136772" cy="64008"/>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5" name="Rectangle 474">
              <a:extLst>
                <a:ext uri="{FF2B5EF4-FFF2-40B4-BE49-F238E27FC236}">
                  <a16:creationId xmlns:a16="http://schemas.microsoft.com/office/drawing/2014/main" id="{4796CF7C-78A9-4B54-B838-00B5AA1A24A4}"/>
                </a:ext>
              </a:extLst>
            </p:cNvPr>
            <p:cNvSpPr/>
            <p:nvPr/>
          </p:nvSpPr>
          <p:spPr>
            <a:xfrm>
              <a:off x="2758274" y="2165822"/>
              <a:ext cx="136772" cy="64008"/>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6" name="Rectangle 475">
              <a:extLst>
                <a:ext uri="{FF2B5EF4-FFF2-40B4-BE49-F238E27FC236}">
                  <a16:creationId xmlns:a16="http://schemas.microsoft.com/office/drawing/2014/main" id="{04A2E6A6-7508-47BC-B69D-BE41B3EE8E32}"/>
                </a:ext>
              </a:extLst>
            </p:cNvPr>
            <p:cNvSpPr/>
            <p:nvPr/>
          </p:nvSpPr>
          <p:spPr>
            <a:xfrm>
              <a:off x="2759050" y="2293591"/>
              <a:ext cx="273544" cy="64008"/>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7" name="Rectangle 476">
              <a:extLst>
                <a:ext uri="{FF2B5EF4-FFF2-40B4-BE49-F238E27FC236}">
                  <a16:creationId xmlns:a16="http://schemas.microsoft.com/office/drawing/2014/main" id="{96E44091-50BB-4282-B28C-60192DC4B022}"/>
                </a:ext>
              </a:extLst>
            </p:cNvPr>
            <p:cNvSpPr/>
            <p:nvPr/>
          </p:nvSpPr>
          <p:spPr>
            <a:xfrm>
              <a:off x="2758274" y="2293591"/>
              <a:ext cx="136772" cy="64008"/>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478" name="Group 477">
            <a:extLst>
              <a:ext uri="{FF2B5EF4-FFF2-40B4-BE49-F238E27FC236}">
                <a16:creationId xmlns:a16="http://schemas.microsoft.com/office/drawing/2014/main" id="{CB8B3B4F-C8C9-40E3-8F61-B9F8AE485A14}"/>
              </a:ext>
            </a:extLst>
          </p:cNvPr>
          <p:cNvGrpSpPr/>
          <p:nvPr/>
        </p:nvGrpSpPr>
        <p:grpSpPr>
          <a:xfrm>
            <a:off x="3277107" y="5105072"/>
            <a:ext cx="252956" cy="206243"/>
            <a:chOff x="2880302" y="2022763"/>
            <a:chExt cx="492028" cy="474719"/>
          </a:xfrm>
        </p:grpSpPr>
        <p:sp>
          <p:nvSpPr>
            <p:cNvPr id="479" name="Rectangle 478">
              <a:extLst>
                <a:ext uri="{FF2B5EF4-FFF2-40B4-BE49-F238E27FC236}">
                  <a16:creationId xmlns:a16="http://schemas.microsoft.com/office/drawing/2014/main" id="{19118501-22B7-4121-9AD5-336BF25D1121}"/>
                </a:ext>
              </a:extLst>
            </p:cNvPr>
            <p:cNvSpPr/>
            <p:nvPr/>
          </p:nvSpPr>
          <p:spPr>
            <a:xfrm>
              <a:off x="2881693" y="2141443"/>
              <a:ext cx="490637" cy="118679"/>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80" name="Rectangle 479">
              <a:extLst>
                <a:ext uri="{FF2B5EF4-FFF2-40B4-BE49-F238E27FC236}">
                  <a16:creationId xmlns:a16="http://schemas.microsoft.com/office/drawing/2014/main" id="{FD654C29-E88C-46A9-A532-A89D0F7CCBCD}"/>
                </a:ext>
              </a:extLst>
            </p:cNvPr>
            <p:cNvSpPr/>
            <p:nvPr/>
          </p:nvSpPr>
          <p:spPr>
            <a:xfrm>
              <a:off x="2881693" y="2022763"/>
              <a:ext cx="490637" cy="118679"/>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81" name="Rectangle 480">
              <a:extLst>
                <a:ext uri="{FF2B5EF4-FFF2-40B4-BE49-F238E27FC236}">
                  <a16:creationId xmlns:a16="http://schemas.microsoft.com/office/drawing/2014/main" id="{2A531A42-F443-4029-B9B9-521A36DE4FBE}"/>
                </a:ext>
              </a:extLst>
            </p:cNvPr>
            <p:cNvSpPr/>
            <p:nvPr/>
          </p:nvSpPr>
          <p:spPr>
            <a:xfrm>
              <a:off x="2881693" y="2378803"/>
              <a:ext cx="490637" cy="118679"/>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82" name="Rectangle 481">
              <a:extLst>
                <a:ext uri="{FF2B5EF4-FFF2-40B4-BE49-F238E27FC236}">
                  <a16:creationId xmlns:a16="http://schemas.microsoft.com/office/drawing/2014/main" id="{FBE066CD-A7CC-47BC-A259-1ACCD8010697}"/>
                </a:ext>
              </a:extLst>
            </p:cNvPr>
            <p:cNvSpPr/>
            <p:nvPr/>
          </p:nvSpPr>
          <p:spPr>
            <a:xfrm>
              <a:off x="2881693" y="2260123"/>
              <a:ext cx="490637" cy="118679"/>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83" name="Rectangle 482">
              <a:extLst>
                <a:ext uri="{FF2B5EF4-FFF2-40B4-BE49-F238E27FC236}">
                  <a16:creationId xmlns:a16="http://schemas.microsoft.com/office/drawing/2014/main" id="{90E681E9-BF91-407E-9FF9-FF03EEEFEEFC}"/>
                </a:ext>
              </a:extLst>
            </p:cNvPr>
            <p:cNvSpPr/>
            <p:nvPr/>
          </p:nvSpPr>
          <p:spPr>
            <a:xfrm>
              <a:off x="2880302" y="2141443"/>
              <a:ext cx="245318" cy="118679"/>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84" name="Rectangle 483">
              <a:extLst>
                <a:ext uri="{FF2B5EF4-FFF2-40B4-BE49-F238E27FC236}">
                  <a16:creationId xmlns:a16="http://schemas.microsoft.com/office/drawing/2014/main" id="{A55149AB-7B90-4B11-8E6C-B05761BEBA9F}"/>
                </a:ext>
              </a:extLst>
            </p:cNvPr>
            <p:cNvSpPr/>
            <p:nvPr/>
          </p:nvSpPr>
          <p:spPr>
            <a:xfrm>
              <a:off x="2880302" y="2022763"/>
              <a:ext cx="245318" cy="118679"/>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85" name="Rectangle 484">
              <a:extLst>
                <a:ext uri="{FF2B5EF4-FFF2-40B4-BE49-F238E27FC236}">
                  <a16:creationId xmlns:a16="http://schemas.microsoft.com/office/drawing/2014/main" id="{DE84E254-7DFA-4EC9-9BF4-EB186A9A8ED5}"/>
                </a:ext>
              </a:extLst>
            </p:cNvPr>
            <p:cNvSpPr/>
            <p:nvPr/>
          </p:nvSpPr>
          <p:spPr>
            <a:xfrm>
              <a:off x="2880302" y="2378803"/>
              <a:ext cx="245318" cy="118679"/>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86" name="Rectangle 485">
              <a:extLst>
                <a:ext uri="{FF2B5EF4-FFF2-40B4-BE49-F238E27FC236}">
                  <a16:creationId xmlns:a16="http://schemas.microsoft.com/office/drawing/2014/main" id="{D2ABB0DA-F413-4CA4-A9AA-DD180CBE3051}"/>
                </a:ext>
              </a:extLst>
            </p:cNvPr>
            <p:cNvSpPr/>
            <p:nvPr/>
          </p:nvSpPr>
          <p:spPr>
            <a:xfrm>
              <a:off x="2880302" y="2260123"/>
              <a:ext cx="245318" cy="118679"/>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487" name="Rectangle 486">
            <a:extLst>
              <a:ext uri="{FF2B5EF4-FFF2-40B4-BE49-F238E27FC236}">
                <a16:creationId xmlns:a16="http://schemas.microsoft.com/office/drawing/2014/main" id="{C23CE28D-5B26-40E4-8B47-F0FEF7DAF7B0}"/>
              </a:ext>
            </a:extLst>
          </p:cNvPr>
          <p:cNvSpPr/>
          <p:nvPr/>
        </p:nvSpPr>
        <p:spPr>
          <a:xfrm>
            <a:off x="4290831" y="2091993"/>
            <a:ext cx="251532" cy="51692"/>
          </a:xfrm>
          <a:prstGeom prst="rect">
            <a:avLst/>
          </a:prstGeom>
          <a:solidFill>
            <a:srgbClr val="00B0F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88" name="Rectangle 487">
            <a:extLst>
              <a:ext uri="{FF2B5EF4-FFF2-40B4-BE49-F238E27FC236}">
                <a16:creationId xmlns:a16="http://schemas.microsoft.com/office/drawing/2014/main" id="{4745FD98-2248-4F61-8B5B-4C34312F32F8}"/>
              </a:ext>
            </a:extLst>
          </p:cNvPr>
          <p:cNvSpPr/>
          <p:nvPr/>
        </p:nvSpPr>
        <p:spPr>
          <a:xfrm>
            <a:off x="4290831" y="2040301"/>
            <a:ext cx="251532" cy="51692"/>
          </a:xfrm>
          <a:prstGeom prst="rect">
            <a:avLst/>
          </a:prstGeom>
          <a:solidFill>
            <a:srgbClr val="00B05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89" name="Rectangle 488">
            <a:extLst>
              <a:ext uri="{FF2B5EF4-FFF2-40B4-BE49-F238E27FC236}">
                <a16:creationId xmlns:a16="http://schemas.microsoft.com/office/drawing/2014/main" id="{1B946767-5826-4615-8789-ABC08378A9A5}"/>
              </a:ext>
            </a:extLst>
          </p:cNvPr>
          <p:cNvSpPr/>
          <p:nvPr/>
        </p:nvSpPr>
        <p:spPr>
          <a:xfrm>
            <a:off x="4290119" y="2091993"/>
            <a:ext cx="125766" cy="51692"/>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90" name="Rectangle 489">
            <a:extLst>
              <a:ext uri="{FF2B5EF4-FFF2-40B4-BE49-F238E27FC236}">
                <a16:creationId xmlns:a16="http://schemas.microsoft.com/office/drawing/2014/main" id="{3A8F5EE3-EBD2-454D-B5A3-4C99050FA220}"/>
              </a:ext>
            </a:extLst>
          </p:cNvPr>
          <p:cNvSpPr/>
          <p:nvPr/>
        </p:nvSpPr>
        <p:spPr>
          <a:xfrm>
            <a:off x="4290119" y="2040301"/>
            <a:ext cx="125766" cy="51692"/>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91" name="Rectangle 490">
            <a:extLst>
              <a:ext uri="{FF2B5EF4-FFF2-40B4-BE49-F238E27FC236}">
                <a16:creationId xmlns:a16="http://schemas.microsoft.com/office/drawing/2014/main" id="{F7E2BB7D-1C33-4D19-BCCE-E019C6A0343E}"/>
              </a:ext>
            </a:extLst>
          </p:cNvPr>
          <p:cNvSpPr/>
          <p:nvPr/>
        </p:nvSpPr>
        <p:spPr>
          <a:xfrm>
            <a:off x="4290119" y="2194852"/>
            <a:ext cx="251532" cy="51692"/>
          </a:xfrm>
          <a:prstGeom prst="rect">
            <a:avLst/>
          </a:prstGeom>
          <a:solidFill>
            <a:srgbClr val="00B0F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92" name="Rectangle 491">
            <a:extLst>
              <a:ext uri="{FF2B5EF4-FFF2-40B4-BE49-F238E27FC236}">
                <a16:creationId xmlns:a16="http://schemas.microsoft.com/office/drawing/2014/main" id="{D775BE89-8C73-4F49-986F-D5AD45FF2D33}"/>
              </a:ext>
            </a:extLst>
          </p:cNvPr>
          <p:cNvSpPr/>
          <p:nvPr/>
        </p:nvSpPr>
        <p:spPr>
          <a:xfrm>
            <a:off x="4290119" y="2143160"/>
            <a:ext cx="251532" cy="51692"/>
          </a:xfrm>
          <a:prstGeom prst="rect">
            <a:avLst/>
          </a:prstGeom>
          <a:solidFill>
            <a:srgbClr val="00B05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93" name="Rectangle 492">
            <a:extLst>
              <a:ext uri="{FF2B5EF4-FFF2-40B4-BE49-F238E27FC236}">
                <a16:creationId xmlns:a16="http://schemas.microsoft.com/office/drawing/2014/main" id="{BEF5C5A0-1FE5-4ABE-913B-A80640F810C4}"/>
              </a:ext>
            </a:extLst>
          </p:cNvPr>
          <p:cNvSpPr/>
          <p:nvPr/>
        </p:nvSpPr>
        <p:spPr>
          <a:xfrm>
            <a:off x="4289407" y="2194852"/>
            <a:ext cx="125766" cy="51692"/>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94" name="Rectangle 493">
            <a:extLst>
              <a:ext uri="{FF2B5EF4-FFF2-40B4-BE49-F238E27FC236}">
                <a16:creationId xmlns:a16="http://schemas.microsoft.com/office/drawing/2014/main" id="{5708C9A3-7FB2-49C5-95E7-806AFCF0328D}"/>
              </a:ext>
            </a:extLst>
          </p:cNvPr>
          <p:cNvSpPr/>
          <p:nvPr/>
        </p:nvSpPr>
        <p:spPr>
          <a:xfrm>
            <a:off x="4289407" y="2143160"/>
            <a:ext cx="125766" cy="51692"/>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495" name="Group 494">
            <a:extLst>
              <a:ext uri="{FF2B5EF4-FFF2-40B4-BE49-F238E27FC236}">
                <a16:creationId xmlns:a16="http://schemas.microsoft.com/office/drawing/2014/main" id="{88722666-BEA0-487C-9FA3-6D9F3CB841BD}"/>
              </a:ext>
            </a:extLst>
          </p:cNvPr>
          <p:cNvGrpSpPr/>
          <p:nvPr/>
        </p:nvGrpSpPr>
        <p:grpSpPr>
          <a:xfrm>
            <a:off x="4273485" y="2929473"/>
            <a:ext cx="252956" cy="257804"/>
            <a:chOff x="3842559" y="2002330"/>
            <a:chExt cx="492026" cy="586061"/>
          </a:xfrm>
        </p:grpSpPr>
        <p:sp>
          <p:nvSpPr>
            <p:cNvPr id="496" name="Rectangle 495">
              <a:extLst>
                <a:ext uri="{FF2B5EF4-FFF2-40B4-BE49-F238E27FC236}">
                  <a16:creationId xmlns:a16="http://schemas.microsoft.com/office/drawing/2014/main" id="{518849C1-6EFF-43B8-BA93-A50673E756DD}"/>
                </a:ext>
              </a:extLst>
            </p:cNvPr>
            <p:cNvSpPr/>
            <p:nvPr/>
          </p:nvSpPr>
          <p:spPr>
            <a:xfrm>
              <a:off x="3843948" y="2121008"/>
              <a:ext cx="490637" cy="118679"/>
            </a:xfrm>
            <a:prstGeom prst="rect">
              <a:avLst/>
            </a:prstGeom>
            <a:solidFill>
              <a:srgbClr val="00B05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97" name="Rectangle 496">
              <a:extLst>
                <a:ext uri="{FF2B5EF4-FFF2-40B4-BE49-F238E27FC236}">
                  <a16:creationId xmlns:a16="http://schemas.microsoft.com/office/drawing/2014/main" id="{1A180F58-F6E9-4943-9274-1D57FEC5B10F}"/>
                </a:ext>
              </a:extLst>
            </p:cNvPr>
            <p:cNvSpPr/>
            <p:nvPr/>
          </p:nvSpPr>
          <p:spPr>
            <a:xfrm>
              <a:off x="3843948" y="2002330"/>
              <a:ext cx="490637" cy="118679"/>
            </a:xfrm>
            <a:prstGeom prst="rect">
              <a:avLst/>
            </a:prstGeom>
            <a:solidFill>
              <a:srgbClr val="00B0F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98" name="Rectangle 497">
              <a:extLst>
                <a:ext uri="{FF2B5EF4-FFF2-40B4-BE49-F238E27FC236}">
                  <a16:creationId xmlns:a16="http://schemas.microsoft.com/office/drawing/2014/main" id="{E9CC7E27-DC67-472A-9654-757ED58841A3}"/>
                </a:ext>
              </a:extLst>
            </p:cNvPr>
            <p:cNvSpPr/>
            <p:nvPr/>
          </p:nvSpPr>
          <p:spPr>
            <a:xfrm>
              <a:off x="3843948" y="2358367"/>
              <a:ext cx="490637" cy="118679"/>
            </a:xfrm>
            <a:prstGeom prst="rect">
              <a:avLst/>
            </a:prstGeom>
            <a:solidFill>
              <a:srgbClr val="FF000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99" name="Rectangle 498">
              <a:extLst>
                <a:ext uri="{FF2B5EF4-FFF2-40B4-BE49-F238E27FC236}">
                  <a16:creationId xmlns:a16="http://schemas.microsoft.com/office/drawing/2014/main" id="{643E0A14-1CB3-43CB-B7F9-48A7B04BABF3}"/>
                </a:ext>
              </a:extLst>
            </p:cNvPr>
            <p:cNvSpPr/>
            <p:nvPr/>
          </p:nvSpPr>
          <p:spPr>
            <a:xfrm>
              <a:off x="3843948" y="2239688"/>
              <a:ext cx="490637" cy="118679"/>
            </a:xfrm>
            <a:prstGeom prst="rect">
              <a:avLst/>
            </a:prstGeom>
            <a:solidFill>
              <a:srgbClr val="FFC00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00" name="Rectangle 499">
              <a:extLst>
                <a:ext uri="{FF2B5EF4-FFF2-40B4-BE49-F238E27FC236}">
                  <a16:creationId xmlns:a16="http://schemas.microsoft.com/office/drawing/2014/main" id="{2CD4A9AD-11D8-4760-B710-0C3550CA2248}"/>
                </a:ext>
              </a:extLst>
            </p:cNvPr>
            <p:cNvSpPr/>
            <p:nvPr/>
          </p:nvSpPr>
          <p:spPr>
            <a:xfrm>
              <a:off x="3842559" y="2121008"/>
              <a:ext cx="245318" cy="118679"/>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01" name="Rectangle 500">
              <a:extLst>
                <a:ext uri="{FF2B5EF4-FFF2-40B4-BE49-F238E27FC236}">
                  <a16:creationId xmlns:a16="http://schemas.microsoft.com/office/drawing/2014/main" id="{94D5350F-4D63-4009-A851-02EE9CB4E5D1}"/>
                </a:ext>
              </a:extLst>
            </p:cNvPr>
            <p:cNvSpPr/>
            <p:nvPr/>
          </p:nvSpPr>
          <p:spPr>
            <a:xfrm>
              <a:off x="3842559" y="2002330"/>
              <a:ext cx="245318" cy="118679"/>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02" name="Rectangle 501">
              <a:extLst>
                <a:ext uri="{FF2B5EF4-FFF2-40B4-BE49-F238E27FC236}">
                  <a16:creationId xmlns:a16="http://schemas.microsoft.com/office/drawing/2014/main" id="{F3D9EEF4-E1D9-4528-B7BD-5EEE1846A2E1}"/>
                </a:ext>
              </a:extLst>
            </p:cNvPr>
            <p:cNvSpPr/>
            <p:nvPr/>
          </p:nvSpPr>
          <p:spPr>
            <a:xfrm>
              <a:off x="3842559" y="2358367"/>
              <a:ext cx="245318" cy="118679"/>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03" name="Rectangle 502">
              <a:extLst>
                <a:ext uri="{FF2B5EF4-FFF2-40B4-BE49-F238E27FC236}">
                  <a16:creationId xmlns:a16="http://schemas.microsoft.com/office/drawing/2014/main" id="{2DB69EBA-6DA1-49D3-8D93-A9E8B6F38E39}"/>
                </a:ext>
              </a:extLst>
            </p:cNvPr>
            <p:cNvSpPr/>
            <p:nvPr/>
          </p:nvSpPr>
          <p:spPr>
            <a:xfrm>
              <a:off x="3842559" y="2239688"/>
              <a:ext cx="245318" cy="118679"/>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04" name="Rectangle 503">
              <a:extLst>
                <a:ext uri="{FF2B5EF4-FFF2-40B4-BE49-F238E27FC236}">
                  <a16:creationId xmlns:a16="http://schemas.microsoft.com/office/drawing/2014/main" id="{F7691D5A-60AA-43A7-A613-80B7D39F832D}"/>
                </a:ext>
              </a:extLst>
            </p:cNvPr>
            <p:cNvSpPr/>
            <p:nvPr/>
          </p:nvSpPr>
          <p:spPr>
            <a:xfrm>
              <a:off x="3843948" y="2469712"/>
              <a:ext cx="490637" cy="118679"/>
            </a:xfrm>
            <a:prstGeom prst="rect">
              <a:avLst/>
            </a:prstGeom>
            <a:solidFill>
              <a:srgbClr val="FF000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05" name="Rectangle 504">
              <a:extLst>
                <a:ext uri="{FF2B5EF4-FFF2-40B4-BE49-F238E27FC236}">
                  <a16:creationId xmlns:a16="http://schemas.microsoft.com/office/drawing/2014/main" id="{8E17C473-95BE-4C5D-BC39-D4F2F5ADC56B}"/>
                </a:ext>
              </a:extLst>
            </p:cNvPr>
            <p:cNvSpPr/>
            <p:nvPr/>
          </p:nvSpPr>
          <p:spPr>
            <a:xfrm>
              <a:off x="3842559" y="2469712"/>
              <a:ext cx="245318" cy="118679"/>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506" name="Group 505">
            <a:extLst>
              <a:ext uri="{FF2B5EF4-FFF2-40B4-BE49-F238E27FC236}">
                <a16:creationId xmlns:a16="http://schemas.microsoft.com/office/drawing/2014/main" id="{39423EB6-D626-45A2-8CAE-B08DFC4AAB08}"/>
              </a:ext>
            </a:extLst>
          </p:cNvPr>
          <p:cNvGrpSpPr/>
          <p:nvPr/>
        </p:nvGrpSpPr>
        <p:grpSpPr>
          <a:xfrm>
            <a:off x="4297677" y="4319205"/>
            <a:ext cx="252244" cy="103384"/>
            <a:chOff x="3847081" y="755581"/>
            <a:chExt cx="273548" cy="128342"/>
          </a:xfrm>
        </p:grpSpPr>
        <p:sp>
          <p:nvSpPr>
            <p:cNvPr id="507" name="Rectangle 506">
              <a:extLst>
                <a:ext uri="{FF2B5EF4-FFF2-40B4-BE49-F238E27FC236}">
                  <a16:creationId xmlns:a16="http://schemas.microsoft.com/office/drawing/2014/main" id="{C330577D-944D-42B9-B222-097B64A4A014}"/>
                </a:ext>
              </a:extLst>
            </p:cNvPr>
            <p:cNvSpPr/>
            <p:nvPr/>
          </p:nvSpPr>
          <p:spPr>
            <a:xfrm>
              <a:off x="3847853" y="819752"/>
              <a:ext cx="272776" cy="64171"/>
            </a:xfrm>
            <a:prstGeom prst="rect">
              <a:avLst/>
            </a:prstGeom>
            <a:solidFill>
              <a:srgbClr val="00B0F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08" name="Rectangle 507">
              <a:extLst>
                <a:ext uri="{FF2B5EF4-FFF2-40B4-BE49-F238E27FC236}">
                  <a16:creationId xmlns:a16="http://schemas.microsoft.com/office/drawing/2014/main" id="{9FC10843-4BDE-4E69-9010-91C9DC200302}"/>
                </a:ext>
              </a:extLst>
            </p:cNvPr>
            <p:cNvSpPr/>
            <p:nvPr/>
          </p:nvSpPr>
          <p:spPr>
            <a:xfrm>
              <a:off x="3847853" y="755581"/>
              <a:ext cx="272776" cy="64171"/>
            </a:xfrm>
            <a:prstGeom prst="rect">
              <a:avLst/>
            </a:prstGeom>
            <a:solidFill>
              <a:srgbClr val="00B05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09" name="Rectangle 508">
              <a:extLst>
                <a:ext uri="{FF2B5EF4-FFF2-40B4-BE49-F238E27FC236}">
                  <a16:creationId xmlns:a16="http://schemas.microsoft.com/office/drawing/2014/main" id="{ADB52544-2934-4FF3-AEA5-7F6A835F3E6B}"/>
                </a:ext>
              </a:extLst>
            </p:cNvPr>
            <p:cNvSpPr/>
            <p:nvPr/>
          </p:nvSpPr>
          <p:spPr>
            <a:xfrm>
              <a:off x="3847081" y="819752"/>
              <a:ext cx="136388" cy="64171"/>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0" name="Rectangle 509">
              <a:extLst>
                <a:ext uri="{FF2B5EF4-FFF2-40B4-BE49-F238E27FC236}">
                  <a16:creationId xmlns:a16="http://schemas.microsoft.com/office/drawing/2014/main" id="{C2B7862F-D213-4881-BC36-CD7FDBF9E89C}"/>
                </a:ext>
              </a:extLst>
            </p:cNvPr>
            <p:cNvSpPr/>
            <p:nvPr/>
          </p:nvSpPr>
          <p:spPr>
            <a:xfrm>
              <a:off x="3847081" y="755581"/>
              <a:ext cx="136388" cy="64171"/>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511" name="Group 510">
            <a:extLst>
              <a:ext uri="{FF2B5EF4-FFF2-40B4-BE49-F238E27FC236}">
                <a16:creationId xmlns:a16="http://schemas.microsoft.com/office/drawing/2014/main" id="{C774DECB-4999-4784-8E9E-604C50C44008}"/>
              </a:ext>
            </a:extLst>
          </p:cNvPr>
          <p:cNvGrpSpPr/>
          <p:nvPr/>
        </p:nvGrpSpPr>
        <p:grpSpPr>
          <a:xfrm>
            <a:off x="4271789" y="6050979"/>
            <a:ext cx="252957" cy="257935"/>
            <a:chOff x="3549410" y="5707704"/>
            <a:chExt cx="274321" cy="320203"/>
          </a:xfrm>
        </p:grpSpPr>
        <p:grpSp>
          <p:nvGrpSpPr>
            <p:cNvPr id="512" name="Group 511">
              <a:extLst>
                <a:ext uri="{FF2B5EF4-FFF2-40B4-BE49-F238E27FC236}">
                  <a16:creationId xmlns:a16="http://schemas.microsoft.com/office/drawing/2014/main" id="{3BD26BB5-B617-4153-8E28-7F60A8D66CF6}"/>
                </a:ext>
              </a:extLst>
            </p:cNvPr>
            <p:cNvGrpSpPr/>
            <p:nvPr/>
          </p:nvGrpSpPr>
          <p:grpSpPr>
            <a:xfrm>
              <a:off x="3549411" y="5707704"/>
              <a:ext cx="274320" cy="192024"/>
              <a:chOff x="4720651" y="6145116"/>
              <a:chExt cx="605309" cy="467009"/>
            </a:xfrm>
          </p:grpSpPr>
          <p:sp>
            <p:nvSpPr>
              <p:cNvPr id="518" name="Rectangle 517">
                <a:extLst>
                  <a:ext uri="{FF2B5EF4-FFF2-40B4-BE49-F238E27FC236}">
                    <a16:creationId xmlns:a16="http://schemas.microsoft.com/office/drawing/2014/main" id="{E99544D3-DB2E-45AC-BEE9-A90735830484}"/>
                  </a:ext>
                </a:extLst>
              </p:cNvPr>
              <p:cNvSpPr/>
              <p:nvPr/>
            </p:nvSpPr>
            <p:spPr>
              <a:xfrm>
                <a:off x="4722359" y="6300786"/>
                <a:ext cx="603601" cy="155669"/>
              </a:xfrm>
              <a:prstGeom prst="rect">
                <a:avLst/>
              </a:prstGeom>
              <a:solidFill>
                <a:srgbClr val="FF000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9" name="Rectangle 518">
                <a:extLst>
                  <a:ext uri="{FF2B5EF4-FFF2-40B4-BE49-F238E27FC236}">
                    <a16:creationId xmlns:a16="http://schemas.microsoft.com/office/drawing/2014/main" id="{A24EF2C3-3049-4BEA-B87E-3A97B7B4FE7F}"/>
                  </a:ext>
                </a:extLst>
              </p:cNvPr>
              <p:cNvSpPr/>
              <p:nvPr/>
            </p:nvSpPr>
            <p:spPr>
              <a:xfrm>
                <a:off x="4722359" y="6145116"/>
                <a:ext cx="603601" cy="155669"/>
              </a:xfrm>
              <a:prstGeom prst="rect">
                <a:avLst/>
              </a:prstGeom>
              <a:solidFill>
                <a:srgbClr val="7030A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20" name="Rectangle 519">
                <a:extLst>
                  <a:ext uri="{FF2B5EF4-FFF2-40B4-BE49-F238E27FC236}">
                    <a16:creationId xmlns:a16="http://schemas.microsoft.com/office/drawing/2014/main" id="{41838BD8-12EF-457B-8876-4AF0117FCD98}"/>
                  </a:ext>
                </a:extLst>
              </p:cNvPr>
              <p:cNvSpPr/>
              <p:nvPr/>
            </p:nvSpPr>
            <p:spPr>
              <a:xfrm>
                <a:off x="4722359" y="6456456"/>
                <a:ext cx="603601" cy="155669"/>
              </a:xfrm>
              <a:prstGeom prst="rect">
                <a:avLst/>
              </a:prstGeom>
              <a:solidFill>
                <a:srgbClr val="00B0F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21" name="Rectangle 520">
                <a:extLst>
                  <a:ext uri="{FF2B5EF4-FFF2-40B4-BE49-F238E27FC236}">
                    <a16:creationId xmlns:a16="http://schemas.microsoft.com/office/drawing/2014/main" id="{E4AAA847-ABD7-4E3C-9184-44184AFB80CD}"/>
                  </a:ext>
                </a:extLst>
              </p:cNvPr>
              <p:cNvSpPr/>
              <p:nvPr/>
            </p:nvSpPr>
            <p:spPr>
              <a:xfrm>
                <a:off x="4720651" y="6300786"/>
                <a:ext cx="301800" cy="155669"/>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22" name="Rectangle 521">
                <a:extLst>
                  <a:ext uri="{FF2B5EF4-FFF2-40B4-BE49-F238E27FC236}">
                    <a16:creationId xmlns:a16="http://schemas.microsoft.com/office/drawing/2014/main" id="{1A489FA8-5345-470A-9DBC-65BA19374A24}"/>
                  </a:ext>
                </a:extLst>
              </p:cNvPr>
              <p:cNvSpPr/>
              <p:nvPr/>
            </p:nvSpPr>
            <p:spPr>
              <a:xfrm>
                <a:off x="4720651" y="6145116"/>
                <a:ext cx="301800" cy="155669"/>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23" name="Rectangle 522">
                <a:extLst>
                  <a:ext uri="{FF2B5EF4-FFF2-40B4-BE49-F238E27FC236}">
                    <a16:creationId xmlns:a16="http://schemas.microsoft.com/office/drawing/2014/main" id="{464EF5FD-EF7C-47F4-9D53-7270E9A6D1C4}"/>
                  </a:ext>
                </a:extLst>
              </p:cNvPr>
              <p:cNvSpPr/>
              <p:nvPr/>
            </p:nvSpPr>
            <p:spPr>
              <a:xfrm>
                <a:off x="4720651" y="6456456"/>
                <a:ext cx="301800" cy="155669"/>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513" name="Group 512">
              <a:extLst>
                <a:ext uri="{FF2B5EF4-FFF2-40B4-BE49-F238E27FC236}">
                  <a16:creationId xmlns:a16="http://schemas.microsoft.com/office/drawing/2014/main" id="{BAD94FD2-62E3-4826-9E02-C04422043099}"/>
                </a:ext>
              </a:extLst>
            </p:cNvPr>
            <p:cNvGrpSpPr/>
            <p:nvPr/>
          </p:nvGrpSpPr>
          <p:grpSpPr>
            <a:xfrm>
              <a:off x="3549410" y="5899565"/>
              <a:ext cx="273548" cy="128342"/>
              <a:chOff x="3847081" y="755581"/>
              <a:chExt cx="273548" cy="128342"/>
            </a:xfrm>
          </p:grpSpPr>
          <p:sp>
            <p:nvSpPr>
              <p:cNvPr id="514" name="Rectangle 513">
                <a:extLst>
                  <a:ext uri="{FF2B5EF4-FFF2-40B4-BE49-F238E27FC236}">
                    <a16:creationId xmlns:a16="http://schemas.microsoft.com/office/drawing/2014/main" id="{2788BE11-7F55-4F76-9482-3144DEA37230}"/>
                  </a:ext>
                </a:extLst>
              </p:cNvPr>
              <p:cNvSpPr/>
              <p:nvPr/>
            </p:nvSpPr>
            <p:spPr>
              <a:xfrm>
                <a:off x="3847853" y="819752"/>
                <a:ext cx="272776" cy="64171"/>
              </a:xfrm>
              <a:prstGeom prst="rect">
                <a:avLst/>
              </a:prstGeom>
              <a:solidFill>
                <a:srgbClr val="00B0F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5" name="Rectangle 514">
                <a:extLst>
                  <a:ext uri="{FF2B5EF4-FFF2-40B4-BE49-F238E27FC236}">
                    <a16:creationId xmlns:a16="http://schemas.microsoft.com/office/drawing/2014/main" id="{CF26DF84-772C-4FB3-BECF-2A14EDB37157}"/>
                  </a:ext>
                </a:extLst>
              </p:cNvPr>
              <p:cNvSpPr/>
              <p:nvPr/>
            </p:nvSpPr>
            <p:spPr>
              <a:xfrm>
                <a:off x="3847853" y="755581"/>
                <a:ext cx="272776" cy="64171"/>
              </a:xfrm>
              <a:prstGeom prst="rect">
                <a:avLst/>
              </a:prstGeom>
              <a:solidFill>
                <a:srgbClr val="00B05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6" name="Rectangle 515">
                <a:extLst>
                  <a:ext uri="{FF2B5EF4-FFF2-40B4-BE49-F238E27FC236}">
                    <a16:creationId xmlns:a16="http://schemas.microsoft.com/office/drawing/2014/main" id="{F47CB64E-4EC6-499D-99EE-BB554B4A1A48}"/>
                  </a:ext>
                </a:extLst>
              </p:cNvPr>
              <p:cNvSpPr/>
              <p:nvPr/>
            </p:nvSpPr>
            <p:spPr>
              <a:xfrm>
                <a:off x="3847081" y="819752"/>
                <a:ext cx="136388" cy="64171"/>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7" name="Rectangle 516">
                <a:extLst>
                  <a:ext uri="{FF2B5EF4-FFF2-40B4-BE49-F238E27FC236}">
                    <a16:creationId xmlns:a16="http://schemas.microsoft.com/office/drawing/2014/main" id="{24F89673-ECB2-47E4-9C07-1C423DEECAE2}"/>
                  </a:ext>
                </a:extLst>
              </p:cNvPr>
              <p:cNvSpPr/>
              <p:nvPr/>
            </p:nvSpPr>
            <p:spPr>
              <a:xfrm>
                <a:off x="3847081" y="755581"/>
                <a:ext cx="136388" cy="64171"/>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524" name="Group 523">
            <a:extLst>
              <a:ext uri="{FF2B5EF4-FFF2-40B4-BE49-F238E27FC236}">
                <a16:creationId xmlns:a16="http://schemas.microsoft.com/office/drawing/2014/main" id="{08B99B78-0589-4CD9-A8F9-5978994F5DB2}"/>
              </a:ext>
            </a:extLst>
          </p:cNvPr>
          <p:cNvGrpSpPr/>
          <p:nvPr/>
        </p:nvGrpSpPr>
        <p:grpSpPr>
          <a:xfrm>
            <a:off x="2863443" y="2022482"/>
            <a:ext cx="254211" cy="4177680"/>
            <a:chOff x="3058127" y="838424"/>
            <a:chExt cx="275681" cy="5186204"/>
          </a:xfrm>
        </p:grpSpPr>
        <p:cxnSp>
          <p:nvCxnSpPr>
            <p:cNvPr id="525" name="Straight Arrow Connector 524">
              <a:extLst>
                <a:ext uri="{FF2B5EF4-FFF2-40B4-BE49-F238E27FC236}">
                  <a16:creationId xmlns:a16="http://schemas.microsoft.com/office/drawing/2014/main" id="{775BC73D-56A0-41D8-AF00-3E97B162C1ED}"/>
                </a:ext>
              </a:extLst>
            </p:cNvPr>
            <p:cNvCxnSpPr/>
            <p:nvPr/>
          </p:nvCxnSpPr>
          <p:spPr>
            <a:xfrm flipV="1">
              <a:off x="3096082" y="838424"/>
              <a:ext cx="237726" cy="1"/>
            </a:xfrm>
            <a:prstGeom prst="straightConnector1">
              <a:avLst/>
            </a:prstGeom>
            <a:noFill/>
            <a:ln w="12700">
              <a:solidFill>
                <a:schemeClr val="tx1"/>
              </a:solidFill>
              <a:prstDash val="solid"/>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cxnSp>
          <p:nvCxnSpPr>
            <p:cNvPr id="526" name="Straight Arrow Connector 525">
              <a:extLst>
                <a:ext uri="{FF2B5EF4-FFF2-40B4-BE49-F238E27FC236}">
                  <a16:creationId xmlns:a16="http://schemas.microsoft.com/office/drawing/2014/main" id="{CEC76405-6300-4517-A672-F5E080EA2B61}"/>
                </a:ext>
              </a:extLst>
            </p:cNvPr>
            <p:cNvCxnSpPr/>
            <p:nvPr/>
          </p:nvCxnSpPr>
          <p:spPr>
            <a:xfrm flipV="1">
              <a:off x="3058127" y="2293577"/>
              <a:ext cx="237726" cy="1"/>
            </a:xfrm>
            <a:prstGeom prst="straightConnector1">
              <a:avLst/>
            </a:prstGeom>
            <a:noFill/>
            <a:ln w="12700">
              <a:solidFill>
                <a:schemeClr val="tx1"/>
              </a:solidFill>
              <a:prstDash val="solid"/>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cxnSp>
          <p:nvCxnSpPr>
            <p:cNvPr id="527" name="Straight Arrow Connector 526">
              <a:extLst>
                <a:ext uri="{FF2B5EF4-FFF2-40B4-BE49-F238E27FC236}">
                  <a16:creationId xmlns:a16="http://schemas.microsoft.com/office/drawing/2014/main" id="{4AA52FB9-1BB5-4CC0-AB75-0A804A9B88BE}"/>
                </a:ext>
              </a:extLst>
            </p:cNvPr>
            <p:cNvCxnSpPr/>
            <p:nvPr/>
          </p:nvCxnSpPr>
          <p:spPr>
            <a:xfrm flipV="1">
              <a:off x="3071866" y="3554117"/>
              <a:ext cx="237726" cy="1"/>
            </a:xfrm>
            <a:prstGeom prst="straightConnector1">
              <a:avLst/>
            </a:prstGeom>
            <a:noFill/>
            <a:ln w="12700">
              <a:solidFill>
                <a:schemeClr val="tx1"/>
              </a:solidFill>
              <a:prstDash val="solid"/>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cxnSp>
          <p:nvCxnSpPr>
            <p:cNvPr id="528" name="Straight Arrow Connector 527">
              <a:extLst>
                <a:ext uri="{FF2B5EF4-FFF2-40B4-BE49-F238E27FC236}">
                  <a16:creationId xmlns:a16="http://schemas.microsoft.com/office/drawing/2014/main" id="{7900F560-AA0C-4190-9D46-C4DA484EA4AF}"/>
                </a:ext>
              </a:extLst>
            </p:cNvPr>
            <p:cNvCxnSpPr/>
            <p:nvPr/>
          </p:nvCxnSpPr>
          <p:spPr>
            <a:xfrm flipV="1">
              <a:off x="3089005" y="4898524"/>
              <a:ext cx="237726" cy="1"/>
            </a:xfrm>
            <a:prstGeom prst="straightConnector1">
              <a:avLst/>
            </a:prstGeom>
            <a:noFill/>
            <a:ln w="12700">
              <a:solidFill>
                <a:schemeClr val="tx1"/>
              </a:solidFill>
              <a:prstDash val="solid"/>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cxnSp>
          <p:nvCxnSpPr>
            <p:cNvPr id="529" name="Straight Arrow Connector 528">
              <a:extLst>
                <a:ext uri="{FF2B5EF4-FFF2-40B4-BE49-F238E27FC236}">
                  <a16:creationId xmlns:a16="http://schemas.microsoft.com/office/drawing/2014/main" id="{080E8222-DE3E-4BA3-B3EE-5805F766E330}"/>
                </a:ext>
              </a:extLst>
            </p:cNvPr>
            <p:cNvCxnSpPr/>
            <p:nvPr/>
          </p:nvCxnSpPr>
          <p:spPr>
            <a:xfrm flipV="1">
              <a:off x="3071857" y="6024627"/>
              <a:ext cx="237726" cy="1"/>
            </a:xfrm>
            <a:prstGeom prst="straightConnector1">
              <a:avLst/>
            </a:prstGeom>
            <a:noFill/>
            <a:ln w="12700">
              <a:solidFill>
                <a:schemeClr val="tx1"/>
              </a:solidFill>
              <a:prstDash val="solid"/>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grpSp>
      <p:grpSp>
        <p:nvGrpSpPr>
          <p:cNvPr id="530" name="Group 529">
            <a:extLst>
              <a:ext uri="{FF2B5EF4-FFF2-40B4-BE49-F238E27FC236}">
                <a16:creationId xmlns:a16="http://schemas.microsoft.com/office/drawing/2014/main" id="{94A030DF-793D-41EF-9559-7E10D2F71D36}"/>
              </a:ext>
            </a:extLst>
          </p:cNvPr>
          <p:cNvGrpSpPr/>
          <p:nvPr/>
        </p:nvGrpSpPr>
        <p:grpSpPr>
          <a:xfrm>
            <a:off x="1930346" y="2027165"/>
            <a:ext cx="254211" cy="4177680"/>
            <a:chOff x="3058127" y="838424"/>
            <a:chExt cx="275681" cy="5186204"/>
          </a:xfrm>
        </p:grpSpPr>
        <p:cxnSp>
          <p:nvCxnSpPr>
            <p:cNvPr id="531" name="Straight Arrow Connector 530">
              <a:extLst>
                <a:ext uri="{FF2B5EF4-FFF2-40B4-BE49-F238E27FC236}">
                  <a16:creationId xmlns:a16="http://schemas.microsoft.com/office/drawing/2014/main" id="{0752E1C3-B5F6-4C76-9EB2-6AD02BC0AD8E}"/>
                </a:ext>
              </a:extLst>
            </p:cNvPr>
            <p:cNvCxnSpPr/>
            <p:nvPr/>
          </p:nvCxnSpPr>
          <p:spPr>
            <a:xfrm flipV="1">
              <a:off x="3096082" y="838424"/>
              <a:ext cx="237726" cy="1"/>
            </a:xfrm>
            <a:prstGeom prst="straightConnector1">
              <a:avLst/>
            </a:prstGeom>
            <a:noFill/>
            <a:ln w="12700">
              <a:solidFill>
                <a:schemeClr val="tx1"/>
              </a:solidFill>
              <a:prstDash val="solid"/>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cxnSp>
          <p:nvCxnSpPr>
            <p:cNvPr id="532" name="Straight Arrow Connector 531">
              <a:extLst>
                <a:ext uri="{FF2B5EF4-FFF2-40B4-BE49-F238E27FC236}">
                  <a16:creationId xmlns:a16="http://schemas.microsoft.com/office/drawing/2014/main" id="{56C50ADA-2887-4674-8F0D-B3284AA95E3E}"/>
                </a:ext>
              </a:extLst>
            </p:cNvPr>
            <p:cNvCxnSpPr/>
            <p:nvPr/>
          </p:nvCxnSpPr>
          <p:spPr>
            <a:xfrm flipV="1">
              <a:off x="3058127" y="2293577"/>
              <a:ext cx="237726" cy="1"/>
            </a:xfrm>
            <a:prstGeom prst="straightConnector1">
              <a:avLst/>
            </a:prstGeom>
            <a:noFill/>
            <a:ln w="12700">
              <a:solidFill>
                <a:schemeClr val="tx1"/>
              </a:solidFill>
              <a:prstDash val="solid"/>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cxnSp>
          <p:nvCxnSpPr>
            <p:cNvPr id="533" name="Straight Arrow Connector 532">
              <a:extLst>
                <a:ext uri="{FF2B5EF4-FFF2-40B4-BE49-F238E27FC236}">
                  <a16:creationId xmlns:a16="http://schemas.microsoft.com/office/drawing/2014/main" id="{33B75925-A555-4003-BF82-9A73AB87A9C3}"/>
                </a:ext>
              </a:extLst>
            </p:cNvPr>
            <p:cNvCxnSpPr/>
            <p:nvPr/>
          </p:nvCxnSpPr>
          <p:spPr>
            <a:xfrm flipV="1">
              <a:off x="3071866" y="3554117"/>
              <a:ext cx="237726" cy="1"/>
            </a:xfrm>
            <a:prstGeom prst="straightConnector1">
              <a:avLst/>
            </a:prstGeom>
            <a:noFill/>
            <a:ln w="12700">
              <a:solidFill>
                <a:schemeClr val="tx1"/>
              </a:solidFill>
              <a:prstDash val="solid"/>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cxnSp>
          <p:nvCxnSpPr>
            <p:cNvPr id="534" name="Straight Arrow Connector 533">
              <a:extLst>
                <a:ext uri="{FF2B5EF4-FFF2-40B4-BE49-F238E27FC236}">
                  <a16:creationId xmlns:a16="http://schemas.microsoft.com/office/drawing/2014/main" id="{F0795395-4939-422F-ACEF-E057015051AC}"/>
                </a:ext>
              </a:extLst>
            </p:cNvPr>
            <p:cNvCxnSpPr/>
            <p:nvPr/>
          </p:nvCxnSpPr>
          <p:spPr>
            <a:xfrm flipV="1">
              <a:off x="3089005" y="4898524"/>
              <a:ext cx="237726" cy="1"/>
            </a:xfrm>
            <a:prstGeom prst="straightConnector1">
              <a:avLst/>
            </a:prstGeom>
            <a:noFill/>
            <a:ln w="12700">
              <a:solidFill>
                <a:schemeClr val="tx1"/>
              </a:solidFill>
              <a:prstDash val="solid"/>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cxnSp>
          <p:nvCxnSpPr>
            <p:cNvPr id="535" name="Straight Arrow Connector 534">
              <a:extLst>
                <a:ext uri="{FF2B5EF4-FFF2-40B4-BE49-F238E27FC236}">
                  <a16:creationId xmlns:a16="http://schemas.microsoft.com/office/drawing/2014/main" id="{35F11426-259F-4EC2-9EB0-E4D0C2731A22}"/>
                </a:ext>
              </a:extLst>
            </p:cNvPr>
            <p:cNvCxnSpPr/>
            <p:nvPr/>
          </p:nvCxnSpPr>
          <p:spPr>
            <a:xfrm flipV="1">
              <a:off x="3071857" y="6024627"/>
              <a:ext cx="237726" cy="1"/>
            </a:xfrm>
            <a:prstGeom prst="straightConnector1">
              <a:avLst/>
            </a:prstGeom>
            <a:noFill/>
            <a:ln w="12700">
              <a:solidFill>
                <a:schemeClr val="tx1"/>
              </a:solidFill>
              <a:prstDash val="solid"/>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grpSp>
      <p:sp>
        <p:nvSpPr>
          <p:cNvPr id="1175" name="Rectangle 1174">
            <a:extLst>
              <a:ext uri="{FF2B5EF4-FFF2-40B4-BE49-F238E27FC236}">
                <a16:creationId xmlns:a16="http://schemas.microsoft.com/office/drawing/2014/main" id="{4F01B586-CC4D-4323-A7E4-F8115D1EF990}"/>
              </a:ext>
            </a:extLst>
          </p:cNvPr>
          <p:cNvSpPr/>
          <p:nvPr/>
        </p:nvSpPr>
        <p:spPr>
          <a:xfrm>
            <a:off x="996746" y="646544"/>
            <a:ext cx="3649500" cy="439161"/>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ED7D31">
                    <a:lumMod val="50000"/>
                  </a:srgbClr>
                </a:solidFill>
                <a:effectLst/>
                <a:uLnTx/>
                <a:uFillTx/>
                <a:latin typeface="Calibri" panose="020F0502020204030204"/>
                <a:ea typeface="+mn-ea"/>
                <a:cs typeface="+mn-cs"/>
              </a:rPr>
              <a:t>Relational Algebra Kernel</a:t>
            </a:r>
          </a:p>
        </p:txBody>
      </p:sp>
      <p:sp>
        <p:nvSpPr>
          <p:cNvPr id="1179" name="Arrow: Right 1178">
            <a:extLst>
              <a:ext uri="{FF2B5EF4-FFF2-40B4-BE49-F238E27FC236}">
                <a16:creationId xmlns:a16="http://schemas.microsoft.com/office/drawing/2014/main" id="{DBF9772C-1FE4-4EA6-BA18-42C751426798}"/>
              </a:ext>
            </a:extLst>
          </p:cNvPr>
          <p:cNvSpPr/>
          <p:nvPr/>
        </p:nvSpPr>
        <p:spPr>
          <a:xfrm>
            <a:off x="4865070" y="3944878"/>
            <a:ext cx="312525" cy="351039"/>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83" name="Arrow: Right 1182">
            <a:extLst>
              <a:ext uri="{FF2B5EF4-FFF2-40B4-BE49-F238E27FC236}">
                <a16:creationId xmlns:a16="http://schemas.microsoft.com/office/drawing/2014/main" id="{947EFAEA-B519-4B5C-92D6-82D1523957A8}"/>
              </a:ext>
            </a:extLst>
          </p:cNvPr>
          <p:cNvSpPr/>
          <p:nvPr/>
        </p:nvSpPr>
        <p:spPr>
          <a:xfrm>
            <a:off x="4865070" y="681946"/>
            <a:ext cx="312525" cy="351039"/>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A66AB748-5B2B-C8D4-3830-A6B5FD245A97}"/>
              </a:ext>
            </a:extLst>
          </p:cNvPr>
          <p:cNvSpPr/>
          <p:nvPr/>
        </p:nvSpPr>
        <p:spPr>
          <a:xfrm rot="10800000" flipH="1">
            <a:off x="1093132" y="5232199"/>
            <a:ext cx="254572" cy="48091"/>
          </a:xfrm>
          <a:prstGeom prst="rect">
            <a:avLst/>
          </a:prstGeom>
          <a:solidFill>
            <a:srgbClr val="FF000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72CAC6A8-BCC1-5FE7-0E4A-35EE2E8F4899}"/>
              </a:ext>
            </a:extLst>
          </p:cNvPr>
          <p:cNvSpPr/>
          <p:nvPr/>
        </p:nvSpPr>
        <p:spPr>
          <a:xfrm rot="10800000" flipH="1">
            <a:off x="1093132" y="5280289"/>
            <a:ext cx="254572" cy="48091"/>
          </a:xfrm>
          <a:prstGeom prst="rect">
            <a:avLst/>
          </a:prstGeom>
          <a:solidFill>
            <a:srgbClr val="FF000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998125AE-E1FB-BF7F-C37B-8E99C21C7566}"/>
              </a:ext>
            </a:extLst>
          </p:cNvPr>
          <p:cNvSpPr/>
          <p:nvPr/>
        </p:nvSpPr>
        <p:spPr>
          <a:xfrm rot="10800000" flipH="1">
            <a:off x="1093132" y="5136017"/>
            <a:ext cx="254572" cy="48091"/>
          </a:xfrm>
          <a:prstGeom prst="rect">
            <a:avLst/>
          </a:prstGeom>
          <a:solidFill>
            <a:srgbClr val="FF000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C215431B-CEFB-B924-4DCF-1F009D7136CD}"/>
              </a:ext>
            </a:extLst>
          </p:cNvPr>
          <p:cNvSpPr/>
          <p:nvPr/>
        </p:nvSpPr>
        <p:spPr>
          <a:xfrm rot="10800000" flipH="1">
            <a:off x="1093132" y="5184107"/>
            <a:ext cx="254572" cy="48091"/>
          </a:xfrm>
          <a:prstGeom prst="rect">
            <a:avLst/>
          </a:prstGeom>
          <a:solidFill>
            <a:srgbClr val="FF000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8" name="Straight Connector 17">
            <a:extLst>
              <a:ext uri="{FF2B5EF4-FFF2-40B4-BE49-F238E27FC236}">
                <a16:creationId xmlns:a16="http://schemas.microsoft.com/office/drawing/2014/main" id="{B23EEBCC-AF3A-46AE-656A-1A6D72169A6E}"/>
              </a:ext>
            </a:extLst>
          </p:cNvPr>
          <p:cNvCxnSpPr>
            <a:cxnSpLocks/>
            <a:endCxn id="24" idx="3"/>
          </p:cNvCxnSpPr>
          <p:nvPr/>
        </p:nvCxnSpPr>
        <p:spPr>
          <a:xfrm rot="10800000" flipH="1">
            <a:off x="1219697" y="5160062"/>
            <a:ext cx="0" cy="168318"/>
          </a:xfrm>
          <a:prstGeom prst="line">
            <a:avLst/>
          </a:prstGeom>
          <a:solidFill>
            <a:srgbClr val="FF0000"/>
          </a:solidFill>
          <a:ln w="952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B656E8EC-149D-20DA-EEBB-50F9E3152F3B}"/>
              </a:ext>
            </a:extLst>
          </p:cNvPr>
          <p:cNvSpPr/>
          <p:nvPr/>
        </p:nvSpPr>
        <p:spPr>
          <a:xfrm rot="10800000" flipH="1">
            <a:off x="1092411" y="5232198"/>
            <a:ext cx="127286" cy="48091"/>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Rectangle 20">
            <a:extLst>
              <a:ext uri="{FF2B5EF4-FFF2-40B4-BE49-F238E27FC236}">
                <a16:creationId xmlns:a16="http://schemas.microsoft.com/office/drawing/2014/main" id="{6F93E972-86F8-0B87-1AE2-D993DA0EED58}"/>
              </a:ext>
            </a:extLst>
          </p:cNvPr>
          <p:cNvSpPr/>
          <p:nvPr/>
        </p:nvSpPr>
        <p:spPr>
          <a:xfrm rot="10800000" flipH="1">
            <a:off x="1092411" y="5280288"/>
            <a:ext cx="127286" cy="48091"/>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Rectangle 23">
            <a:extLst>
              <a:ext uri="{FF2B5EF4-FFF2-40B4-BE49-F238E27FC236}">
                <a16:creationId xmlns:a16="http://schemas.microsoft.com/office/drawing/2014/main" id="{64FA0ECE-687C-801C-9D82-880B538EEA43}"/>
              </a:ext>
            </a:extLst>
          </p:cNvPr>
          <p:cNvSpPr/>
          <p:nvPr/>
        </p:nvSpPr>
        <p:spPr>
          <a:xfrm rot="10800000" flipH="1">
            <a:off x="1092411" y="5136018"/>
            <a:ext cx="127286" cy="48091"/>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Rectangle 24">
            <a:extLst>
              <a:ext uri="{FF2B5EF4-FFF2-40B4-BE49-F238E27FC236}">
                <a16:creationId xmlns:a16="http://schemas.microsoft.com/office/drawing/2014/main" id="{1CD6AB04-7A70-A187-32C8-8044B642974C}"/>
              </a:ext>
            </a:extLst>
          </p:cNvPr>
          <p:cNvSpPr/>
          <p:nvPr/>
        </p:nvSpPr>
        <p:spPr>
          <a:xfrm rot="10800000" flipH="1">
            <a:off x="1092411" y="5184110"/>
            <a:ext cx="127286" cy="48091"/>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27" name="Group 26">
            <a:extLst>
              <a:ext uri="{FF2B5EF4-FFF2-40B4-BE49-F238E27FC236}">
                <a16:creationId xmlns:a16="http://schemas.microsoft.com/office/drawing/2014/main" id="{3920583D-1C4B-8EE1-A82C-19D488C36649}"/>
              </a:ext>
            </a:extLst>
          </p:cNvPr>
          <p:cNvGrpSpPr/>
          <p:nvPr/>
        </p:nvGrpSpPr>
        <p:grpSpPr>
          <a:xfrm rot="10800000">
            <a:off x="1573355" y="5163793"/>
            <a:ext cx="251548" cy="192362"/>
            <a:chOff x="1945749" y="3139203"/>
            <a:chExt cx="862305" cy="656056"/>
          </a:xfrm>
        </p:grpSpPr>
        <p:sp>
          <p:nvSpPr>
            <p:cNvPr id="28" name="Rectangle 27">
              <a:extLst>
                <a:ext uri="{FF2B5EF4-FFF2-40B4-BE49-F238E27FC236}">
                  <a16:creationId xmlns:a16="http://schemas.microsoft.com/office/drawing/2014/main" id="{4A55EE3E-7325-A2BE-77EC-8562E38B8132}"/>
                </a:ext>
              </a:extLst>
            </p:cNvPr>
            <p:cNvSpPr/>
            <p:nvPr/>
          </p:nvSpPr>
          <p:spPr>
            <a:xfrm>
              <a:off x="1948182" y="3303217"/>
              <a:ext cx="859872" cy="164014"/>
            </a:xfrm>
            <a:prstGeom prst="rect">
              <a:avLst/>
            </a:prstGeom>
            <a:solidFill>
              <a:srgbClr val="FF000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B76C46B0-6FC7-70D5-2235-AD759F348104}"/>
                </a:ext>
              </a:extLst>
            </p:cNvPr>
            <p:cNvSpPr/>
            <p:nvPr/>
          </p:nvSpPr>
          <p:spPr>
            <a:xfrm>
              <a:off x="1948182" y="3139203"/>
              <a:ext cx="859872" cy="164014"/>
            </a:xfrm>
            <a:prstGeom prst="rect">
              <a:avLst/>
            </a:prstGeom>
            <a:solidFill>
              <a:srgbClr val="FF000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Rectangle 29">
              <a:extLst>
                <a:ext uri="{FF2B5EF4-FFF2-40B4-BE49-F238E27FC236}">
                  <a16:creationId xmlns:a16="http://schemas.microsoft.com/office/drawing/2014/main" id="{20075161-DEBA-DD3C-751E-B8632F6AA92A}"/>
                </a:ext>
              </a:extLst>
            </p:cNvPr>
            <p:cNvSpPr/>
            <p:nvPr/>
          </p:nvSpPr>
          <p:spPr>
            <a:xfrm>
              <a:off x="1948182" y="3631245"/>
              <a:ext cx="859872" cy="164014"/>
            </a:xfrm>
            <a:prstGeom prst="rect">
              <a:avLst/>
            </a:prstGeom>
            <a:solidFill>
              <a:srgbClr val="FF000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Rectangle 30">
              <a:extLst>
                <a:ext uri="{FF2B5EF4-FFF2-40B4-BE49-F238E27FC236}">
                  <a16:creationId xmlns:a16="http://schemas.microsoft.com/office/drawing/2014/main" id="{2334DBB5-B09A-5A13-6CEB-EE7ECE1FBC17}"/>
                </a:ext>
              </a:extLst>
            </p:cNvPr>
            <p:cNvSpPr/>
            <p:nvPr/>
          </p:nvSpPr>
          <p:spPr>
            <a:xfrm>
              <a:off x="1948182" y="3467231"/>
              <a:ext cx="859872" cy="164014"/>
            </a:xfrm>
            <a:prstGeom prst="rect">
              <a:avLst/>
            </a:prstGeom>
            <a:solidFill>
              <a:srgbClr val="FF000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32" name="Straight Connector 31">
              <a:extLst>
                <a:ext uri="{FF2B5EF4-FFF2-40B4-BE49-F238E27FC236}">
                  <a16:creationId xmlns:a16="http://schemas.microsoft.com/office/drawing/2014/main" id="{CD152B40-FD3C-FC46-41D2-C962734EA3B4}"/>
                </a:ext>
              </a:extLst>
            </p:cNvPr>
            <p:cNvCxnSpPr>
              <a:cxnSpLocks/>
              <a:endCxn id="78" idx="3"/>
            </p:cNvCxnSpPr>
            <p:nvPr/>
          </p:nvCxnSpPr>
          <p:spPr>
            <a:xfrm>
              <a:off x="2375685" y="3139203"/>
              <a:ext cx="0" cy="574049"/>
            </a:xfrm>
            <a:prstGeom prst="line">
              <a:avLst/>
            </a:prstGeom>
            <a:solidFill>
              <a:schemeClr val="accent6">
                <a:lumMod val="20000"/>
                <a:lumOff val="80000"/>
              </a:schemeClr>
            </a:solidFill>
            <a:ln w="952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F63952EA-605B-0C07-7B33-5CBC822D2D83}"/>
                </a:ext>
              </a:extLst>
            </p:cNvPr>
            <p:cNvSpPr/>
            <p:nvPr/>
          </p:nvSpPr>
          <p:spPr>
            <a:xfrm>
              <a:off x="1945749" y="3303217"/>
              <a:ext cx="429936" cy="164014"/>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Rectangle 33">
              <a:extLst>
                <a:ext uri="{FF2B5EF4-FFF2-40B4-BE49-F238E27FC236}">
                  <a16:creationId xmlns:a16="http://schemas.microsoft.com/office/drawing/2014/main" id="{9711A68E-F3D2-1245-4693-B2E2B77A3B39}"/>
                </a:ext>
              </a:extLst>
            </p:cNvPr>
            <p:cNvSpPr/>
            <p:nvPr/>
          </p:nvSpPr>
          <p:spPr>
            <a:xfrm>
              <a:off x="1945749" y="3139203"/>
              <a:ext cx="429936" cy="164014"/>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8" name="Rectangle 77">
              <a:extLst>
                <a:ext uri="{FF2B5EF4-FFF2-40B4-BE49-F238E27FC236}">
                  <a16:creationId xmlns:a16="http://schemas.microsoft.com/office/drawing/2014/main" id="{6134D8DD-44D6-C5AE-48DC-C076D1FF77EB}"/>
                </a:ext>
              </a:extLst>
            </p:cNvPr>
            <p:cNvSpPr/>
            <p:nvPr/>
          </p:nvSpPr>
          <p:spPr>
            <a:xfrm>
              <a:off x="1945749" y="3631245"/>
              <a:ext cx="429936" cy="164014"/>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36" name="Rectangle 535">
              <a:extLst>
                <a:ext uri="{FF2B5EF4-FFF2-40B4-BE49-F238E27FC236}">
                  <a16:creationId xmlns:a16="http://schemas.microsoft.com/office/drawing/2014/main" id="{388BB620-0DB3-B902-14BB-D8FF8AE4156C}"/>
                </a:ext>
              </a:extLst>
            </p:cNvPr>
            <p:cNvSpPr/>
            <p:nvPr/>
          </p:nvSpPr>
          <p:spPr>
            <a:xfrm>
              <a:off x="1945749" y="3467231"/>
              <a:ext cx="429936" cy="164014"/>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837" name="Rectangle 836">
            <a:extLst>
              <a:ext uri="{FF2B5EF4-FFF2-40B4-BE49-F238E27FC236}">
                <a16:creationId xmlns:a16="http://schemas.microsoft.com/office/drawing/2014/main" id="{9A19BD54-E1CF-0D68-7310-0239726D5170}"/>
              </a:ext>
            </a:extLst>
          </p:cNvPr>
          <p:cNvSpPr/>
          <p:nvPr/>
        </p:nvSpPr>
        <p:spPr>
          <a:xfrm rot="10800000">
            <a:off x="2441932" y="5277143"/>
            <a:ext cx="252317" cy="48074"/>
          </a:xfrm>
          <a:prstGeom prst="rect">
            <a:avLst/>
          </a:prstGeom>
          <a:solidFill>
            <a:srgbClr val="FF000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43" name="Rectangle 842">
            <a:extLst>
              <a:ext uri="{FF2B5EF4-FFF2-40B4-BE49-F238E27FC236}">
                <a16:creationId xmlns:a16="http://schemas.microsoft.com/office/drawing/2014/main" id="{F26684BF-9D58-2E9B-37C9-B94912D99CD3}"/>
              </a:ext>
            </a:extLst>
          </p:cNvPr>
          <p:cNvSpPr/>
          <p:nvPr/>
        </p:nvSpPr>
        <p:spPr>
          <a:xfrm rot="10800000">
            <a:off x="2568805" y="5277143"/>
            <a:ext cx="126158" cy="48074"/>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44" name="Rectangle 843">
            <a:extLst>
              <a:ext uri="{FF2B5EF4-FFF2-40B4-BE49-F238E27FC236}">
                <a16:creationId xmlns:a16="http://schemas.microsoft.com/office/drawing/2014/main" id="{0E4A8634-959B-770B-1EF8-18E3305AF76D}"/>
              </a:ext>
            </a:extLst>
          </p:cNvPr>
          <p:cNvSpPr/>
          <p:nvPr/>
        </p:nvSpPr>
        <p:spPr>
          <a:xfrm rot="10800000">
            <a:off x="2441931" y="5181985"/>
            <a:ext cx="252317" cy="48074"/>
          </a:xfrm>
          <a:prstGeom prst="rect">
            <a:avLst/>
          </a:prstGeom>
          <a:solidFill>
            <a:srgbClr val="FF000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45" name="Rectangle 844">
            <a:extLst>
              <a:ext uri="{FF2B5EF4-FFF2-40B4-BE49-F238E27FC236}">
                <a16:creationId xmlns:a16="http://schemas.microsoft.com/office/drawing/2014/main" id="{334C548B-2471-B20B-DE45-19A3CFA88259}"/>
              </a:ext>
            </a:extLst>
          </p:cNvPr>
          <p:cNvSpPr/>
          <p:nvPr/>
        </p:nvSpPr>
        <p:spPr>
          <a:xfrm rot="10800000">
            <a:off x="2441931" y="5230059"/>
            <a:ext cx="252317" cy="48074"/>
          </a:xfrm>
          <a:prstGeom prst="rect">
            <a:avLst/>
          </a:prstGeom>
          <a:solidFill>
            <a:srgbClr val="FF000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46" name="Rectangle 845">
            <a:extLst>
              <a:ext uri="{FF2B5EF4-FFF2-40B4-BE49-F238E27FC236}">
                <a16:creationId xmlns:a16="http://schemas.microsoft.com/office/drawing/2014/main" id="{0ECE389D-07E0-A040-47E8-96DE6CACE0F2}"/>
              </a:ext>
            </a:extLst>
          </p:cNvPr>
          <p:cNvSpPr/>
          <p:nvPr/>
        </p:nvSpPr>
        <p:spPr>
          <a:xfrm rot="10800000">
            <a:off x="2568803" y="5181985"/>
            <a:ext cx="126158" cy="48074"/>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47" name="Rectangle 846">
            <a:extLst>
              <a:ext uri="{FF2B5EF4-FFF2-40B4-BE49-F238E27FC236}">
                <a16:creationId xmlns:a16="http://schemas.microsoft.com/office/drawing/2014/main" id="{AB156590-CCFF-658D-32CA-54D0FEAE70CD}"/>
              </a:ext>
            </a:extLst>
          </p:cNvPr>
          <p:cNvSpPr/>
          <p:nvPr/>
        </p:nvSpPr>
        <p:spPr>
          <a:xfrm rot="10800000">
            <a:off x="2568803" y="5230059"/>
            <a:ext cx="126158" cy="48074"/>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60" name="Rectangle 959">
            <a:extLst>
              <a:ext uri="{FF2B5EF4-FFF2-40B4-BE49-F238E27FC236}">
                <a16:creationId xmlns:a16="http://schemas.microsoft.com/office/drawing/2014/main" id="{D80FACAD-BD00-F441-D758-E128EC26821E}"/>
              </a:ext>
            </a:extLst>
          </p:cNvPr>
          <p:cNvSpPr/>
          <p:nvPr/>
        </p:nvSpPr>
        <p:spPr>
          <a:xfrm>
            <a:off x="2316242" y="5229853"/>
            <a:ext cx="252317" cy="48074"/>
          </a:xfrm>
          <a:prstGeom prst="rect">
            <a:avLst/>
          </a:prstGeom>
          <a:solidFill>
            <a:srgbClr val="FF000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63" name="Rectangle 962">
            <a:extLst>
              <a:ext uri="{FF2B5EF4-FFF2-40B4-BE49-F238E27FC236}">
                <a16:creationId xmlns:a16="http://schemas.microsoft.com/office/drawing/2014/main" id="{16202F5D-7C1D-D087-20B7-EFA9B6A8E45D}"/>
              </a:ext>
            </a:extLst>
          </p:cNvPr>
          <p:cNvSpPr/>
          <p:nvPr/>
        </p:nvSpPr>
        <p:spPr>
          <a:xfrm>
            <a:off x="2316242" y="5181779"/>
            <a:ext cx="252317" cy="48074"/>
          </a:xfrm>
          <a:prstGeom prst="rect">
            <a:avLst/>
          </a:prstGeom>
          <a:solidFill>
            <a:srgbClr val="FF000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D7D31">
                  <a:lumMod val="75000"/>
                </a:srgbClr>
              </a:solidFill>
              <a:effectLst/>
              <a:uLnTx/>
              <a:uFillTx/>
              <a:latin typeface="Calibri" panose="020F0502020204030204"/>
              <a:ea typeface="+mn-ea"/>
              <a:cs typeface="+mn-cs"/>
            </a:endParaRPr>
          </a:p>
        </p:txBody>
      </p:sp>
      <p:sp>
        <p:nvSpPr>
          <p:cNvPr id="964" name="Rectangle 963">
            <a:extLst>
              <a:ext uri="{FF2B5EF4-FFF2-40B4-BE49-F238E27FC236}">
                <a16:creationId xmlns:a16="http://schemas.microsoft.com/office/drawing/2014/main" id="{C7E13B29-C19A-C46F-A970-83673BA4D1E3}"/>
              </a:ext>
            </a:extLst>
          </p:cNvPr>
          <p:cNvSpPr/>
          <p:nvPr/>
        </p:nvSpPr>
        <p:spPr>
          <a:xfrm>
            <a:off x="2315529" y="5229853"/>
            <a:ext cx="126158" cy="48074"/>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70" name="Rectangle 969">
            <a:extLst>
              <a:ext uri="{FF2B5EF4-FFF2-40B4-BE49-F238E27FC236}">
                <a16:creationId xmlns:a16="http://schemas.microsoft.com/office/drawing/2014/main" id="{16CDED41-CD6E-5094-3D05-24DABD2851BE}"/>
              </a:ext>
            </a:extLst>
          </p:cNvPr>
          <p:cNvSpPr/>
          <p:nvPr/>
        </p:nvSpPr>
        <p:spPr>
          <a:xfrm>
            <a:off x="2315529" y="5181779"/>
            <a:ext cx="126158" cy="48074"/>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71" name="Rectangle 970">
            <a:extLst>
              <a:ext uri="{FF2B5EF4-FFF2-40B4-BE49-F238E27FC236}">
                <a16:creationId xmlns:a16="http://schemas.microsoft.com/office/drawing/2014/main" id="{E582D131-5EC3-31B5-6E89-091CE408D56A}"/>
              </a:ext>
            </a:extLst>
          </p:cNvPr>
          <p:cNvSpPr/>
          <p:nvPr/>
        </p:nvSpPr>
        <p:spPr>
          <a:xfrm>
            <a:off x="2316242" y="5276937"/>
            <a:ext cx="252317" cy="48074"/>
          </a:xfrm>
          <a:prstGeom prst="rect">
            <a:avLst/>
          </a:prstGeom>
          <a:solidFill>
            <a:srgbClr val="FF000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72" name="Rectangle 971">
            <a:extLst>
              <a:ext uri="{FF2B5EF4-FFF2-40B4-BE49-F238E27FC236}">
                <a16:creationId xmlns:a16="http://schemas.microsoft.com/office/drawing/2014/main" id="{A05039E1-EF6A-BBE1-A544-5108E50A9D7A}"/>
              </a:ext>
            </a:extLst>
          </p:cNvPr>
          <p:cNvSpPr/>
          <p:nvPr/>
        </p:nvSpPr>
        <p:spPr>
          <a:xfrm>
            <a:off x="2315529" y="5276937"/>
            <a:ext cx="126158" cy="48074"/>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extBox 582">
            <a:extLst>
              <a:ext uri="{FF2B5EF4-FFF2-40B4-BE49-F238E27FC236}">
                <a16:creationId xmlns:a16="http://schemas.microsoft.com/office/drawing/2014/main" id="{15485B34-DB36-4143-BAFA-B47EA5C932F4}"/>
              </a:ext>
            </a:extLst>
          </p:cNvPr>
          <p:cNvSpPr txBox="1"/>
          <p:nvPr/>
        </p:nvSpPr>
        <p:spPr>
          <a:xfrm>
            <a:off x="58009" y="1926813"/>
            <a:ext cx="1306736" cy="4578176"/>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sz="2000" b="1" i="1">
                <a:solidFill>
                  <a:srgbClr val="ED7D31"/>
                </a:solidFill>
                <a:latin typeface="Calibri" panose="020F0502020204030204"/>
                <a:ea typeface="Calibri"/>
                <a:cs typeface="Calibri"/>
              </a:rPr>
              <a:t>GPU 0</a:t>
            </a:r>
            <a:endParaRPr lang="en-US" sz="2000" b="1" i="1">
              <a:solidFill>
                <a:srgbClr val="ED7D31"/>
              </a:solidFill>
              <a:latin typeface="Calibri" panose="020F0502020204030204"/>
            </a:endParaRPr>
          </a:p>
          <a:p>
            <a:pPr>
              <a:defRPr/>
            </a:pPr>
            <a:endParaRPr lang="en-US" sz="2000" b="1" i="1">
              <a:solidFill>
                <a:srgbClr val="ED7D31"/>
              </a:solidFill>
              <a:latin typeface="Calibri" panose="020F0502020204030204"/>
            </a:endParaRPr>
          </a:p>
          <a:p>
            <a:pPr>
              <a:defRPr/>
            </a:pPr>
            <a:endParaRPr lang="en-US" sz="2000" b="1" i="1">
              <a:solidFill>
                <a:srgbClr val="ED7D31"/>
              </a:solidFill>
              <a:latin typeface="Calibri" panose="020F0502020204030204"/>
            </a:endParaRPr>
          </a:p>
          <a:p>
            <a:pPr>
              <a:defRPr/>
            </a:pPr>
            <a:r>
              <a:rPr lang="en-US" sz="2000" b="1" i="1">
                <a:solidFill>
                  <a:srgbClr val="ED7D31"/>
                </a:solidFill>
                <a:latin typeface="Calibri" panose="020F0502020204030204"/>
              </a:rPr>
              <a:t>GPU 1</a:t>
            </a:r>
            <a:endParaRPr lang="en-US" sz="2000" b="1" i="1" u="none" strike="noStrike" kern="1200" cap="none" spc="0" normalizeH="0" baseline="0" noProof="0">
              <a:ln>
                <a:noFill/>
              </a:ln>
              <a:solidFill>
                <a:srgbClr val="ED7D31"/>
              </a:solidFill>
              <a:effectLst/>
              <a:uLnTx/>
              <a:uFillTx/>
              <a:latin typeface="Calibri" panose="020F0502020204030204"/>
              <a:ea typeface="Calibri"/>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1" i="1" u="none" strike="noStrike" kern="1200" cap="none" spc="0" normalizeH="0" baseline="0" noProof="0">
              <a:ln>
                <a:noFill/>
              </a:ln>
              <a:solidFill>
                <a:srgbClr val="ED7D31">
                  <a:lumMod val="50000"/>
                </a:srgbClr>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1" i="1" u="none" strike="noStrike" kern="1200" cap="none" spc="0" normalizeH="0" baseline="0" noProof="0">
              <a:ln>
                <a:noFill/>
              </a:ln>
              <a:solidFill>
                <a:srgbClr val="ED7D31">
                  <a:lumMod val="50000"/>
                </a:srgbClr>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1" i="1" u="none" strike="noStrike" kern="1200" cap="none" spc="0" normalizeH="0" baseline="0" noProof="0">
              <a:ln>
                <a:noFill/>
              </a:ln>
              <a:solidFill>
                <a:srgbClr val="ED7D31">
                  <a:lumMod val="50000"/>
                </a:srgbClr>
              </a:solidFill>
              <a:effectLst/>
              <a:uLnTx/>
              <a:uFillTx/>
              <a:latin typeface="Calibri" panose="020F0502020204030204"/>
              <a:ea typeface="+mn-ea"/>
              <a:cs typeface="+mn-cs"/>
            </a:endParaRPr>
          </a:p>
          <a:p>
            <a:pPr>
              <a:defRPr/>
            </a:pPr>
            <a:endParaRPr lang="en-US" sz="1350" b="1" i="1">
              <a:solidFill>
                <a:srgbClr val="ED7D31"/>
              </a:solidFill>
              <a:latin typeface="Calibri" panose="020F0502020204030204"/>
            </a:endParaRPr>
          </a:p>
          <a:p>
            <a:pPr>
              <a:defRPr/>
            </a:pPr>
            <a:r>
              <a:rPr lang="en-US" sz="2000" b="1" i="1">
                <a:solidFill>
                  <a:srgbClr val="ED7D31"/>
                </a:solidFill>
                <a:latin typeface="Calibri" panose="020F0502020204030204"/>
              </a:rPr>
              <a:t>GPU 2</a:t>
            </a:r>
            <a:endParaRPr lang="en-US" sz="2000" b="1" i="1" u="none" strike="noStrike" kern="1200" cap="none" spc="0" normalizeH="0" baseline="0" noProof="0">
              <a:ln>
                <a:noFill/>
              </a:ln>
              <a:solidFill>
                <a:srgbClr val="ED7D31"/>
              </a:solidFill>
              <a:effectLst/>
              <a:uLnTx/>
              <a:uFillTx/>
              <a:latin typeface="Calibri" panose="020F0502020204030204"/>
              <a:ea typeface="Calibri"/>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1" i="1" u="none" strike="noStrike" kern="1200" cap="none" spc="0" normalizeH="0" baseline="0" noProof="0">
              <a:ln>
                <a:noFill/>
              </a:ln>
              <a:solidFill>
                <a:srgbClr val="ED7D31">
                  <a:lumMod val="50000"/>
                </a:srgbClr>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1" i="1" u="none" strike="noStrike" kern="1200" cap="none" spc="0" normalizeH="0" baseline="0" noProof="0">
              <a:ln>
                <a:noFill/>
              </a:ln>
              <a:solidFill>
                <a:srgbClr val="ED7D31">
                  <a:lumMod val="50000"/>
                </a:srgbClr>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1" i="1" u="none" strike="noStrike" kern="1200" cap="none" spc="0" normalizeH="0" baseline="0" noProof="0">
              <a:ln>
                <a:noFill/>
              </a:ln>
              <a:solidFill>
                <a:srgbClr val="ED7D31">
                  <a:lumMod val="50000"/>
                </a:srgbClr>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1" i="1" u="none" strike="noStrike" kern="1200" cap="none" spc="0" normalizeH="0" baseline="0" noProof="0">
              <a:ln>
                <a:noFill/>
              </a:ln>
              <a:solidFill>
                <a:srgbClr val="ED7D31">
                  <a:lumMod val="50000"/>
                </a:srgbClr>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b="1" i="1">
                <a:solidFill>
                  <a:srgbClr val="ED7D31"/>
                </a:solidFill>
                <a:latin typeface="Calibri" panose="020F0502020204030204"/>
              </a:rPr>
              <a:t>GPU</a:t>
            </a:r>
            <a:r>
              <a:rPr kumimoji="0" lang="en-US" sz="2000" b="1" i="1" u="none" strike="noStrike" kern="1200" cap="none" spc="0" normalizeH="0" baseline="0" noProof="0">
                <a:ln>
                  <a:noFill/>
                </a:ln>
                <a:solidFill>
                  <a:srgbClr val="ED7D31"/>
                </a:solidFill>
                <a:effectLst/>
                <a:uLnTx/>
                <a:uFillTx/>
                <a:latin typeface="Calibri" panose="020F0502020204030204"/>
                <a:ea typeface="+mn-ea"/>
                <a:cs typeface="+mn-cs"/>
              </a:rPr>
              <a:t> 3</a:t>
            </a:r>
            <a:endParaRPr lang="en-US" sz="2000" b="1" i="1" u="none" strike="noStrike" kern="1200" cap="none" spc="0" normalizeH="0" baseline="0" noProof="0">
              <a:ln>
                <a:noFill/>
              </a:ln>
              <a:solidFill>
                <a:srgbClr val="ED7D31"/>
              </a:solidFill>
              <a:effectLst/>
              <a:uLnTx/>
              <a:uFillTx/>
              <a:latin typeface="Calibri" panose="020F0502020204030204"/>
              <a:ea typeface="Calibri"/>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1" i="1" u="none" strike="noStrike" kern="1200" cap="none" spc="0" normalizeH="0" baseline="0" noProof="0">
              <a:ln>
                <a:noFill/>
              </a:ln>
              <a:solidFill>
                <a:srgbClr val="ED7D31">
                  <a:lumMod val="50000"/>
                </a:srgbClr>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1" i="1" u="none" strike="noStrike" kern="1200" cap="none" spc="0" normalizeH="0" baseline="0" noProof="0">
              <a:ln>
                <a:noFill/>
              </a:ln>
              <a:solidFill>
                <a:srgbClr val="ED7D31">
                  <a:lumMod val="50000"/>
                </a:srgbClr>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1" i="1" u="none" strike="noStrike" kern="1200" cap="none" spc="0" normalizeH="0" baseline="0" noProof="0">
              <a:ln>
                <a:noFill/>
              </a:ln>
              <a:solidFill>
                <a:srgbClr val="ED7D31">
                  <a:lumMod val="50000"/>
                </a:srgbClr>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b="1" i="1">
                <a:solidFill>
                  <a:srgbClr val="ED7D31"/>
                </a:solidFill>
                <a:latin typeface="Calibri" panose="020F0502020204030204"/>
              </a:rPr>
              <a:t>GPU</a:t>
            </a:r>
            <a:r>
              <a:rPr kumimoji="0" lang="en-US" sz="2000" b="1" i="1" u="none" strike="noStrike" kern="1200" cap="none" spc="0" normalizeH="0" baseline="0" noProof="0">
                <a:ln>
                  <a:noFill/>
                </a:ln>
                <a:solidFill>
                  <a:srgbClr val="ED7D31"/>
                </a:solidFill>
                <a:effectLst/>
                <a:uLnTx/>
                <a:uFillTx/>
                <a:latin typeface="Calibri" panose="020F0502020204030204"/>
                <a:ea typeface="+mn-ea"/>
                <a:cs typeface="+mn-cs"/>
              </a:rPr>
              <a:t> 4</a:t>
            </a:r>
            <a:endParaRPr lang="en-US" sz="2000" b="1" i="1" u="none" strike="noStrike" kern="1200" cap="none" spc="0" normalizeH="0" baseline="0" noProof="0">
              <a:ln>
                <a:noFill/>
              </a:ln>
              <a:solidFill>
                <a:srgbClr val="ED7D31"/>
              </a:solidFill>
              <a:effectLst/>
              <a:uLnTx/>
              <a:uFillTx/>
              <a:latin typeface="Calibri" panose="020F0502020204030204"/>
              <a:ea typeface="Calibri"/>
              <a:cs typeface="Calibri"/>
            </a:endParaRPr>
          </a:p>
        </p:txBody>
      </p:sp>
    </p:spTree>
    <p:extLst>
      <p:ext uri="{BB962C8B-B14F-4D97-AF65-F5344CB8AC3E}">
        <p14:creationId xmlns:p14="http://schemas.microsoft.com/office/powerpoint/2010/main" val="161967817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9B1585E4-9BE3-4429-89FF-78B0D286B3B6}"/>
              </a:ext>
            </a:extLst>
          </p:cNvPr>
          <p:cNvGrpSpPr/>
          <p:nvPr/>
        </p:nvGrpSpPr>
        <p:grpSpPr>
          <a:xfrm>
            <a:off x="5270314" y="661411"/>
            <a:ext cx="1486606" cy="6119730"/>
            <a:chOff x="7626392" y="381574"/>
            <a:chExt cx="1486606" cy="6119730"/>
          </a:xfrm>
        </p:grpSpPr>
        <p:grpSp>
          <p:nvGrpSpPr>
            <p:cNvPr id="962" name="Group 961">
              <a:extLst>
                <a:ext uri="{FF2B5EF4-FFF2-40B4-BE49-F238E27FC236}">
                  <a16:creationId xmlns:a16="http://schemas.microsoft.com/office/drawing/2014/main" id="{FAE6C232-63D0-458D-A246-1E482408944C}"/>
                </a:ext>
              </a:extLst>
            </p:cNvPr>
            <p:cNvGrpSpPr/>
            <p:nvPr/>
          </p:nvGrpSpPr>
          <p:grpSpPr>
            <a:xfrm>
              <a:off x="7626392" y="1394876"/>
              <a:ext cx="1486606" cy="5106428"/>
              <a:chOff x="9399151" y="459490"/>
              <a:chExt cx="1612160" cy="6339160"/>
            </a:xfrm>
          </p:grpSpPr>
          <p:sp>
            <p:nvSpPr>
              <p:cNvPr id="838" name="Rectangle 837">
                <a:extLst>
                  <a:ext uri="{FF2B5EF4-FFF2-40B4-BE49-F238E27FC236}">
                    <a16:creationId xmlns:a16="http://schemas.microsoft.com/office/drawing/2014/main" id="{5B345085-DCBC-4D61-A9BC-E01B5A01E309}"/>
                  </a:ext>
                </a:extLst>
              </p:cNvPr>
              <p:cNvSpPr/>
              <p:nvPr/>
            </p:nvSpPr>
            <p:spPr>
              <a:xfrm>
                <a:off x="9407336" y="3039939"/>
                <a:ext cx="1603975" cy="116145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39" name="Rectangle 838">
                <a:extLst>
                  <a:ext uri="{FF2B5EF4-FFF2-40B4-BE49-F238E27FC236}">
                    <a16:creationId xmlns:a16="http://schemas.microsoft.com/office/drawing/2014/main" id="{D3826948-84A8-40A3-A1A7-6D0965366CF7}"/>
                  </a:ext>
                </a:extLst>
              </p:cNvPr>
              <p:cNvSpPr/>
              <p:nvPr/>
            </p:nvSpPr>
            <p:spPr>
              <a:xfrm>
                <a:off x="9407336" y="4341095"/>
                <a:ext cx="1603975" cy="115604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40" name="Rectangle 839">
                <a:extLst>
                  <a:ext uri="{FF2B5EF4-FFF2-40B4-BE49-F238E27FC236}">
                    <a16:creationId xmlns:a16="http://schemas.microsoft.com/office/drawing/2014/main" id="{A435D39B-9363-4D25-A216-5DFFBB36F5FE}"/>
                  </a:ext>
                </a:extLst>
              </p:cNvPr>
              <p:cNvSpPr/>
              <p:nvPr/>
            </p:nvSpPr>
            <p:spPr>
              <a:xfrm>
                <a:off x="9407335" y="5617588"/>
                <a:ext cx="1603975" cy="118106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41" name="Rectangle 840">
                <a:extLst>
                  <a:ext uri="{FF2B5EF4-FFF2-40B4-BE49-F238E27FC236}">
                    <a16:creationId xmlns:a16="http://schemas.microsoft.com/office/drawing/2014/main" id="{97FE3849-1106-4A87-A8C2-2C8BEC48F3B1}"/>
                  </a:ext>
                </a:extLst>
              </p:cNvPr>
              <p:cNvSpPr/>
              <p:nvPr/>
            </p:nvSpPr>
            <p:spPr>
              <a:xfrm>
                <a:off x="9399151" y="1754878"/>
                <a:ext cx="1603975" cy="115958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42" name="Rectangle 841">
                <a:extLst>
                  <a:ext uri="{FF2B5EF4-FFF2-40B4-BE49-F238E27FC236}">
                    <a16:creationId xmlns:a16="http://schemas.microsoft.com/office/drawing/2014/main" id="{CC94CB61-72F4-4FA8-8E2E-D0C82E162506}"/>
                  </a:ext>
                </a:extLst>
              </p:cNvPr>
              <p:cNvSpPr/>
              <p:nvPr/>
            </p:nvSpPr>
            <p:spPr>
              <a:xfrm>
                <a:off x="9401311" y="459490"/>
                <a:ext cx="1609251" cy="116880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848" name="Group 847">
                <a:extLst>
                  <a:ext uri="{FF2B5EF4-FFF2-40B4-BE49-F238E27FC236}">
                    <a16:creationId xmlns:a16="http://schemas.microsoft.com/office/drawing/2014/main" id="{06171EBC-DB7A-43CA-99F4-A3D5116BFA64}"/>
                  </a:ext>
                </a:extLst>
              </p:cNvPr>
              <p:cNvGrpSpPr/>
              <p:nvPr/>
            </p:nvGrpSpPr>
            <p:grpSpPr>
              <a:xfrm>
                <a:off x="9514893" y="4715501"/>
                <a:ext cx="274320" cy="256032"/>
                <a:chOff x="-4761" y="4708701"/>
                <a:chExt cx="699768" cy="626065"/>
              </a:xfrm>
            </p:grpSpPr>
            <p:sp>
              <p:nvSpPr>
                <p:cNvPr id="849" name="Rectangle 848">
                  <a:extLst>
                    <a:ext uri="{FF2B5EF4-FFF2-40B4-BE49-F238E27FC236}">
                      <a16:creationId xmlns:a16="http://schemas.microsoft.com/office/drawing/2014/main" id="{FB0C5AB4-3F0B-46CA-8E8B-DCEFE9F1BDA5}"/>
                    </a:ext>
                  </a:extLst>
                </p:cNvPr>
                <p:cNvSpPr/>
                <p:nvPr/>
              </p:nvSpPr>
              <p:spPr>
                <a:xfrm>
                  <a:off x="-2782" y="4865218"/>
                  <a:ext cx="697789" cy="156516"/>
                </a:xfrm>
                <a:prstGeom prst="rect">
                  <a:avLst/>
                </a:prstGeom>
                <a:solidFill>
                  <a:srgbClr val="7030A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50" name="Rectangle 849">
                  <a:extLst>
                    <a:ext uri="{FF2B5EF4-FFF2-40B4-BE49-F238E27FC236}">
                      <a16:creationId xmlns:a16="http://schemas.microsoft.com/office/drawing/2014/main" id="{852A2F62-C34F-4E11-9072-CD49DD6FC017}"/>
                    </a:ext>
                  </a:extLst>
                </p:cNvPr>
                <p:cNvSpPr/>
                <p:nvPr/>
              </p:nvSpPr>
              <p:spPr>
                <a:xfrm>
                  <a:off x="-2782" y="4708701"/>
                  <a:ext cx="697789" cy="156516"/>
                </a:xfrm>
                <a:prstGeom prst="rect">
                  <a:avLst/>
                </a:prstGeom>
                <a:solidFill>
                  <a:srgbClr val="7030A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51" name="Rectangle 850">
                  <a:extLst>
                    <a:ext uri="{FF2B5EF4-FFF2-40B4-BE49-F238E27FC236}">
                      <a16:creationId xmlns:a16="http://schemas.microsoft.com/office/drawing/2014/main" id="{9149DACF-2288-4E2A-99C9-338DE4766A22}"/>
                    </a:ext>
                  </a:extLst>
                </p:cNvPr>
                <p:cNvSpPr/>
                <p:nvPr/>
              </p:nvSpPr>
              <p:spPr>
                <a:xfrm>
                  <a:off x="-2782" y="5178250"/>
                  <a:ext cx="697789" cy="156516"/>
                </a:xfrm>
                <a:prstGeom prst="rect">
                  <a:avLst/>
                </a:prstGeom>
                <a:solidFill>
                  <a:srgbClr val="00B05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52" name="Rectangle 851">
                  <a:extLst>
                    <a:ext uri="{FF2B5EF4-FFF2-40B4-BE49-F238E27FC236}">
                      <a16:creationId xmlns:a16="http://schemas.microsoft.com/office/drawing/2014/main" id="{6546E4FA-7424-4B21-8E79-FB4B3A98C63B}"/>
                    </a:ext>
                  </a:extLst>
                </p:cNvPr>
                <p:cNvSpPr/>
                <p:nvPr/>
              </p:nvSpPr>
              <p:spPr>
                <a:xfrm>
                  <a:off x="-2782" y="5021734"/>
                  <a:ext cx="697789" cy="156516"/>
                </a:xfrm>
                <a:prstGeom prst="rect">
                  <a:avLst/>
                </a:prstGeom>
                <a:solidFill>
                  <a:srgbClr val="FFC00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53" name="Rectangle 852">
                  <a:extLst>
                    <a:ext uri="{FF2B5EF4-FFF2-40B4-BE49-F238E27FC236}">
                      <a16:creationId xmlns:a16="http://schemas.microsoft.com/office/drawing/2014/main" id="{5DF09EB3-3F80-4EE9-AD3D-B96A88E2DCBC}"/>
                    </a:ext>
                  </a:extLst>
                </p:cNvPr>
                <p:cNvSpPr/>
                <p:nvPr/>
              </p:nvSpPr>
              <p:spPr>
                <a:xfrm>
                  <a:off x="-4761" y="4865218"/>
                  <a:ext cx="348894" cy="156516"/>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54" name="Rectangle 853">
                  <a:extLst>
                    <a:ext uri="{FF2B5EF4-FFF2-40B4-BE49-F238E27FC236}">
                      <a16:creationId xmlns:a16="http://schemas.microsoft.com/office/drawing/2014/main" id="{FBCECA48-6E4F-465B-9872-F71E10C9F711}"/>
                    </a:ext>
                  </a:extLst>
                </p:cNvPr>
                <p:cNvSpPr/>
                <p:nvPr/>
              </p:nvSpPr>
              <p:spPr>
                <a:xfrm>
                  <a:off x="-4761" y="4708701"/>
                  <a:ext cx="348894" cy="156516"/>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55" name="Rectangle 854">
                  <a:extLst>
                    <a:ext uri="{FF2B5EF4-FFF2-40B4-BE49-F238E27FC236}">
                      <a16:creationId xmlns:a16="http://schemas.microsoft.com/office/drawing/2014/main" id="{919D22DC-77E6-4964-840F-1036511AE12D}"/>
                    </a:ext>
                  </a:extLst>
                </p:cNvPr>
                <p:cNvSpPr/>
                <p:nvPr/>
              </p:nvSpPr>
              <p:spPr>
                <a:xfrm>
                  <a:off x="-4761" y="5178250"/>
                  <a:ext cx="348894" cy="156516"/>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56" name="Rectangle 855">
                  <a:extLst>
                    <a:ext uri="{FF2B5EF4-FFF2-40B4-BE49-F238E27FC236}">
                      <a16:creationId xmlns:a16="http://schemas.microsoft.com/office/drawing/2014/main" id="{1D513A3C-16F7-4414-8F05-E6898AF8BC3C}"/>
                    </a:ext>
                  </a:extLst>
                </p:cNvPr>
                <p:cNvSpPr/>
                <p:nvPr/>
              </p:nvSpPr>
              <p:spPr>
                <a:xfrm>
                  <a:off x="-4761" y="5021734"/>
                  <a:ext cx="348894" cy="156516"/>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857" name="Group 856">
                <a:extLst>
                  <a:ext uri="{FF2B5EF4-FFF2-40B4-BE49-F238E27FC236}">
                    <a16:creationId xmlns:a16="http://schemas.microsoft.com/office/drawing/2014/main" id="{C8076E47-062E-49DC-815B-499DD061877A}"/>
                  </a:ext>
                </a:extLst>
              </p:cNvPr>
              <p:cNvGrpSpPr/>
              <p:nvPr/>
            </p:nvGrpSpPr>
            <p:grpSpPr>
              <a:xfrm>
                <a:off x="10621768" y="860148"/>
                <a:ext cx="274320" cy="128016"/>
                <a:chOff x="1507458" y="975898"/>
                <a:chExt cx="699767" cy="313032"/>
              </a:xfrm>
            </p:grpSpPr>
            <p:sp>
              <p:nvSpPr>
                <p:cNvPr id="858" name="Rectangle 857">
                  <a:extLst>
                    <a:ext uri="{FF2B5EF4-FFF2-40B4-BE49-F238E27FC236}">
                      <a16:creationId xmlns:a16="http://schemas.microsoft.com/office/drawing/2014/main" id="{0F969F45-E8FC-44D5-84A2-B8FEB7E5ED6F}"/>
                    </a:ext>
                  </a:extLst>
                </p:cNvPr>
                <p:cNvSpPr/>
                <p:nvPr/>
              </p:nvSpPr>
              <p:spPr>
                <a:xfrm>
                  <a:off x="1509436" y="1132414"/>
                  <a:ext cx="697789" cy="156516"/>
                </a:xfrm>
                <a:prstGeom prst="rect">
                  <a:avLst/>
                </a:prstGeom>
                <a:solidFill>
                  <a:srgbClr val="FFC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59" name="Rectangle 858">
                  <a:extLst>
                    <a:ext uri="{FF2B5EF4-FFF2-40B4-BE49-F238E27FC236}">
                      <a16:creationId xmlns:a16="http://schemas.microsoft.com/office/drawing/2014/main" id="{2CBEA3EF-04AA-46F2-9E85-05D02197F2EF}"/>
                    </a:ext>
                  </a:extLst>
                </p:cNvPr>
                <p:cNvSpPr/>
                <p:nvPr/>
              </p:nvSpPr>
              <p:spPr>
                <a:xfrm>
                  <a:off x="1509436" y="975898"/>
                  <a:ext cx="697789" cy="156516"/>
                </a:xfrm>
                <a:prstGeom prst="rect">
                  <a:avLst/>
                </a:prstGeom>
                <a:solidFill>
                  <a:srgbClr val="FFC00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60" name="Rectangle 859">
                  <a:extLst>
                    <a:ext uri="{FF2B5EF4-FFF2-40B4-BE49-F238E27FC236}">
                      <a16:creationId xmlns:a16="http://schemas.microsoft.com/office/drawing/2014/main" id="{3802839F-7D7D-4B8B-B171-B3F40AECAC39}"/>
                    </a:ext>
                  </a:extLst>
                </p:cNvPr>
                <p:cNvSpPr/>
                <p:nvPr/>
              </p:nvSpPr>
              <p:spPr>
                <a:xfrm>
                  <a:off x="1507458" y="1132414"/>
                  <a:ext cx="348894" cy="156516"/>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61" name="Rectangle 860">
                  <a:extLst>
                    <a:ext uri="{FF2B5EF4-FFF2-40B4-BE49-F238E27FC236}">
                      <a16:creationId xmlns:a16="http://schemas.microsoft.com/office/drawing/2014/main" id="{5075B57F-368F-46F7-8D1D-E6A83906A836}"/>
                    </a:ext>
                  </a:extLst>
                </p:cNvPr>
                <p:cNvSpPr/>
                <p:nvPr/>
              </p:nvSpPr>
              <p:spPr>
                <a:xfrm>
                  <a:off x="1507458" y="975898"/>
                  <a:ext cx="348894" cy="156516"/>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862" name="Group 861">
                <a:extLst>
                  <a:ext uri="{FF2B5EF4-FFF2-40B4-BE49-F238E27FC236}">
                    <a16:creationId xmlns:a16="http://schemas.microsoft.com/office/drawing/2014/main" id="{DCE3CB9C-39E8-4B06-8FD0-C53FC51383AE}"/>
                  </a:ext>
                </a:extLst>
              </p:cNvPr>
              <p:cNvGrpSpPr/>
              <p:nvPr/>
            </p:nvGrpSpPr>
            <p:grpSpPr>
              <a:xfrm>
                <a:off x="10631976" y="3472038"/>
                <a:ext cx="274320" cy="192024"/>
                <a:chOff x="1505482" y="2196547"/>
                <a:chExt cx="699768" cy="469549"/>
              </a:xfrm>
            </p:grpSpPr>
            <p:sp>
              <p:nvSpPr>
                <p:cNvPr id="863" name="Rectangle 862">
                  <a:extLst>
                    <a:ext uri="{FF2B5EF4-FFF2-40B4-BE49-F238E27FC236}">
                      <a16:creationId xmlns:a16="http://schemas.microsoft.com/office/drawing/2014/main" id="{A97F6D32-606F-422C-9E39-B5BE3FB84D90}"/>
                    </a:ext>
                  </a:extLst>
                </p:cNvPr>
                <p:cNvSpPr/>
                <p:nvPr/>
              </p:nvSpPr>
              <p:spPr>
                <a:xfrm>
                  <a:off x="1507461" y="2353063"/>
                  <a:ext cx="697789" cy="156516"/>
                </a:xfrm>
                <a:prstGeom prst="rect">
                  <a:avLst/>
                </a:prstGeom>
                <a:solidFill>
                  <a:srgbClr val="7030A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64" name="Rectangle 863">
                  <a:extLst>
                    <a:ext uri="{FF2B5EF4-FFF2-40B4-BE49-F238E27FC236}">
                      <a16:creationId xmlns:a16="http://schemas.microsoft.com/office/drawing/2014/main" id="{088183B9-E661-479D-BB58-828420E9ED78}"/>
                    </a:ext>
                  </a:extLst>
                </p:cNvPr>
                <p:cNvSpPr/>
                <p:nvPr/>
              </p:nvSpPr>
              <p:spPr>
                <a:xfrm>
                  <a:off x="1507461" y="2196547"/>
                  <a:ext cx="697789" cy="156516"/>
                </a:xfrm>
                <a:prstGeom prst="rect">
                  <a:avLst/>
                </a:prstGeom>
                <a:solidFill>
                  <a:srgbClr val="7030A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65" name="Rectangle 864">
                  <a:extLst>
                    <a:ext uri="{FF2B5EF4-FFF2-40B4-BE49-F238E27FC236}">
                      <a16:creationId xmlns:a16="http://schemas.microsoft.com/office/drawing/2014/main" id="{37F5F33B-7B09-4C55-8FAD-A2505074EFB0}"/>
                    </a:ext>
                  </a:extLst>
                </p:cNvPr>
                <p:cNvSpPr/>
                <p:nvPr/>
              </p:nvSpPr>
              <p:spPr>
                <a:xfrm>
                  <a:off x="1507461" y="2509580"/>
                  <a:ext cx="697789" cy="156516"/>
                </a:xfrm>
                <a:prstGeom prst="rect">
                  <a:avLst/>
                </a:prstGeom>
                <a:solidFill>
                  <a:srgbClr val="7030A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66" name="Rectangle 865">
                  <a:extLst>
                    <a:ext uri="{FF2B5EF4-FFF2-40B4-BE49-F238E27FC236}">
                      <a16:creationId xmlns:a16="http://schemas.microsoft.com/office/drawing/2014/main" id="{948957A1-7A91-4362-AE60-7B7E5A4FE9C4}"/>
                    </a:ext>
                  </a:extLst>
                </p:cNvPr>
                <p:cNvSpPr/>
                <p:nvPr/>
              </p:nvSpPr>
              <p:spPr>
                <a:xfrm>
                  <a:off x="1505482" y="2353063"/>
                  <a:ext cx="348894" cy="156516"/>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67" name="Rectangle 866">
                  <a:extLst>
                    <a:ext uri="{FF2B5EF4-FFF2-40B4-BE49-F238E27FC236}">
                      <a16:creationId xmlns:a16="http://schemas.microsoft.com/office/drawing/2014/main" id="{8281D896-DA60-4EF8-BFA4-15ECD7E23222}"/>
                    </a:ext>
                  </a:extLst>
                </p:cNvPr>
                <p:cNvSpPr/>
                <p:nvPr/>
              </p:nvSpPr>
              <p:spPr>
                <a:xfrm>
                  <a:off x="1505482" y="2196547"/>
                  <a:ext cx="348894" cy="156516"/>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68" name="Rectangle 867">
                  <a:extLst>
                    <a:ext uri="{FF2B5EF4-FFF2-40B4-BE49-F238E27FC236}">
                      <a16:creationId xmlns:a16="http://schemas.microsoft.com/office/drawing/2014/main" id="{1B935AF2-26D4-415B-9F29-57B44C589BB4}"/>
                    </a:ext>
                  </a:extLst>
                </p:cNvPr>
                <p:cNvSpPr/>
                <p:nvPr/>
              </p:nvSpPr>
              <p:spPr>
                <a:xfrm>
                  <a:off x="1505482" y="2509580"/>
                  <a:ext cx="348894" cy="156516"/>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869" name="Group 868">
                <a:extLst>
                  <a:ext uri="{FF2B5EF4-FFF2-40B4-BE49-F238E27FC236}">
                    <a16:creationId xmlns:a16="http://schemas.microsoft.com/office/drawing/2014/main" id="{F70FBBF3-7671-400B-898F-985A1D4EE2BE}"/>
                  </a:ext>
                </a:extLst>
              </p:cNvPr>
              <p:cNvGrpSpPr/>
              <p:nvPr/>
            </p:nvGrpSpPr>
            <p:grpSpPr>
              <a:xfrm>
                <a:off x="10622127" y="2117768"/>
                <a:ext cx="274320" cy="192024"/>
                <a:chOff x="1503507" y="3584988"/>
                <a:chExt cx="699767" cy="469550"/>
              </a:xfrm>
            </p:grpSpPr>
            <p:sp>
              <p:nvSpPr>
                <p:cNvPr id="870" name="Rectangle 869">
                  <a:extLst>
                    <a:ext uri="{FF2B5EF4-FFF2-40B4-BE49-F238E27FC236}">
                      <a16:creationId xmlns:a16="http://schemas.microsoft.com/office/drawing/2014/main" id="{A3622306-74B4-4F42-BC9A-1E7017DC728F}"/>
                    </a:ext>
                  </a:extLst>
                </p:cNvPr>
                <p:cNvSpPr/>
                <p:nvPr/>
              </p:nvSpPr>
              <p:spPr>
                <a:xfrm>
                  <a:off x="1505485" y="3741506"/>
                  <a:ext cx="697789" cy="156516"/>
                </a:xfrm>
                <a:prstGeom prst="rect">
                  <a:avLst/>
                </a:prstGeom>
                <a:solidFill>
                  <a:srgbClr val="00B0F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71" name="Rectangle 870">
                  <a:extLst>
                    <a:ext uri="{FF2B5EF4-FFF2-40B4-BE49-F238E27FC236}">
                      <a16:creationId xmlns:a16="http://schemas.microsoft.com/office/drawing/2014/main" id="{A33EF0BC-9974-4F54-AD27-BFA3D71B221A}"/>
                    </a:ext>
                  </a:extLst>
                </p:cNvPr>
                <p:cNvSpPr/>
                <p:nvPr/>
              </p:nvSpPr>
              <p:spPr>
                <a:xfrm>
                  <a:off x="1505485" y="3584988"/>
                  <a:ext cx="697789" cy="156516"/>
                </a:xfrm>
                <a:prstGeom prst="rect">
                  <a:avLst/>
                </a:prstGeom>
                <a:solidFill>
                  <a:srgbClr val="00B0F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72" name="Rectangle 871">
                  <a:extLst>
                    <a:ext uri="{FF2B5EF4-FFF2-40B4-BE49-F238E27FC236}">
                      <a16:creationId xmlns:a16="http://schemas.microsoft.com/office/drawing/2014/main" id="{9BB43A61-EA61-43EB-81CB-196545B8C7F3}"/>
                    </a:ext>
                  </a:extLst>
                </p:cNvPr>
                <p:cNvSpPr/>
                <p:nvPr/>
              </p:nvSpPr>
              <p:spPr>
                <a:xfrm>
                  <a:off x="1505485" y="3898022"/>
                  <a:ext cx="697789" cy="156516"/>
                </a:xfrm>
                <a:prstGeom prst="rect">
                  <a:avLst/>
                </a:prstGeom>
                <a:solidFill>
                  <a:srgbClr val="00B0F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73" name="Rectangle 872">
                  <a:extLst>
                    <a:ext uri="{FF2B5EF4-FFF2-40B4-BE49-F238E27FC236}">
                      <a16:creationId xmlns:a16="http://schemas.microsoft.com/office/drawing/2014/main" id="{74889DCD-922E-4656-B2A9-F4410DD20DBC}"/>
                    </a:ext>
                  </a:extLst>
                </p:cNvPr>
                <p:cNvSpPr/>
                <p:nvPr/>
              </p:nvSpPr>
              <p:spPr>
                <a:xfrm>
                  <a:off x="1503507" y="3741506"/>
                  <a:ext cx="348894" cy="156516"/>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74" name="Rectangle 873">
                  <a:extLst>
                    <a:ext uri="{FF2B5EF4-FFF2-40B4-BE49-F238E27FC236}">
                      <a16:creationId xmlns:a16="http://schemas.microsoft.com/office/drawing/2014/main" id="{8AF2C26D-F93E-4D98-A05E-556B665A0A55}"/>
                    </a:ext>
                  </a:extLst>
                </p:cNvPr>
                <p:cNvSpPr/>
                <p:nvPr/>
              </p:nvSpPr>
              <p:spPr>
                <a:xfrm>
                  <a:off x="1503507" y="3584988"/>
                  <a:ext cx="348894" cy="156516"/>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75" name="Rectangle 874">
                  <a:extLst>
                    <a:ext uri="{FF2B5EF4-FFF2-40B4-BE49-F238E27FC236}">
                      <a16:creationId xmlns:a16="http://schemas.microsoft.com/office/drawing/2014/main" id="{4809807E-EFF5-4BEB-8803-87C044370F8B}"/>
                    </a:ext>
                  </a:extLst>
                </p:cNvPr>
                <p:cNvSpPr/>
                <p:nvPr/>
              </p:nvSpPr>
              <p:spPr>
                <a:xfrm>
                  <a:off x="1503507" y="3898022"/>
                  <a:ext cx="348894" cy="156516"/>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876" name="Rectangle 875">
                <a:extLst>
                  <a:ext uri="{FF2B5EF4-FFF2-40B4-BE49-F238E27FC236}">
                    <a16:creationId xmlns:a16="http://schemas.microsoft.com/office/drawing/2014/main" id="{F628BA8C-86AD-4D58-BD21-D1E1925D025E}"/>
                  </a:ext>
                </a:extLst>
              </p:cNvPr>
              <p:cNvSpPr/>
              <p:nvPr/>
            </p:nvSpPr>
            <p:spPr>
              <a:xfrm>
                <a:off x="10616620" y="4795528"/>
                <a:ext cx="273545" cy="64008"/>
              </a:xfrm>
              <a:prstGeom prst="rect">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77" name="Rectangle 876">
                <a:extLst>
                  <a:ext uri="{FF2B5EF4-FFF2-40B4-BE49-F238E27FC236}">
                    <a16:creationId xmlns:a16="http://schemas.microsoft.com/office/drawing/2014/main" id="{32B67826-D465-4EA0-9BB8-573749E9AB97}"/>
                  </a:ext>
                </a:extLst>
              </p:cNvPr>
              <p:cNvSpPr/>
              <p:nvPr/>
            </p:nvSpPr>
            <p:spPr>
              <a:xfrm>
                <a:off x="10616620" y="4731520"/>
                <a:ext cx="273545" cy="64008"/>
              </a:xfrm>
              <a:prstGeom prst="rect">
                <a:avLst/>
              </a:prstGeom>
              <a:solidFill>
                <a:srgbClr val="FF000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78" name="Rectangle 877">
                <a:extLst>
                  <a:ext uri="{FF2B5EF4-FFF2-40B4-BE49-F238E27FC236}">
                    <a16:creationId xmlns:a16="http://schemas.microsoft.com/office/drawing/2014/main" id="{BCE4D7AA-824A-4D51-A859-64CA43CB2D2F}"/>
                  </a:ext>
                </a:extLst>
              </p:cNvPr>
              <p:cNvSpPr/>
              <p:nvPr/>
            </p:nvSpPr>
            <p:spPr>
              <a:xfrm>
                <a:off x="10615842" y="4795528"/>
                <a:ext cx="136772" cy="64008"/>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79" name="Rectangle 878">
                <a:extLst>
                  <a:ext uri="{FF2B5EF4-FFF2-40B4-BE49-F238E27FC236}">
                    <a16:creationId xmlns:a16="http://schemas.microsoft.com/office/drawing/2014/main" id="{AF6EE7DD-1D3F-4D9F-BA23-75BC4D54A600}"/>
                  </a:ext>
                </a:extLst>
              </p:cNvPr>
              <p:cNvSpPr/>
              <p:nvPr/>
            </p:nvSpPr>
            <p:spPr>
              <a:xfrm>
                <a:off x="10615842" y="4731520"/>
                <a:ext cx="136772" cy="64008"/>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880" name="Group 879">
                <a:extLst>
                  <a:ext uri="{FF2B5EF4-FFF2-40B4-BE49-F238E27FC236}">
                    <a16:creationId xmlns:a16="http://schemas.microsoft.com/office/drawing/2014/main" id="{0BD607F6-FD61-418D-94BB-610752DB799D}"/>
                  </a:ext>
                </a:extLst>
              </p:cNvPr>
              <p:cNvGrpSpPr/>
              <p:nvPr/>
            </p:nvGrpSpPr>
            <p:grpSpPr>
              <a:xfrm>
                <a:off x="10615842" y="5999556"/>
                <a:ext cx="274320" cy="192024"/>
                <a:chOff x="1501532" y="5950339"/>
                <a:chExt cx="699763" cy="469550"/>
              </a:xfrm>
            </p:grpSpPr>
            <p:sp>
              <p:nvSpPr>
                <p:cNvPr id="881" name="Rectangle 880">
                  <a:extLst>
                    <a:ext uri="{FF2B5EF4-FFF2-40B4-BE49-F238E27FC236}">
                      <a16:creationId xmlns:a16="http://schemas.microsoft.com/office/drawing/2014/main" id="{8455037B-B8A6-4E05-B093-890149FD34DB}"/>
                    </a:ext>
                  </a:extLst>
                </p:cNvPr>
                <p:cNvSpPr/>
                <p:nvPr/>
              </p:nvSpPr>
              <p:spPr>
                <a:xfrm>
                  <a:off x="1503506" y="6106856"/>
                  <a:ext cx="697789" cy="156516"/>
                </a:xfrm>
                <a:prstGeom prst="rect">
                  <a:avLst/>
                </a:prstGeom>
                <a:solidFill>
                  <a:srgbClr val="00B05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82" name="Rectangle 881">
                  <a:extLst>
                    <a:ext uri="{FF2B5EF4-FFF2-40B4-BE49-F238E27FC236}">
                      <a16:creationId xmlns:a16="http://schemas.microsoft.com/office/drawing/2014/main" id="{2062EE09-3A09-4B30-9157-5DDEF68B5AB4}"/>
                    </a:ext>
                  </a:extLst>
                </p:cNvPr>
                <p:cNvSpPr/>
                <p:nvPr/>
              </p:nvSpPr>
              <p:spPr>
                <a:xfrm>
                  <a:off x="1503506" y="5950339"/>
                  <a:ext cx="697789" cy="156516"/>
                </a:xfrm>
                <a:prstGeom prst="rect">
                  <a:avLst/>
                </a:prstGeom>
                <a:solidFill>
                  <a:srgbClr val="00B05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83" name="Rectangle 882">
                  <a:extLst>
                    <a:ext uri="{FF2B5EF4-FFF2-40B4-BE49-F238E27FC236}">
                      <a16:creationId xmlns:a16="http://schemas.microsoft.com/office/drawing/2014/main" id="{1C265056-AE46-4EEB-81D8-A0D122BA9318}"/>
                    </a:ext>
                  </a:extLst>
                </p:cNvPr>
                <p:cNvSpPr/>
                <p:nvPr/>
              </p:nvSpPr>
              <p:spPr>
                <a:xfrm>
                  <a:off x="1503506" y="6263373"/>
                  <a:ext cx="697789" cy="156516"/>
                </a:xfrm>
                <a:prstGeom prst="rect">
                  <a:avLst/>
                </a:prstGeom>
                <a:solidFill>
                  <a:srgbClr val="00B05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84" name="Rectangle 883">
                  <a:extLst>
                    <a:ext uri="{FF2B5EF4-FFF2-40B4-BE49-F238E27FC236}">
                      <a16:creationId xmlns:a16="http://schemas.microsoft.com/office/drawing/2014/main" id="{E4555570-B763-46F1-9761-58CC847A27CF}"/>
                    </a:ext>
                  </a:extLst>
                </p:cNvPr>
                <p:cNvSpPr/>
                <p:nvPr/>
              </p:nvSpPr>
              <p:spPr>
                <a:xfrm>
                  <a:off x="1501532" y="6106856"/>
                  <a:ext cx="348894" cy="156516"/>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85" name="Rectangle 884">
                  <a:extLst>
                    <a:ext uri="{FF2B5EF4-FFF2-40B4-BE49-F238E27FC236}">
                      <a16:creationId xmlns:a16="http://schemas.microsoft.com/office/drawing/2014/main" id="{F14F4EBB-0473-40F5-B783-0CFFFE22F698}"/>
                    </a:ext>
                  </a:extLst>
                </p:cNvPr>
                <p:cNvSpPr/>
                <p:nvPr/>
              </p:nvSpPr>
              <p:spPr>
                <a:xfrm>
                  <a:off x="1501532" y="5950339"/>
                  <a:ext cx="348894" cy="156516"/>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86" name="Rectangle 885">
                  <a:extLst>
                    <a:ext uri="{FF2B5EF4-FFF2-40B4-BE49-F238E27FC236}">
                      <a16:creationId xmlns:a16="http://schemas.microsoft.com/office/drawing/2014/main" id="{DB212357-ADA5-41EC-B0FB-388B32A22FFE}"/>
                    </a:ext>
                  </a:extLst>
                </p:cNvPr>
                <p:cNvSpPr/>
                <p:nvPr/>
              </p:nvSpPr>
              <p:spPr>
                <a:xfrm>
                  <a:off x="1501532" y="6263373"/>
                  <a:ext cx="348894" cy="156516"/>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cxnSp>
            <p:nvCxnSpPr>
              <p:cNvPr id="887" name="Straight Arrow Connector 886">
                <a:extLst>
                  <a:ext uri="{FF2B5EF4-FFF2-40B4-BE49-F238E27FC236}">
                    <a16:creationId xmlns:a16="http://schemas.microsoft.com/office/drawing/2014/main" id="{16B1F62B-2D6D-4D3A-946E-1B0DDBD4893E}"/>
                  </a:ext>
                </a:extLst>
              </p:cNvPr>
              <p:cNvCxnSpPr>
                <a:stCxn id="902" idx="3"/>
                <a:endCxn id="885" idx="1"/>
              </p:cNvCxnSpPr>
              <p:nvPr/>
            </p:nvCxnSpPr>
            <p:spPr>
              <a:xfrm>
                <a:off x="9793482" y="777324"/>
                <a:ext cx="822360" cy="5254237"/>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88" name="Straight Arrow Connector 887">
                <a:extLst>
                  <a:ext uri="{FF2B5EF4-FFF2-40B4-BE49-F238E27FC236}">
                    <a16:creationId xmlns:a16="http://schemas.microsoft.com/office/drawing/2014/main" id="{76B9863A-A16E-4494-BB03-7E84D11CF978}"/>
                  </a:ext>
                </a:extLst>
              </p:cNvPr>
              <p:cNvCxnSpPr>
                <a:stCxn id="901" idx="3"/>
                <a:endCxn id="874" idx="1"/>
              </p:cNvCxnSpPr>
              <p:nvPr/>
            </p:nvCxnSpPr>
            <p:spPr>
              <a:xfrm>
                <a:off x="9793483" y="840644"/>
                <a:ext cx="828645" cy="1309128"/>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89" name="Straight Arrow Connector 888">
                <a:extLst>
                  <a:ext uri="{FF2B5EF4-FFF2-40B4-BE49-F238E27FC236}">
                    <a16:creationId xmlns:a16="http://schemas.microsoft.com/office/drawing/2014/main" id="{67789658-ADF9-492E-A6E3-080D312F75B3}"/>
                  </a:ext>
                </a:extLst>
              </p:cNvPr>
              <p:cNvCxnSpPr>
                <a:stCxn id="905" idx="3"/>
                <a:endCxn id="873" idx="1"/>
              </p:cNvCxnSpPr>
              <p:nvPr/>
            </p:nvCxnSpPr>
            <p:spPr>
              <a:xfrm>
                <a:off x="9793483" y="970035"/>
                <a:ext cx="828645" cy="1243747"/>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90" name="Straight Arrow Connector 889">
                <a:extLst>
                  <a:ext uri="{FF2B5EF4-FFF2-40B4-BE49-F238E27FC236}">
                    <a16:creationId xmlns:a16="http://schemas.microsoft.com/office/drawing/2014/main" id="{A6F71A1D-E1CD-41BC-92C5-7B2265F3E8E1}"/>
                  </a:ext>
                </a:extLst>
              </p:cNvPr>
              <p:cNvCxnSpPr>
                <a:stCxn id="906" idx="3"/>
                <a:endCxn id="884" idx="1"/>
              </p:cNvCxnSpPr>
              <p:nvPr/>
            </p:nvCxnSpPr>
            <p:spPr>
              <a:xfrm>
                <a:off x="9793482" y="906714"/>
                <a:ext cx="822360" cy="5188855"/>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91" name="Straight Arrow Connector 890">
                <a:extLst>
                  <a:ext uri="{FF2B5EF4-FFF2-40B4-BE49-F238E27FC236}">
                    <a16:creationId xmlns:a16="http://schemas.microsoft.com/office/drawing/2014/main" id="{9AA4E2C7-A4DE-4BBE-805B-A2DC4BD8E633}"/>
                  </a:ext>
                </a:extLst>
              </p:cNvPr>
              <p:cNvCxnSpPr>
                <a:stCxn id="913" idx="3"/>
                <a:endCxn id="861" idx="1"/>
              </p:cNvCxnSpPr>
              <p:nvPr/>
            </p:nvCxnSpPr>
            <p:spPr>
              <a:xfrm flipV="1">
                <a:off x="9784208" y="892152"/>
                <a:ext cx="837561" cy="1381006"/>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92" name="Straight Arrow Connector 891">
                <a:extLst>
                  <a:ext uri="{FF2B5EF4-FFF2-40B4-BE49-F238E27FC236}">
                    <a16:creationId xmlns:a16="http://schemas.microsoft.com/office/drawing/2014/main" id="{08A81B79-2ECB-40DF-92D4-705C6C5BFEFC}"/>
                  </a:ext>
                </a:extLst>
              </p:cNvPr>
              <p:cNvCxnSpPr>
                <a:stCxn id="912" idx="3"/>
                <a:endCxn id="879" idx="1"/>
              </p:cNvCxnSpPr>
              <p:nvPr/>
            </p:nvCxnSpPr>
            <p:spPr>
              <a:xfrm>
                <a:off x="9784208" y="2337138"/>
                <a:ext cx="831635" cy="2426386"/>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93" name="Straight Arrow Connector 892">
                <a:extLst>
                  <a:ext uri="{FF2B5EF4-FFF2-40B4-BE49-F238E27FC236}">
                    <a16:creationId xmlns:a16="http://schemas.microsoft.com/office/drawing/2014/main" id="{E5FEC910-B1DC-44C1-9C8D-CCB5D50C238F}"/>
                  </a:ext>
                </a:extLst>
              </p:cNvPr>
              <p:cNvCxnSpPr>
                <a:stCxn id="850" idx="3"/>
                <a:endCxn id="867" idx="1"/>
              </p:cNvCxnSpPr>
              <p:nvPr/>
            </p:nvCxnSpPr>
            <p:spPr>
              <a:xfrm flipV="1">
                <a:off x="9789214" y="3504043"/>
                <a:ext cx="842763" cy="1243463"/>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94" name="Straight Arrow Connector 893">
                <a:extLst>
                  <a:ext uri="{FF2B5EF4-FFF2-40B4-BE49-F238E27FC236}">
                    <a16:creationId xmlns:a16="http://schemas.microsoft.com/office/drawing/2014/main" id="{6374F12E-C419-4B54-AA91-5614962C8980}"/>
                  </a:ext>
                </a:extLst>
              </p:cNvPr>
              <p:cNvCxnSpPr>
                <a:stCxn id="849" idx="3"/>
                <a:endCxn id="866" idx="1"/>
              </p:cNvCxnSpPr>
              <p:nvPr/>
            </p:nvCxnSpPr>
            <p:spPr>
              <a:xfrm flipV="1">
                <a:off x="9789214" y="3568051"/>
                <a:ext cx="842763" cy="1243463"/>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95" name="Straight Arrow Connector 894">
                <a:extLst>
                  <a:ext uri="{FF2B5EF4-FFF2-40B4-BE49-F238E27FC236}">
                    <a16:creationId xmlns:a16="http://schemas.microsoft.com/office/drawing/2014/main" id="{0D4309A4-A44F-4F74-B9E1-A731EEC84A22}"/>
                  </a:ext>
                </a:extLst>
              </p:cNvPr>
              <p:cNvCxnSpPr>
                <a:stCxn id="852" idx="3"/>
                <a:endCxn id="860" idx="1"/>
              </p:cNvCxnSpPr>
              <p:nvPr/>
            </p:nvCxnSpPr>
            <p:spPr>
              <a:xfrm flipV="1">
                <a:off x="9789214" y="956161"/>
                <a:ext cx="832555" cy="3919361"/>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96" name="Straight Arrow Connector 895">
                <a:extLst>
                  <a:ext uri="{FF2B5EF4-FFF2-40B4-BE49-F238E27FC236}">
                    <a16:creationId xmlns:a16="http://schemas.microsoft.com/office/drawing/2014/main" id="{D38814B0-DCEC-480B-9E38-EB4FD0F5E0D6}"/>
                  </a:ext>
                </a:extLst>
              </p:cNvPr>
              <p:cNvCxnSpPr>
                <a:stCxn id="927" idx="3"/>
                <a:endCxn id="868" idx="1"/>
              </p:cNvCxnSpPr>
              <p:nvPr/>
            </p:nvCxnSpPr>
            <p:spPr>
              <a:xfrm flipV="1">
                <a:off x="9793974" y="3632058"/>
                <a:ext cx="838002" cy="2379478"/>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97" name="Straight Arrow Connector 896">
                <a:extLst>
                  <a:ext uri="{FF2B5EF4-FFF2-40B4-BE49-F238E27FC236}">
                    <a16:creationId xmlns:a16="http://schemas.microsoft.com/office/drawing/2014/main" id="{67311726-24C4-48DA-94A8-134E7B3499DB}"/>
                  </a:ext>
                </a:extLst>
              </p:cNvPr>
              <p:cNvCxnSpPr>
                <a:stCxn id="926" idx="3"/>
                <a:endCxn id="958" idx="1"/>
              </p:cNvCxnSpPr>
              <p:nvPr/>
            </p:nvCxnSpPr>
            <p:spPr>
              <a:xfrm flipV="1">
                <a:off x="9793974" y="4895112"/>
                <a:ext cx="821480" cy="1180073"/>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98" name="Straight Arrow Connector 897">
                <a:extLst>
                  <a:ext uri="{FF2B5EF4-FFF2-40B4-BE49-F238E27FC236}">
                    <a16:creationId xmlns:a16="http://schemas.microsoft.com/office/drawing/2014/main" id="{B342F7FF-0D1B-4F14-AA50-2229D0F5ACE9}"/>
                  </a:ext>
                </a:extLst>
              </p:cNvPr>
              <p:cNvCxnSpPr>
                <a:stCxn id="910" idx="3"/>
                <a:endCxn id="886" idx="1"/>
              </p:cNvCxnSpPr>
              <p:nvPr/>
            </p:nvCxnSpPr>
            <p:spPr>
              <a:xfrm>
                <a:off x="9784208" y="2209178"/>
                <a:ext cx="831635" cy="3950399"/>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99" name="Straight Arrow Connector 898">
                <a:extLst>
                  <a:ext uri="{FF2B5EF4-FFF2-40B4-BE49-F238E27FC236}">
                    <a16:creationId xmlns:a16="http://schemas.microsoft.com/office/drawing/2014/main" id="{DEDC6099-68BD-4C03-8E0F-63C88AAFCF03}"/>
                  </a:ext>
                </a:extLst>
              </p:cNvPr>
              <p:cNvCxnSpPr>
                <a:stCxn id="911" idx="3"/>
                <a:endCxn id="875" idx="1"/>
              </p:cNvCxnSpPr>
              <p:nvPr/>
            </p:nvCxnSpPr>
            <p:spPr>
              <a:xfrm>
                <a:off x="9784207" y="2145198"/>
                <a:ext cx="837920" cy="132591"/>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900" name="Group 899">
                <a:extLst>
                  <a:ext uri="{FF2B5EF4-FFF2-40B4-BE49-F238E27FC236}">
                    <a16:creationId xmlns:a16="http://schemas.microsoft.com/office/drawing/2014/main" id="{509BDE54-64C8-4827-8211-826489E8AEC9}"/>
                  </a:ext>
                </a:extLst>
              </p:cNvPr>
              <p:cNvGrpSpPr/>
              <p:nvPr/>
            </p:nvGrpSpPr>
            <p:grpSpPr>
              <a:xfrm>
                <a:off x="9519162" y="745662"/>
                <a:ext cx="274320" cy="256032"/>
                <a:chOff x="-9168" y="976137"/>
                <a:chExt cx="699767" cy="632855"/>
              </a:xfrm>
            </p:grpSpPr>
            <p:sp>
              <p:nvSpPr>
                <p:cNvPr id="901" name="Rectangle 900">
                  <a:extLst>
                    <a:ext uri="{FF2B5EF4-FFF2-40B4-BE49-F238E27FC236}">
                      <a16:creationId xmlns:a16="http://schemas.microsoft.com/office/drawing/2014/main" id="{E1DA2124-6EC0-4D3E-90FB-ADB54098F89D}"/>
                    </a:ext>
                  </a:extLst>
                </p:cNvPr>
                <p:cNvSpPr/>
                <p:nvPr/>
              </p:nvSpPr>
              <p:spPr>
                <a:xfrm>
                  <a:off x="-7190" y="1132653"/>
                  <a:ext cx="697789" cy="156516"/>
                </a:xfrm>
                <a:prstGeom prst="rect">
                  <a:avLst/>
                </a:prstGeom>
                <a:solidFill>
                  <a:srgbClr val="00B0F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02" name="Rectangle 901">
                  <a:extLst>
                    <a:ext uri="{FF2B5EF4-FFF2-40B4-BE49-F238E27FC236}">
                      <a16:creationId xmlns:a16="http://schemas.microsoft.com/office/drawing/2014/main" id="{36402E8D-339B-4E96-AEBE-E328019A7843}"/>
                    </a:ext>
                  </a:extLst>
                </p:cNvPr>
                <p:cNvSpPr/>
                <p:nvPr/>
              </p:nvSpPr>
              <p:spPr>
                <a:xfrm>
                  <a:off x="-7190" y="976137"/>
                  <a:ext cx="697789" cy="156516"/>
                </a:xfrm>
                <a:prstGeom prst="rect">
                  <a:avLst/>
                </a:prstGeom>
                <a:solidFill>
                  <a:srgbClr val="00B05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03" name="Rectangle 902">
                  <a:extLst>
                    <a:ext uri="{FF2B5EF4-FFF2-40B4-BE49-F238E27FC236}">
                      <a16:creationId xmlns:a16="http://schemas.microsoft.com/office/drawing/2014/main" id="{A6A03F94-55C8-423E-A5EB-C688BDFF7E38}"/>
                    </a:ext>
                  </a:extLst>
                </p:cNvPr>
                <p:cNvSpPr/>
                <p:nvPr/>
              </p:nvSpPr>
              <p:spPr>
                <a:xfrm>
                  <a:off x="-9168" y="1132653"/>
                  <a:ext cx="348894" cy="156516"/>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04" name="Rectangle 903">
                  <a:extLst>
                    <a:ext uri="{FF2B5EF4-FFF2-40B4-BE49-F238E27FC236}">
                      <a16:creationId xmlns:a16="http://schemas.microsoft.com/office/drawing/2014/main" id="{F5598207-9457-4FE7-B2BE-5C2DBF89D911}"/>
                    </a:ext>
                  </a:extLst>
                </p:cNvPr>
                <p:cNvSpPr/>
                <p:nvPr/>
              </p:nvSpPr>
              <p:spPr>
                <a:xfrm>
                  <a:off x="-9168" y="976137"/>
                  <a:ext cx="348894" cy="156516"/>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05" name="Rectangle 904">
                  <a:extLst>
                    <a:ext uri="{FF2B5EF4-FFF2-40B4-BE49-F238E27FC236}">
                      <a16:creationId xmlns:a16="http://schemas.microsoft.com/office/drawing/2014/main" id="{31C085A0-A4CC-4093-BE7B-30CD5D45B566}"/>
                    </a:ext>
                  </a:extLst>
                </p:cNvPr>
                <p:cNvSpPr/>
                <p:nvPr/>
              </p:nvSpPr>
              <p:spPr>
                <a:xfrm>
                  <a:off x="-7190" y="1452476"/>
                  <a:ext cx="697789" cy="156516"/>
                </a:xfrm>
                <a:prstGeom prst="rect">
                  <a:avLst/>
                </a:prstGeom>
                <a:solidFill>
                  <a:srgbClr val="00B0F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06" name="Rectangle 905">
                  <a:extLst>
                    <a:ext uri="{FF2B5EF4-FFF2-40B4-BE49-F238E27FC236}">
                      <a16:creationId xmlns:a16="http://schemas.microsoft.com/office/drawing/2014/main" id="{695E69E9-00B4-4F18-9CCD-3B0E62295D8A}"/>
                    </a:ext>
                  </a:extLst>
                </p:cNvPr>
                <p:cNvSpPr/>
                <p:nvPr/>
              </p:nvSpPr>
              <p:spPr>
                <a:xfrm>
                  <a:off x="-7190" y="1295960"/>
                  <a:ext cx="697789" cy="156516"/>
                </a:xfrm>
                <a:prstGeom prst="rect">
                  <a:avLst/>
                </a:prstGeom>
                <a:solidFill>
                  <a:srgbClr val="00B05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07" name="Rectangle 906">
                  <a:extLst>
                    <a:ext uri="{FF2B5EF4-FFF2-40B4-BE49-F238E27FC236}">
                      <a16:creationId xmlns:a16="http://schemas.microsoft.com/office/drawing/2014/main" id="{6C1F6A81-F10F-4E1E-8664-38EB8E70ECF8}"/>
                    </a:ext>
                  </a:extLst>
                </p:cNvPr>
                <p:cNvSpPr/>
                <p:nvPr/>
              </p:nvSpPr>
              <p:spPr>
                <a:xfrm>
                  <a:off x="-9168" y="1452476"/>
                  <a:ext cx="348894" cy="156516"/>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08" name="Rectangle 907">
                  <a:extLst>
                    <a:ext uri="{FF2B5EF4-FFF2-40B4-BE49-F238E27FC236}">
                      <a16:creationId xmlns:a16="http://schemas.microsoft.com/office/drawing/2014/main" id="{E3EF32E2-B745-4A5B-A4CF-34C0CA7918A4}"/>
                    </a:ext>
                  </a:extLst>
                </p:cNvPr>
                <p:cNvSpPr/>
                <p:nvPr/>
              </p:nvSpPr>
              <p:spPr>
                <a:xfrm>
                  <a:off x="-9168" y="1295960"/>
                  <a:ext cx="348894" cy="156516"/>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909" name="Group 908">
                <a:extLst>
                  <a:ext uri="{FF2B5EF4-FFF2-40B4-BE49-F238E27FC236}">
                    <a16:creationId xmlns:a16="http://schemas.microsoft.com/office/drawing/2014/main" id="{5B53F819-686E-4EBA-8A4F-3C4331A69A09}"/>
                  </a:ext>
                </a:extLst>
              </p:cNvPr>
              <p:cNvGrpSpPr/>
              <p:nvPr/>
            </p:nvGrpSpPr>
            <p:grpSpPr>
              <a:xfrm>
                <a:off x="9509887" y="2113207"/>
                <a:ext cx="274320" cy="320040"/>
                <a:chOff x="-9767" y="2195965"/>
                <a:chExt cx="699916" cy="782921"/>
              </a:xfrm>
            </p:grpSpPr>
            <p:sp>
              <p:nvSpPr>
                <p:cNvPr id="910" name="Rectangle 909">
                  <a:extLst>
                    <a:ext uri="{FF2B5EF4-FFF2-40B4-BE49-F238E27FC236}">
                      <a16:creationId xmlns:a16="http://schemas.microsoft.com/office/drawing/2014/main" id="{BDC01315-7E1C-4722-8ABC-8B25544D191C}"/>
                    </a:ext>
                  </a:extLst>
                </p:cNvPr>
                <p:cNvSpPr/>
                <p:nvPr/>
              </p:nvSpPr>
              <p:spPr>
                <a:xfrm>
                  <a:off x="-7640" y="2352481"/>
                  <a:ext cx="697789" cy="156516"/>
                </a:xfrm>
                <a:prstGeom prst="rect">
                  <a:avLst/>
                </a:prstGeom>
                <a:solidFill>
                  <a:srgbClr val="00B05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11" name="Rectangle 910">
                  <a:extLst>
                    <a:ext uri="{FF2B5EF4-FFF2-40B4-BE49-F238E27FC236}">
                      <a16:creationId xmlns:a16="http://schemas.microsoft.com/office/drawing/2014/main" id="{7874FC9C-1F0B-4E48-ABAC-24EA43BD4558}"/>
                    </a:ext>
                  </a:extLst>
                </p:cNvPr>
                <p:cNvSpPr/>
                <p:nvPr/>
              </p:nvSpPr>
              <p:spPr>
                <a:xfrm>
                  <a:off x="-7640" y="2195965"/>
                  <a:ext cx="697789" cy="156516"/>
                </a:xfrm>
                <a:prstGeom prst="rect">
                  <a:avLst/>
                </a:prstGeom>
                <a:solidFill>
                  <a:srgbClr val="00B0F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12" name="Rectangle 911">
                  <a:extLst>
                    <a:ext uri="{FF2B5EF4-FFF2-40B4-BE49-F238E27FC236}">
                      <a16:creationId xmlns:a16="http://schemas.microsoft.com/office/drawing/2014/main" id="{C7524A03-161E-4270-AB33-AFC72E7161BA}"/>
                    </a:ext>
                  </a:extLst>
                </p:cNvPr>
                <p:cNvSpPr/>
                <p:nvPr/>
              </p:nvSpPr>
              <p:spPr>
                <a:xfrm>
                  <a:off x="-7640" y="2665514"/>
                  <a:ext cx="697789" cy="156516"/>
                </a:xfrm>
                <a:prstGeom prst="rect">
                  <a:avLst/>
                </a:prstGeom>
                <a:solidFill>
                  <a:srgbClr val="FF000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13" name="Rectangle 912">
                  <a:extLst>
                    <a:ext uri="{FF2B5EF4-FFF2-40B4-BE49-F238E27FC236}">
                      <a16:creationId xmlns:a16="http://schemas.microsoft.com/office/drawing/2014/main" id="{1FCAEA7C-9420-4628-9BE6-E6E5F8887062}"/>
                    </a:ext>
                  </a:extLst>
                </p:cNvPr>
                <p:cNvSpPr/>
                <p:nvPr/>
              </p:nvSpPr>
              <p:spPr>
                <a:xfrm>
                  <a:off x="-7640" y="2508998"/>
                  <a:ext cx="697789" cy="156516"/>
                </a:xfrm>
                <a:prstGeom prst="rect">
                  <a:avLst/>
                </a:prstGeom>
                <a:solidFill>
                  <a:srgbClr val="FFC00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14" name="Rectangle 913">
                  <a:extLst>
                    <a:ext uri="{FF2B5EF4-FFF2-40B4-BE49-F238E27FC236}">
                      <a16:creationId xmlns:a16="http://schemas.microsoft.com/office/drawing/2014/main" id="{20F9C560-B1D3-4873-9EFC-D9B48314B2E8}"/>
                    </a:ext>
                  </a:extLst>
                </p:cNvPr>
                <p:cNvSpPr/>
                <p:nvPr/>
              </p:nvSpPr>
              <p:spPr>
                <a:xfrm>
                  <a:off x="-9618" y="2352481"/>
                  <a:ext cx="348894" cy="156516"/>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15" name="Rectangle 914">
                  <a:extLst>
                    <a:ext uri="{FF2B5EF4-FFF2-40B4-BE49-F238E27FC236}">
                      <a16:creationId xmlns:a16="http://schemas.microsoft.com/office/drawing/2014/main" id="{EEF71911-4656-4B63-97F2-E6EA1388DCD2}"/>
                    </a:ext>
                  </a:extLst>
                </p:cNvPr>
                <p:cNvSpPr/>
                <p:nvPr/>
              </p:nvSpPr>
              <p:spPr>
                <a:xfrm>
                  <a:off x="-9618" y="2195965"/>
                  <a:ext cx="348894" cy="156516"/>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16" name="Rectangle 915">
                  <a:extLst>
                    <a:ext uri="{FF2B5EF4-FFF2-40B4-BE49-F238E27FC236}">
                      <a16:creationId xmlns:a16="http://schemas.microsoft.com/office/drawing/2014/main" id="{4A255940-8449-47BF-ABE9-9F84B9FD89E0}"/>
                    </a:ext>
                  </a:extLst>
                </p:cNvPr>
                <p:cNvSpPr/>
                <p:nvPr/>
              </p:nvSpPr>
              <p:spPr>
                <a:xfrm>
                  <a:off x="-9618" y="2665514"/>
                  <a:ext cx="348894" cy="156516"/>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17" name="Rectangle 916">
                  <a:extLst>
                    <a:ext uri="{FF2B5EF4-FFF2-40B4-BE49-F238E27FC236}">
                      <a16:creationId xmlns:a16="http://schemas.microsoft.com/office/drawing/2014/main" id="{23424702-E1F8-4DB8-931F-8709DB45F96B}"/>
                    </a:ext>
                  </a:extLst>
                </p:cNvPr>
                <p:cNvSpPr/>
                <p:nvPr/>
              </p:nvSpPr>
              <p:spPr>
                <a:xfrm>
                  <a:off x="-9618" y="2508998"/>
                  <a:ext cx="348894" cy="156516"/>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18" name="Rectangle 917">
                  <a:extLst>
                    <a:ext uri="{FF2B5EF4-FFF2-40B4-BE49-F238E27FC236}">
                      <a16:creationId xmlns:a16="http://schemas.microsoft.com/office/drawing/2014/main" id="{F62ABE00-CD17-4A0C-B1C9-7419C302E8B5}"/>
                    </a:ext>
                  </a:extLst>
                </p:cNvPr>
                <p:cNvSpPr/>
                <p:nvPr/>
              </p:nvSpPr>
              <p:spPr>
                <a:xfrm>
                  <a:off x="-7789" y="2822370"/>
                  <a:ext cx="697789" cy="156516"/>
                </a:xfrm>
                <a:prstGeom prst="rect">
                  <a:avLst/>
                </a:prstGeom>
                <a:solidFill>
                  <a:srgbClr val="FF000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19" name="Rectangle 918">
                  <a:extLst>
                    <a:ext uri="{FF2B5EF4-FFF2-40B4-BE49-F238E27FC236}">
                      <a16:creationId xmlns:a16="http://schemas.microsoft.com/office/drawing/2014/main" id="{2E8BBA4D-8966-40E1-A088-00ACB57C2475}"/>
                    </a:ext>
                  </a:extLst>
                </p:cNvPr>
                <p:cNvSpPr/>
                <p:nvPr/>
              </p:nvSpPr>
              <p:spPr>
                <a:xfrm>
                  <a:off x="-9767" y="2822370"/>
                  <a:ext cx="348894" cy="156516"/>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920" name="Group 919">
                <a:extLst>
                  <a:ext uri="{FF2B5EF4-FFF2-40B4-BE49-F238E27FC236}">
                    <a16:creationId xmlns:a16="http://schemas.microsoft.com/office/drawing/2014/main" id="{9197B9AE-76DC-4ED1-9879-99A2C5B10FD8}"/>
                  </a:ext>
                </a:extLst>
              </p:cNvPr>
              <p:cNvGrpSpPr/>
              <p:nvPr/>
            </p:nvGrpSpPr>
            <p:grpSpPr>
              <a:xfrm>
                <a:off x="9509887" y="3360465"/>
                <a:ext cx="274320" cy="128016"/>
                <a:chOff x="-10297" y="3581792"/>
                <a:chExt cx="699767" cy="313032"/>
              </a:xfrm>
            </p:grpSpPr>
            <p:sp>
              <p:nvSpPr>
                <p:cNvPr id="921" name="Rectangle 920">
                  <a:extLst>
                    <a:ext uri="{FF2B5EF4-FFF2-40B4-BE49-F238E27FC236}">
                      <a16:creationId xmlns:a16="http://schemas.microsoft.com/office/drawing/2014/main" id="{2F215224-687B-455D-90C5-416EEB05AD96}"/>
                    </a:ext>
                  </a:extLst>
                </p:cNvPr>
                <p:cNvSpPr/>
                <p:nvPr/>
              </p:nvSpPr>
              <p:spPr>
                <a:xfrm>
                  <a:off x="-8319" y="3738308"/>
                  <a:ext cx="697789" cy="156516"/>
                </a:xfrm>
                <a:prstGeom prst="rect">
                  <a:avLst/>
                </a:prstGeom>
                <a:solidFill>
                  <a:srgbClr val="00B0F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22" name="Rectangle 921">
                  <a:extLst>
                    <a:ext uri="{FF2B5EF4-FFF2-40B4-BE49-F238E27FC236}">
                      <a16:creationId xmlns:a16="http://schemas.microsoft.com/office/drawing/2014/main" id="{9396A948-6B0B-441A-A520-9038B39A79F8}"/>
                    </a:ext>
                  </a:extLst>
                </p:cNvPr>
                <p:cNvSpPr/>
                <p:nvPr/>
              </p:nvSpPr>
              <p:spPr>
                <a:xfrm>
                  <a:off x="-8319" y="3581792"/>
                  <a:ext cx="697789" cy="156516"/>
                </a:xfrm>
                <a:prstGeom prst="rect">
                  <a:avLst/>
                </a:prstGeom>
                <a:solidFill>
                  <a:srgbClr val="00B05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23" name="Rectangle 922">
                  <a:extLst>
                    <a:ext uri="{FF2B5EF4-FFF2-40B4-BE49-F238E27FC236}">
                      <a16:creationId xmlns:a16="http://schemas.microsoft.com/office/drawing/2014/main" id="{1590C6D1-5781-4089-9583-F1FC6F972FC8}"/>
                    </a:ext>
                  </a:extLst>
                </p:cNvPr>
                <p:cNvSpPr/>
                <p:nvPr/>
              </p:nvSpPr>
              <p:spPr>
                <a:xfrm>
                  <a:off x="-10297" y="3738308"/>
                  <a:ext cx="348894" cy="156516"/>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24" name="Rectangle 923">
                  <a:extLst>
                    <a:ext uri="{FF2B5EF4-FFF2-40B4-BE49-F238E27FC236}">
                      <a16:creationId xmlns:a16="http://schemas.microsoft.com/office/drawing/2014/main" id="{01410E8B-5C67-4AA5-B3EA-10832D987F90}"/>
                    </a:ext>
                  </a:extLst>
                </p:cNvPr>
                <p:cNvSpPr/>
                <p:nvPr/>
              </p:nvSpPr>
              <p:spPr>
                <a:xfrm>
                  <a:off x="-10297" y="3581792"/>
                  <a:ext cx="348894" cy="156516"/>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925" name="Group 924">
                <a:extLst>
                  <a:ext uri="{FF2B5EF4-FFF2-40B4-BE49-F238E27FC236}">
                    <a16:creationId xmlns:a16="http://schemas.microsoft.com/office/drawing/2014/main" id="{CCAE95DA-F979-42F1-B66D-36C360703DF3}"/>
                  </a:ext>
                </a:extLst>
              </p:cNvPr>
              <p:cNvGrpSpPr/>
              <p:nvPr/>
            </p:nvGrpSpPr>
            <p:grpSpPr>
              <a:xfrm>
                <a:off x="9519654" y="5979712"/>
                <a:ext cx="274320" cy="320040"/>
                <a:chOff x="0" y="5935208"/>
                <a:chExt cx="700298" cy="787009"/>
              </a:xfrm>
            </p:grpSpPr>
            <p:sp>
              <p:nvSpPr>
                <p:cNvPr id="926" name="Rectangle 925">
                  <a:extLst>
                    <a:ext uri="{FF2B5EF4-FFF2-40B4-BE49-F238E27FC236}">
                      <a16:creationId xmlns:a16="http://schemas.microsoft.com/office/drawing/2014/main" id="{725CB95C-3A0C-4B4F-A385-260340E8571E}"/>
                    </a:ext>
                  </a:extLst>
                </p:cNvPr>
                <p:cNvSpPr/>
                <p:nvPr/>
              </p:nvSpPr>
              <p:spPr>
                <a:xfrm>
                  <a:off x="2509" y="6091725"/>
                  <a:ext cx="697789" cy="156516"/>
                </a:xfrm>
                <a:prstGeom prst="rect">
                  <a:avLst/>
                </a:prstGeom>
                <a:solidFill>
                  <a:srgbClr val="FF000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27" name="Rectangle 926">
                  <a:extLst>
                    <a:ext uri="{FF2B5EF4-FFF2-40B4-BE49-F238E27FC236}">
                      <a16:creationId xmlns:a16="http://schemas.microsoft.com/office/drawing/2014/main" id="{6CAD5F5C-1FEC-4783-A088-381657BE2C01}"/>
                    </a:ext>
                  </a:extLst>
                </p:cNvPr>
                <p:cNvSpPr/>
                <p:nvPr/>
              </p:nvSpPr>
              <p:spPr>
                <a:xfrm>
                  <a:off x="2509" y="5935208"/>
                  <a:ext cx="697789" cy="156516"/>
                </a:xfrm>
                <a:prstGeom prst="rect">
                  <a:avLst/>
                </a:prstGeom>
                <a:solidFill>
                  <a:srgbClr val="7030A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28" name="Rectangle 927">
                  <a:extLst>
                    <a:ext uri="{FF2B5EF4-FFF2-40B4-BE49-F238E27FC236}">
                      <a16:creationId xmlns:a16="http://schemas.microsoft.com/office/drawing/2014/main" id="{76AFB1FB-FA17-4AA2-A742-3D35F0D0FF4D}"/>
                    </a:ext>
                  </a:extLst>
                </p:cNvPr>
                <p:cNvSpPr/>
                <p:nvPr/>
              </p:nvSpPr>
              <p:spPr>
                <a:xfrm>
                  <a:off x="2509" y="6248242"/>
                  <a:ext cx="697789" cy="156516"/>
                </a:xfrm>
                <a:prstGeom prst="rect">
                  <a:avLst/>
                </a:prstGeom>
                <a:solidFill>
                  <a:srgbClr val="00B0F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29" name="Rectangle 928">
                  <a:extLst>
                    <a:ext uri="{FF2B5EF4-FFF2-40B4-BE49-F238E27FC236}">
                      <a16:creationId xmlns:a16="http://schemas.microsoft.com/office/drawing/2014/main" id="{062433EE-A4CA-4DD1-9E55-FB98206EB298}"/>
                    </a:ext>
                  </a:extLst>
                </p:cNvPr>
                <p:cNvSpPr/>
                <p:nvPr/>
              </p:nvSpPr>
              <p:spPr>
                <a:xfrm>
                  <a:off x="531" y="6091725"/>
                  <a:ext cx="348894" cy="156516"/>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30" name="Rectangle 929">
                  <a:extLst>
                    <a:ext uri="{FF2B5EF4-FFF2-40B4-BE49-F238E27FC236}">
                      <a16:creationId xmlns:a16="http://schemas.microsoft.com/office/drawing/2014/main" id="{33945522-A7D0-44D5-9523-5D66BB920E82}"/>
                    </a:ext>
                  </a:extLst>
                </p:cNvPr>
                <p:cNvSpPr/>
                <p:nvPr/>
              </p:nvSpPr>
              <p:spPr>
                <a:xfrm>
                  <a:off x="531" y="5935208"/>
                  <a:ext cx="348894" cy="156516"/>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31" name="Rectangle 930">
                  <a:extLst>
                    <a:ext uri="{FF2B5EF4-FFF2-40B4-BE49-F238E27FC236}">
                      <a16:creationId xmlns:a16="http://schemas.microsoft.com/office/drawing/2014/main" id="{0EFEA336-13FB-47D1-A81E-915319E5D581}"/>
                    </a:ext>
                  </a:extLst>
                </p:cNvPr>
                <p:cNvSpPr/>
                <p:nvPr/>
              </p:nvSpPr>
              <p:spPr>
                <a:xfrm>
                  <a:off x="531" y="6248242"/>
                  <a:ext cx="348894" cy="156516"/>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32" name="Rectangle 931">
                  <a:extLst>
                    <a:ext uri="{FF2B5EF4-FFF2-40B4-BE49-F238E27FC236}">
                      <a16:creationId xmlns:a16="http://schemas.microsoft.com/office/drawing/2014/main" id="{3D315B81-D871-4FE3-871C-B5526F45E195}"/>
                    </a:ext>
                  </a:extLst>
                </p:cNvPr>
                <p:cNvSpPr/>
                <p:nvPr/>
              </p:nvSpPr>
              <p:spPr>
                <a:xfrm>
                  <a:off x="1978" y="6565701"/>
                  <a:ext cx="697789" cy="156516"/>
                </a:xfrm>
                <a:prstGeom prst="rect">
                  <a:avLst/>
                </a:prstGeom>
                <a:solidFill>
                  <a:srgbClr val="00B0F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33" name="Rectangle 932">
                  <a:extLst>
                    <a:ext uri="{FF2B5EF4-FFF2-40B4-BE49-F238E27FC236}">
                      <a16:creationId xmlns:a16="http://schemas.microsoft.com/office/drawing/2014/main" id="{3F4EC9F8-3895-4A41-9192-470D6AE13223}"/>
                    </a:ext>
                  </a:extLst>
                </p:cNvPr>
                <p:cNvSpPr/>
                <p:nvPr/>
              </p:nvSpPr>
              <p:spPr>
                <a:xfrm>
                  <a:off x="1978" y="6409185"/>
                  <a:ext cx="697789" cy="156516"/>
                </a:xfrm>
                <a:prstGeom prst="rect">
                  <a:avLst/>
                </a:prstGeom>
                <a:solidFill>
                  <a:srgbClr val="00B05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34" name="Rectangle 933">
                  <a:extLst>
                    <a:ext uri="{FF2B5EF4-FFF2-40B4-BE49-F238E27FC236}">
                      <a16:creationId xmlns:a16="http://schemas.microsoft.com/office/drawing/2014/main" id="{65AF5B13-EDD2-40D0-8551-BA5AEE654E47}"/>
                    </a:ext>
                  </a:extLst>
                </p:cNvPr>
                <p:cNvSpPr/>
                <p:nvPr/>
              </p:nvSpPr>
              <p:spPr>
                <a:xfrm>
                  <a:off x="0" y="6565701"/>
                  <a:ext cx="348894" cy="156516"/>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35" name="Rectangle 934">
                  <a:extLst>
                    <a:ext uri="{FF2B5EF4-FFF2-40B4-BE49-F238E27FC236}">
                      <a16:creationId xmlns:a16="http://schemas.microsoft.com/office/drawing/2014/main" id="{37F9413C-AABF-44A2-9EE0-4BAA9B141C65}"/>
                    </a:ext>
                  </a:extLst>
                </p:cNvPr>
                <p:cNvSpPr/>
                <p:nvPr/>
              </p:nvSpPr>
              <p:spPr>
                <a:xfrm>
                  <a:off x="0" y="6409185"/>
                  <a:ext cx="348894" cy="156516"/>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936" name="Group 935">
                <a:extLst>
                  <a:ext uri="{FF2B5EF4-FFF2-40B4-BE49-F238E27FC236}">
                    <a16:creationId xmlns:a16="http://schemas.microsoft.com/office/drawing/2014/main" id="{972A990F-3181-49EB-8D14-B9F5B75DF403}"/>
                  </a:ext>
                </a:extLst>
              </p:cNvPr>
              <p:cNvGrpSpPr/>
              <p:nvPr/>
            </p:nvGrpSpPr>
            <p:grpSpPr>
              <a:xfrm>
                <a:off x="10622486" y="2308360"/>
                <a:ext cx="274320" cy="192024"/>
                <a:chOff x="1503507" y="3584988"/>
                <a:chExt cx="699767" cy="469550"/>
              </a:xfrm>
            </p:grpSpPr>
            <p:sp>
              <p:nvSpPr>
                <p:cNvPr id="937" name="Rectangle 936">
                  <a:extLst>
                    <a:ext uri="{FF2B5EF4-FFF2-40B4-BE49-F238E27FC236}">
                      <a16:creationId xmlns:a16="http://schemas.microsoft.com/office/drawing/2014/main" id="{AC34643B-B414-4924-8F88-E816C76DF7A0}"/>
                    </a:ext>
                  </a:extLst>
                </p:cNvPr>
                <p:cNvSpPr/>
                <p:nvPr/>
              </p:nvSpPr>
              <p:spPr>
                <a:xfrm>
                  <a:off x="1505485" y="3741506"/>
                  <a:ext cx="697789" cy="156516"/>
                </a:xfrm>
                <a:prstGeom prst="rect">
                  <a:avLst/>
                </a:prstGeom>
                <a:solidFill>
                  <a:srgbClr val="00B0F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38" name="Rectangle 937">
                  <a:extLst>
                    <a:ext uri="{FF2B5EF4-FFF2-40B4-BE49-F238E27FC236}">
                      <a16:creationId xmlns:a16="http://schemas.microsoft.com/office/drawing/2014/main" id="{B93DACCC-C625-493B-B7A2-8A606C99636E}"/>
                    </a:ext>
                  </a:extLst>
                </p:cNvPr>
                <p:cNvSpPr/>
                <p:nvPr/>
              </p:nvSpPr>
              <p:spPr>
                <a:xfrm>
                  <a:off x="1505485" y="3584988"/>
                  <a:ext cx="697789" cy="156516"/>
                </a:xfrm>
                <a:prstGeom prst="rect">
                  <a:avLst/>
                </a:prstGeom>
                <a:solidFill>
                  <a:srgbClr val="00B0F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39" name="Rectangle 938">
                  <a:extLst>
                    <a:ext uri="{FF2B5EF4-FFF2-40B4-BE49-F238E27FC236}">
                      <a16:creationId xmlns:a16="http://schemas.microsoft.com/office/drawing/2014/main" id="{DEAD9BDE-1BB5-48D7-B876-B9BDE2AFBE85}"/>
                    </a:ext>
                  </a:extLst>
                </p:cNvPr>
                <p:cNvSpPr/>
                <p:nvPr/>
              </p:nvSpPr>
              <p:spPr>
                <a:xfrm>
                  <a:off x="1505485" y="3898022"/>
                  <a:ext cx="697789" cy="156516"/>
                </a:xfrm>
                <a:prstGeom prst="rect">
                  <a:avLst/>
                </a:prstGeom>
                <a:solidFill>
                  <a:srgbClr val="00B0F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40" name="Rectangle 939">
                  <a:extLst>
                    <a:ext uri="{FF2B5EF4-FFF2-40B4-BE49-F238E27FC236}">
                      <a16:creationId xmlns:a16="http://schemas.microsoft.com/office/drawing/2014/main" id="{2D08A1D8-43D4-49C7-B949-05C0FCB195BD}"/>
                    </a:ext>
                  </a:extLst>
                </p:cNvPr>
                <p:cNvSpPr/>
                <p:nvPr/>
              </p:nvSpPr>
              <p:spPr>
                <a:xfrm>
                  <a:off x="1503507" y="3741506"/>
                  <a:ext cx="348894" cy="156516"/>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41" name="Rectangle 940">
                  <a:extLst>
                    <a:ext uri="{FF2B5EF4-FFF2-40B4-BE49-F238E27FC236}">
                      <a16:creationId xmlns:a16="http://schemas.microsoft.com/office/drawing/2014/main" id="{10B14950-EFFF-4AB7-934D-9C6F28617FD4}"/>
                    </a:ext>
                  </a:extLst>
                </p:cNvPr>
                <p:cNvSpPr/>
                <p:nvPr/>
              </p:nvSpPr>
              <p:spPr>
                <a:xfrm>
                  <a:off x="1503507" y="3584988"/>
                  <a:ext cx="348894" cy="156516"/>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42" name="Rectangle 941">
                  <a:extLst>
                    <a:ext uri="{FF2B5EF4-FFF2-40B4-BE49-F238E27FC236}">
                      <a16:creationId xmlns:a16="http://schemas.microsoft.com/office/drawing/2014/main" id="{7AFF853C-6A1D-4B4D-B78A-8BF0421DB8A5}"/>
                    </a:ext>
                  </a:extLst>
                </p:cNvPr>
                <p:cNvSpPr/>
                <p:nvPr/>
              </p:nvSpPr>
              <p:spPr>
                <a:xfrm>
                  <a:off x="1503507" y="3898022"/>
                  <a:ext cx="348894" cy="156516"/>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cxnSp>
            <p:nvCxnSpPr>
              <p:cNvPr id="943" name="Straight Arrow Connector 942">
                <a:extLst>
                  <a:ext uri="{FF2B5EF4-FFF2-40B4-BE49-F238E27FC236}">
                    <a16:creationId xmlns:a16="http://schemas.microsoft.com/office/drawing/2014/main" id="{0C8249A0-2EEA-4F5D-BC16-E96FC655D2DB}"/>
                  </a:ext>
                </a:extLst>
              </p:cNvPr>
              <p:cNvCxnSpPr>
                <a:stCxn id="921" idx="3"/>
                <a:endCxn id="941" idx="1"/>
              </p:cNvCxnSpPr>
              <p:nvPr/>
            </p:nvCxnSpPr>
            <p:spPr>
              <a:xfrm flipV="1">
                <a:off x="9784208" y="2340365"/>
                <a:ext cx="838279" cy="1116113"/>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44" name="Straight Arrow Connector 943">
                <a:extLst>
                  <a:ext uri="{FF2B5EF4-FFF2-40B4-BE49-F238E27FC236}">
                    <a16:creationId xmlns:a16="http://schemas.microsoft.com/office/drawing/2014/main" id="{6803517F-84AC-4CEB-A0FB-C663DF172C0A}"/>
                  </a:ext>
                </a:extLst>
              </p:cNvPr>
              <p:cNvCxnSpPr>
                <a:stCxn id="928" idx="3"/>
                <a:endCxn id="940" idx="1"/>
              </p:cNvCxnSpPr>
              <p:nvPr/>
            </p:nvCxnSpPr>
            <p:spPr>
              <a:xfrm flipV="1">
                <a:off x="9793974" y="2404374"/>
                <a:ext cx="828512" cy="3734459"/>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45" name="Straight Arrow Connector 944">
                <a:extLst>
                  <a:ext uri="{FF2B5EF4-FFF2-40B4-BE49-F238E27FC236}">
                    <a16:creationId xmlns:a16="http://schemas.microsoft.com/office/drawing/2014/main" id="{CD49BF97-6558-4759-B1AA-8250E2BD973A}"/>
                  </a:ext>
                </a:extLst>
              </p:cNvPr>
              <p:cNvCxnSpPr>
                <a:stCxn id="932" idx="3"/>
                <a:endCxn id="942" idx="1"/>
              </p:cNvCxnSpPr>
              <p:nvPr/>
            </p:nvCxnSpPr>
            <p:spPr>
              <a:xfrm flipV="1">
                <a:off x="9793766" y="2468380"/>
                <a:ext cx="828720" cy="3799548"/>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946" name="Group 945">
                <a:extLst>
                  <a:ext uri="{FF2B5EF4-FFF2-40B4-BE49-F238E27FC236}">
                    <a16:creationId xmlns:a16="http://schemas.microsoft.com/office/drawing/2014/main" id="{8D1BE396-AB2F-4BFB-9086-B8D8910CF7B9}"/>
                  </a:ext>
                </a:extLst>
              </p:cNvPr>
              <p:cNvGrpSpPr/>
              <p:nvPr/>
            </p:nvGrpSpPr>
            <p:grpSpPr>
              <a:xfrm>
                <a:off x="10615842" y="6193831"/>
                <a:ext cx="274320" cy="192024"/>
                <a:chOff x="1501532" y="5950339"/>
                <a:chExt cx="699763" cy="469550"/>
              </a:xfrm>
            </p:grpSpPr>
            <p:sp>
              <p:nvSpPr>
                <p:cNvPr id="947" name="Rectangle 946">
                  <a:extLst>
                    <a:ext uri="{FF2B5EF4-FFF2-40B4-BE49-F238E27FC236}">
                      <a16:creationId xmlns:a16="http://schemas.microsoft.com/office/drawing/2014/main" id="{50F6433B-FCF3-46DC-92FC-62A2E0CA6424}"/>
                    </a:ext>
                  </a:extLst>
                </p:cNvPr>
                <p:cNvSpPr/>
                <p:nvPr/>
              </p:nvSpPr>
              <p:spPr>
                <a:xfrm>
                  <a:off x="1503506" y="6106856"/>
                  <a:ext cx="697789" cy="156516"/>
                </a:xfrm>
                <a:prstGeom prst="rect">
                  <a:avLst/>
                </a:prstGeom>
                <a:solidFill>
                  <a:srgbClr val="00B05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48" name="Rectangle 947">
                  <a:extLst>
                    <a:ext uri="{FF2B5EF4-FFF2-40B4-BE49-F238E27FC236}">
                      <a16:creationId xmlns:a16="http://schemas.microsoft.com/office/drawing/2014/main" id="{0FC997A5-0DC1-4366-A805-F651A67BBFEE}"/>
                    </a:ext>
                  </a:extLst>
                </p:cNvPr>
                <p:cNvSpPr/>
                <p:nvPr/>
              </p:nvSpPr>
              <p:spPr>
                <a:xfrm>
                  <a:off x="1503506" y="5950339"/>
                  <a:ext cx="697789" cy="156516"/>
                </a:xfrm>
                <a:prstGeom prst="rect">
                  <a:avLst/>
                </a:prstGeom>
                <a:solidFill>
                  <a:srgbClr val="00B05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49" name="Rectangle 948">
                  <a:extLst>
                    <a:ext uri="{FF2B5EF4-FFF2-40B4-BE49-F238E27FC236}">
                      <a16:creationId xmlns:a16="http://schemas.microsoft.com/office/drawing/2014/main" id="{35061E16-99EC-47FF-989C-708C4F8B7415}"/>
                    </a:ext>
                  </a:extLst>
                </p:cNvPr>
                <p:cNvSpPr/>
                <p:nvPr/>
              </p:nvSpPr>
              <p:spPr>
                <a:xfrm>
                  <a:off x="1503506" y="6263373"/>
                  <a:ext cx="697789" cy="156516"/>
                </a:xfrm>
                <a:prstGeom prst="rect">
                  <a:avLst/>
                </a:prstGeom>
                <a:solidFill>
                  <a:srgbClr val="00B05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50" name="Rectangle 949">
                  <a:extLst>
                    <a:ext uri="{FF2B5EF4-FFF2-40B4-BE49-F238E27FC236}">
                      <a16:creationId xmlns:a16="http://schemas.microsoft.com/office/drawing/2014/main" id="{4CEF02A4-B4D5-48D4-9555-B4D83C6DF535}"/>
                    </a:ext>
                  </a:extLst>
                </p:cNvPr>
                <p:cNvSpPr/>
                <p:nvPr/>
              </p:nvSpPr>
              <p:spPr>
                <a:xfrm>
                  <a:off x="1501532" y="6106856"/>
                  <a:ext cx="348894" cy="156516"/>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51" name="Rectangle 950">
                  <a:extLst>
                    <a:ext uri="{FF2B5EF4-FFF2-40B4-BE49-F238E27FC236}">
                      <a16:creationId xmlns:a16="http://schemas.microsoft.com/office/drawing/2014/main" id="{F92D68B7-259C-4407-93C8-5DB3C4E16E20}"/>
                    </a:ext>
                  </a:extLst>
                </p:cNvPr>
                <p:cNvSpPr/>
                <p:nvPr/>
              </p:nvSpPr>
              <p:spPr>
                <a:xfrm>
                  <a:off x="1501532" y="5950339"/>
                  <a:ext cx="348894" cy="156516"/>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52" name="Rectangle 951">
                  <a:extLst>
                    <a:ext uri="{FF2B5EF4-FFF2-40B4-BE49-F238E27FC236}">
                      <a16:creationId xmlns:a16="http://schemas.microsoft.com/office/drawing/2014/main" id="{7C5E55DE-489F-4235-A6EC-B65BB890F107}"/>
                    </a:ext>
                  </a:extLst>
                </p:cNvPr>
                <p:cNvSpPr/>
                <p:nvPr/>
              </p:nvSpPr>
              <p:spPr>
                <a:xfrm>
                  <a:off x="1501532" y="6263373"/>
                  <a:ext cx="348894" cy="156516"/>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cxnSp>
            <p:nvCxnSpPr>
              <p:cNvPr id="953" name="Straight Arrow Connector 952">
                <a:extLst>
                  <a:ext uri="{FF2B5EF4-FFF2-40B4-BE49-F238E27FC236}">
                    <a16:creationId xmlns:a16="http://schemas.microsoft.com/office/drawing/2014/main" id="{6B5A7B0D-B2EF-463F-AE21-E2622AF7CFAC}"/>
                  </a:ext>
                </a:extLst>
              </p:cNvPr>
              <p:cNvCxnSpPr>
                <a:stCxn id="922" idx="3"/>
                <a:endCxn id="951" idx="1"/>
              </p:cNvCxnSpPr>
              <p:nvPr/>
            </p:nvCxnSpPr>
            <p:spPr>
              <a:xfrm>
                <a:off x="9784208" y="3392469"/>
                <a:ext cx="831635" cy="2833366"/>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54" name="Straight Arrow Connector 953">
                <a:extLst>
                  <a:ext uri="{FF2B5EF4-FFF2-40B4-BE49-F238E27FC236}">
                    <a16:creationId xmlns:a16="http://schemas.microsoft.com/office/drawing/2014/main" id="{EB05B797-B8DD-4AF5-BEF7-B7DCF4727AB9}"/>
                  </a:ext>
                </a:extLst>
              </p:cNvPr>
              <p:cNvCxnSpPr>
                <a:stCxn id="851" idx="3"/>
                <a:endCxn id="950" idx="1"/>
              </p:cNvCxnSpPr>
              <p:nvPr/>
            </p:nvCxnSpPr>
            <p:spPr>
              <a:xfrm>
                <a:off x="9789214" y="4939529"/>
                <a:ext cx="826629" cy="1350314"/>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55" name="Straight Arrow Connector 954">
                <a:extLst>
                  <a:ext uri="{FF2B5EF4-FFF2-40B4-BE49-F238E27FC236}">
                    <a16:creationId xmlns:a16="http://schemas.microsoft.com/office/drawing/2014/main" id="{86B578EB-53EC-4538-B8C9-A82761180F98}"/>
                  </a:ext>
                </a:extLst>
              </p:cNvPr>
              <p:cNvCxnSpPr>
                <a:stCxn id="933" idx="3"/>
                <a:endCxn id="952" idx="1"/>
              </p:cNvCxnSpPr>
              <p:nvPr/>
            </p:nvCxnSpPr>
            <p:spPr>
              <a:xfrm>
                <a:off x="9793766" y="6204281"/>
                <a:ext cx="822076" cy="149571"/>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956" name="Group 955">
                <a:extLst>
                  <a:ext uri="{FF2B5EF4-FFF2-40B4-BE49-F238E27FC236}">
                    <a16:creationId xmlns:a16="http://schemas.microsoft.com/office/drawing/2014/main" id="{366E839D-BC8D-42BA-9369-FA2D29F4C84F}"/>
                  </a:ext>
                </a:extLst>
              </p:cNvPr>
              <p:cNvGrpSpPr/>
              <p:nvPr/>
            </p:nvGrpSpPr>
            <p:grpSpPr>
              <a:xfrm>
                <a:off x="10615454" y="4863107"/>
                <a:ext cx="274320" cy="64008"/>
                <a:chOff x="1871392" y="4931652"/>
                <a:chExt cx="274320" cy="64008"/>
              </a:xfrm>
            </p:grpSpPr>
            <p:sp>
              <p:nvSpPr>
                <p:cNvPr id="957" name="Rectangle 956">
                  <a:extLst>
                    <a:ext uri="{FF2B5EF4-FFF2-40B4-BE49-F238E27FC236}">
                      <a16:creationId xmlns:a16="http://schemas.microsoft.com/office/drawing/2014/main" id="{48CFED05-B558-4488-8DC4-A8599F90D59D}"/>
                    </a:ext>
                  </a:extLst>
                </p:cNvPr>
                <p:cNvSpPr/>
                <p:nvPr/>
              </p:nvSpPr>
              <p:spPr>
                <a:xfrm>
                  <a:off x="1872167" y="4931652"/>
                  <a:ext cx="273545" cy="64008"/>
                </a:xfrm>
                <a:prstGeom prst="rect">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58" name="Rectangle 957">
                  <a:extLst>
                    <a:ext uri="{FF2B5EF4-FFF2-40B4-BE49-F238E27FC236}">
                      <a16:creationId xmlns:a16="http://schemas.microsoft.com/office/drawing/2014/main" id="{06213009-5D6E-4775-9000-CCEBB8253F30}"/>
                    </a:ext>
                  </a:extLst>
                </p:cNvPr>
                <p:cNvSpPr/>
                <p:nvPr/>
              </p:nvSpPr>
              <p:spPr>
                <a:xfrm>
                  <a:off x="1871392" y="4931652"/>
                  <a:ext cx="136772" cy="64008"/>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cxnSp>
            <p:nvCxnSpPr>
              <p:cNvPr id="959" name="Straight Arrow Connector 958">
                <a:extLst>
                  <a:ext uri="{FF2B5EF4-FFF2-40B4-BE49-F238E27FC236}">
                    <a16:creationId xmlns:a16="http://schemas.microsoft.com/office/drawing/2014/main" id="{BDD48AD3-1CD5-4784-B7F0-38238F7E7F83}"/>
                  </a:ext>
                </a:extLst>
              </p:cNvPr>
              <p:cNvCxnSpPr>
                <a:stCxn id="918" idx="3"/>
                <a:endCxn id="878" idx="1"/>
              </p:cNvCxnSpPr>
              <p:nvPr/>
            </p:nvCxnSpPr>
            <p:spPr>
              <a:xfrm>
                <a:off x="9784148" y="2401258"/>
                <a:ext cx="831694" cy="2426275"/>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176" name="Rectangle 1175">
              <a:extLst>
                <a:ext uri="{FF2B5EF4-FFF2-40B4-BE49-F238E27FC236}">
                  <a16:creationId xmlns:a16="http://schemas.microsoft.com/office/drawing/2014/main" id="{2D154803-BE30-4FA6-8469-23D2C5BB6E23}"/>
                </a:ext>
              </a:extLst>
            </p:cNvPr>
            <p:cNvSpPr/>
            <p:nvPr/>
          </p:nvSpPr>
          <p:spPr>
            <a:xfrm>
              <a:off x="7661147" y="381574"/>
              <a:ext cx="1444302" cy="439161"/>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ED7D31">
                      <a:lumMod val="50000"/>
                    </a:srgbClr>
                  </a:solidFill>
                  <a:effectLst/>
                  <a:uLnTx/>
                  <a:uFillTx/>
                  <a:latin typeface="Calibri" panose="020F0502020204030204"/>
                  <a:ea typeface="+mn-ea"/>
                  <a:cs typeface="+mn-cs"/>
                </a:rPr>
                <a:t>All to all comm</a:t>
              </a:r>
            </a:p>
          </p:txBody>
        </p:sp>
      </p:grpSp>
      <p:grpSp>
        <p:nvGrpSpPr>
          <p:cNvPr id="22" name="Group 21">
            <a:extLst>
              <a:ext uri="{FF2B5EF4-FFF2-40B4-BE49-F238E27FC236}">
                <a16:creationId xmlns:a16="http://schemas.microsoft.com/office/drawing/2014/main" id="{AF0097CF-EB66-4EE8-BFB0-4B22AA4A6195}"/>
              </a:ext>
            </a:extLst>
          </p:cNvPr>
          <p:cNvGrpSpPr/>
          <p:nvPr/>
        </p:nvGrpSpPr>
        <p:grpSpPr>
          <a:xfrm>
            <a:off x="7534668" y="646544"/>
            <a:ext cx="1302018" cy="6134597"/>
            <a:chOff x="9176088" y="381573"/>
            <a:chExt cx="1302018" cy="6134597"/>
          </a:xfrm>
        </p:grpSpPr>
        <p:sp>
          <p:nvSpPr>
            <p:cNvPr id="965" name="Rectangle 964">
              <a:extLst>
                <a:ext uri="{FF2B5EF4-FFF2-40B4-BE49-F238E27FC236}">
                  <a16:creationId xmlns:a16="http://schemas.microsoft.com/office/drawing/2014/main" id="{933E7498-6EE2-451E-91A1-601A1F850361}"/>
                </a:ext>
              </a:extLst>
            </p:cNvPr>
            <p:cNvSpPr/>
            <p:nvPr/>
          </p:nvSpPr>
          <p:spPr>
            <a:xfrm flipH="1">
              <a:off x="9176088" y="3488390"/>
              <a:ext cx="1294481" cy="93559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66" name="Rectangle 965">
              <a:extLst>
                <a:ext uri="{FF2B5EF4-FFF2-40B4-BE49-F238E27FC236}">
                  <a16:creationId xmlns:a16="http://schemas.microsoft.com/office/drawing/2014/main" id="{DCE03971-5246-4E22-A396-208F9737D878}"/>
                </a:ext>
              </a:extLst>
            </p:cNvPr>
            <p:cNvSpPr/>
            <p:nvPr/>
          </p:nvSpPr>
          <p:spPr>
            <a:xfrm flipH="1">
              <a:off x="9176088" y="4536519"/>
              <a:ext cx="1294481" cy="93123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67" name="Rectangle 966">
              <a:extLst>
                <a:ext uri="{FF2B5EF4-FFF2-40B4-BE49-F238E27FC236}">
                  <a16:creationId xmlns:a16="http://schemas.microsoft.com/office/drawing/2014/main" id="{44098B60-F5DE-4E6F-B684-2FC18F01AE3B}"/>
                </a:ext>
              </a:extLst>
            </p:cNvPr>
            <p:cNvSpPr/>
            <p:nvPr/>
          </p:nvSpPr>
          <p:spPr>
            <a:xfrm flipH="1">
              <a:off x="9176089" y="5564781"/>
              <a:ext cx="1294481" cy="95138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68" name="Rectangle 967">
              <a:extLst>
                <a:ext uri="{FF2B5EF4-FFF2-40B4-BE49-F238E27FC236}">
                  <a16:creationId xmlns:a16="http://schemas.microsoft.com/office/drawing/2014/main" id="{B06065DC-882A-4129-9041-9930A577BF1A}"/>
                </a:ext>
              </a:extLst>
            </p:cNvPr>
            <p:cNvSpPr/>
            <p:nvPr/>
          </p:nvSpPr>
          <p:spPr>
            <a:xfrm flipH="1">
              <a:off x="9183625" y="2453226"/>
              <a:ext cx="1294481" cy="93408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69" name="Rectangle 968">
              <a:extLst>
                <a:ext uri="{FF2B5EF4-FFF2-40B4-BE49-F238E27FC236}">
                  <a16:creationId xmlns:a16="http://schemas.microsoft.com/office/drawing/2014/main" id="{9A159A71-A94A-4F3C-B506-DFC67AAEA017}"/>
                </a:ext>
              </a:extLst>
            </p:cNvPr>
            <p:cNvSpPr/>
            <p:nvPr/>
          </p:nvSpPr>
          <p:spPr>
            <a:xfrm flipH="1">
              <a:off x="9176778" y="1409743"/>
              <a:ext cx="1298739" cy="94151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975" name="Group 974">
              <a:extLst>
                <a:ext uri="{FF2B5EF4-FFF2-40B4-BE49-F238E27FC236}">
                  <a16:creationId xmlns:a16="http://schemas.microsoft.com/office/drawing/2014/main" id="{3695CAAF-623B-40FF-A011-DCA821795604}"/>
                </a:ext>
              </a:extLst>
            </p:cNvPr>
            <p:cNvGrpSpPr/>
            <p:nvPr/>
          </p:nvGrpSpPr>
          <p:grpSpPr>
            <a:xfrm flipH="1">
              <a:off x="10073771" y="4838117"/>
              <a:ext cx="252572" cy="206243"/>
              <a:chOff x="-4761" y="4708701"/>
              <a:chExt cx="699768" cy="626065"/>
            </a:xfrm>
          </p:grpSpPr>
          <p:sp>
            <p:nvSpPr>
              <p:cNvPr id="1079" name="Rectangle 1078">
                <a:extLst>
                  <a:ext uri="{FF2B5EF4-FFF2-40B4-BE49-F238E27FC236}">
                    <a16:creationId xmlns:a16="http://schemas.microsoft.com/office/drawing/2014/main" id="{097D27E5-A2CB-49B1-A657-669FFD1491AA}"/>
                  </a:ext>
                </a:extLst>
              </p:cNvPr>
              <p:cNvSpPr/>
              <p:nvPr/>
            </p:nvSpPr>
            <p:spPr>
              <a:xfrm>
                <a:off x="-2782" y="4865218"/>
                <a:ext cx="697789" cy="156516"/>
              </a:xfrm>
              <a:prstGeom prst="rect">
                <a:avLst/>
              </a:prstGeom>
              <a:solidFill>
                <a:srgbClr val="FF000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80" name="Rectangle 1079">
                <a:extLst>
                  <a:ext uri="{FF2B5EF4-FFF2-40B4-BE49-F238E27FC236}">
                    <a16:creationId xmlns:a16="http://schemas.microsoft.com/office/drawing/2014/main" id="{92030944-BB24-4E78-A90C-4A16CC4041C6}"/>
                  </a:ext>
                </a:extLst>
              </p:cNvPr>
              <p:cNvSpPr/>
              <p:nvPr/>
            </p:nvSpPr>
            <p:spPr>
              <a:xfrm>
                <a:off x="-2782" y="4708701"/>
                <a:ext cx="697789" cy="156516"/>
              </a:xfrm>
              <a:prstGeom prst="rect">
                <a:avLst/>
              </a:prstGeom>
              <a:solidFill>
                <a:srgbClr val="FF000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81" name="Rectangle 1080">
                <a:extLst>
                  <a:ext uri="{FF2B5EF4-FFF2-40B4-BE49-F238E27FC236}">
                    <a16:creationId xmlns:a16="http://schemas.microsoft.com/office/drawing/2014/main" id="{77C36922-6F86-4CF5-9080-2A88A3C28E02}"/>
                  </a:ext>
                </a:extLst>
              </p:cNvPr>
              <p:cNvSpPr/>
              <p:nvPr/>
            </p:nvSpPr>
            <p:spPr>
              <a:xfrm>
                <a:off x="-2782" y="5178250"/>
                <a:ext cx="697789" cy="156516"/>
              </a:xfrm>
              <a:prstGeom prst="rect">
                <a:avLst/>
              </a:prstGeom>
              <a:solidFill>
                <a:srgbClr val="FF000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82" name="Rectangle 1081">
                <a:extLst>
                  <a:ext uri="{FF2B5EF4-FFF2-40B4-BE49-F238E27FC236}">
                    <a16:creationId xmlns:a16="http://schemas.microsoft.com/office/drawing/2014/main" id="{198FC450-5D96-4674-8D60-50E0EC913E50}"/>
                  </a:ext>
                </a:extLst>
              </p:cNvPr>
              <p:cNvSpPr/>
              <p:nvPr/>
            </p:nvSpPr>
            <p:spPr>
              <a:xfrm>
                <a:off x="-2782" y="5021734"/>
                <a:ext cx="697789" cy="156516"/>
              </a:xfrm>
              <a:prstGeom prst="rect">
                <a:avLst/>
              </a:prstGeom>
              <a:solidFill>
                <a:srgbClr val="FF000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83" name="Rectangle 1082">
                <a:extLst>
                  <a:ext uri="{FF2B5EF4-FFF2-40B4-BE49-F238E27FC236}">
                    <a16:creationId xmlns:a16="http://schemas.microsoft.com/office/drawing/2014/main" id="{0C0942B9-795B-4201-8978-9A5A6FF34E12}"/>
                  </a:ext>
                </a:extLst>
              </p:cNvPr>
              <p:cNvSpPr/>
              <p:nvPr/>
            </p:nvSpPr>
            <p:spPr>
              <a:xfrm>
                <a:off x="-4761" y="4865218"/>
                <a:ext cx="348894" cy="156516"/>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84" name="Rectangle 1083">
                <a:extLst>
                  <a:ext uri="{FF2B5EF4-FFF2-40B4-BE49-F238E27FC236}">
                    <a16:creationId xmlns:a16="http://schemas.microsoft.com/office/drawing/2014/main" id="{18C7CD8B-E6C4-4297-9CDF-E7BD2E10B56B}"/>
                  </a:ext>
                </a:extLst>
              </p:cNvPr>
              <p:cNvSpPr/>
              <p:nvPr/>
            </p:nvSpPr>
            <p:spPr>
              <a:xfrm>
                <a:off x="-4761" y="4708701"/>
                <a:ext cx="348894" cy="156516"/>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85" name="Rectangle 1084">
                <a:extLst>
                  <a:ext uri="{FF2B5EF4-FFF2-40B4-BE49-F238E27FC236}">
                    <a16:creationId xmlns:a16="http://schemas.microsoft.com/office/drawing/2014/main" id="{5CF51846-E350-4B3C-A185-E653B3B98E61}"/>
                  </a:ext>
                </a:extLst>
              </p:cNvPr>
              <p:cNvSpPr/>
              <p:nvPr/>
            </p:nvSpPr>
            <p:spPr>
              <a:xfrm>
                <a:off x="-4761" y="5178250"/>
                <a:ext cx="348894" cy="156516"/>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86" name="Rectangle 1085">
                <a:extLst>
                  <a:ext uri="{FF2B5EF4-FFF2-40B4-BE49-F238E27FC236}">
                    <a16:creationId xmlns:a16="http://schemas.microsoft.com/office/drawing/2014/main" id="{20CA4B04-5EAB-4558-B8AC-5178FDA7F9D4}"/>
                  </a:ext>
                </a:extLst>
              </p:cNvPr>
              <p:cNvSpPr/>
              <p:nvPr/>
            </p:nvSpPr>
            <p:spPr>
              <a:xfrm>
                <a:off x="-4761" y="5021734"/>
                <a:ext cx="348894" cy="156516"/>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976" name="Group 975">
              <a:extLst>
                <a:ext uri="{FF2B5EF4-FFF2-40B4-BE49-F238E27FC236}">
                  <a16:creationId xmlns:a16="http://schemas.microsoft.com/office/drawing/2014/main" id="{38BC4767-1C9E-4E31-BD18-6240F7FA1A10}"/>
                </a:ext>
              </a:extLst>
            </p:cNvPr>
            <p:cNvGrpSpPr/>
            <p:nvPr/>
          </p:nvGrpSpPr>
          <p:grpSpPr>
            <a:xfrm flipH="1">
              <a:off x="9282176" y="1732487"/>
              <a:ext cx="252572" cy="103122"/>
              <a:chOff x="1507458" y="975898"/>
              <a:chExt cx="699767" cy="313032"/>
            </a:xfrm>
          </p:grpSpPr>
          <p:sp>
            <p:nvSpPr>
              <p:cNvPr id="1075" name="Rectangle 1074">
                <a:extLst>
                  <a:ext uri="{FF2B5EF4-FFF2-40B4-BE49-F238E27FC236}">
                    <a16:creationId xmlns:a16="http://schemas.microsoft.com/office/drawing/2014/main" id="{58C75F43-412C-4918-B6DC-CF881B41BEA4}"/>
                  </a:ext>
                </a:extLst>
              </p:cNvPr>
              <p:cNvSpPr/>
              <p:nvPr/>
            </p:nvSpPr>
            <p:spPr>
              <a:xfrm>
                <a:off x="1509436" y="1132414"/>
                <a:ext cx="697789" cy="156516"/>
              </a:xfrm>
              <a:prstGeom prst="rect">
                <a:avLst/>
              </a:prstGeom>
              <a:solidFill>
                <a:srgbClr val="FFC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76" name="Rectangle 1075">
                <a:extLst>
                  <a:ext uri="{FF2B5EF4-FFF2-40B4-BE49-F238E27FC236}">
                    <a16:creationId xmlns:a16="http://schemas.microsoft.com/office/drawing/2014/main" id="{5777F35F-7F5A-47FD-8A1D-7D6BB3BE7CB3}"/>
                  </a:ext>
                </a:extLst>
              </p:cNvPr>
              <p:cNvSpPr/>
              <p:nvPr/>
            </p:nvSpPr>
            <p:spPr>
              <a:xfrm>
                <a:off x="1509436" y="975898"/>
                <a:ext cx="697789" cy="156516"/>
              </a:xfrm>
              <a:prstGeom prst="rect">
                <a:avLst/>
              </a:prstGeom>
              <a:solidFill>
                <a:srgbClr val="FFC00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77" name="Rectangle 1076">
                <a:extLst>
                  <a:ext uri="{FF2B5EF4-FFF2-40B4-BE49-F238E27FC236}">
                    <a16:creationId xmlns:a16="http://schemas.microsoft.com/office/drawing/2014/main" id="{B11724E9-62F9-41E6-A195-8C7A075F555C}"/>
                  </a:ext>
                </a:extLst>
              </p:cNvPr>
              <p:cNvSpPr/>
              <p:nvPr/>
            </p:nvSpPr>
            <p:spPr>
              <a:xfrm>
                <a:off x="1507458" y="1132414"/>
                <a:ext cx="348894" cy="156516"/>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78" name="Rectangle 1077">
                <a:extLst>
                  <a:ext uri="{FF2B5EF4-FFF2-40B4-BE49-F238E27FC236}">
                    <a16:creationId xmlns:a16="http://schemas.microsoft.com/office/drawing/2014/main" id="{78537E9F-B6B6-4601-8A31-261A9727F887}"/>
                  </a:ext>
                </a:extLst>
              </p:cNvPr>
              <p:cNvSpPr/>
              <p:nvPr/>
            </p:nvSpPr>
            <p:spPr>
              <a:xfrm>
                <a:off x="1507458" y="975898"/>
                <a:ext cx="348894" cy="156516"/>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977" name="Group 976">
              <a:extLst>
                <a:ext uri="{FF2B5EF4-FFF2-40B4-BE49-F238E27FC236}">
                  <a16:creationId xmlns:a16="http://schemas.microsoft.com/office/drawing/2014/main" id="{AB6FD2E8-B7B0-4C61-9E4C-F5C5ADC2C2C9}"/>
                </a:ext>
              </a:extLst>
            </p:cNvPr>
            <p:cNvGrpSpPr/>
            <p:nvPr/>
          </p:nvGrpSpPr>
          <p:grpSpPr>
            <a:xfrm flipH="1">
              <a:off x="9272778" y="3836462"/>
              <a:ext cx="252572" cy="154682"/>
              <a:chOff x="1505482" y="2196547"/>
              <a:chExt cx="699768" cy="469549"/>
            </a:xfrm>
          </p:grpSpPr>
          <p:sp>
            <p:nvSpPr>
              <p:cNvPr id="1069" name="Rectangle 1068">
                <a:extLst>
                  <a:ext uri="{FF2B5EF4-FFF2-40B4-BE49-F238E27FC236}">
                    <a16:creationId xmlns:a16="http://schemas.microsoft.com/office/drawing/2014/main" id="{AE06048C-393A-4A28-A24C-EE60D1B60AB2}"/>
                  </a:ext>
                </a:extLst>
              </p:cNvPr>
              <p:cNvSpPr/>
              <p:nvPr/>
            </p:nvSpPr>
            <p:spPr>
              <a:xfrm>
                <a:off x="1507461" y="2353063"/>
                <a:ext cx="697789" cy="156516"/>
              </a:xfrm>
              <a:prstGeom prst="rect">
                <a:avLst/>
              </a:prstGeom>
              <a:solidFill>
                <a:srgbClr val="7030A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70" name="Rectangle 1069">
                <a:extLst>
                  <a:ext uri="{FF2B5EF4-FFF2-40B4-BE49-F238E27FC236}">
                    <a16:creationId xmlns:a16="http://schemas.microsoft.com/office/drawing/2014/main" id="{6E2FC346-D177-4F4E-8450-BC82BAF7F866}"/>
                  </a:ext>
                </a:extLst>
              </p:cNvPr>
              <p:cNvSpPr/>
              <p:nvPr/>
            </p:nvSpPr>
            <p:spPr>
              <a:xfrm>
                <a:off x="1507461" y="2196547"/>
                <a:ext cx="697789" cy="156516"/>
              </a:xfrm>
              <a:prstGeom prst="rect">
                <a:avLst/>
              </a:prstGeom>
              <a:solidFill>
                <a:srgbClr val="7030A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71" name="Rectangle 1070">
                <a:extLst>
                  <a:ext uri="{FF2B5EF4-FFF2-40B4-BE49-F238E27FC236}">
                    <a16:creationId xmlns:a16="http://schemas.microsoft.com/office/drawing/2014/main" id="{07F8A633-8BFD-4D72-8865-3FCC474C9DE5}"/>
                  </a:ext>
                </a:extLst>
              </p:cNvPr>
              <p:cNvSpPr/>
              <p:nvPr/>
            </p:nvSpPr>
            <p:spPr>
              <a:xfrm>
                <a:off x="1507461" y="2509580"/>
                <a:ext cx="697789" cy="156516"/>
              </a:xfrm>
              <a:prstGeom prst="rect">
                <a:avLst/>
              </a:prstGeom>
              <a:solidFill>
                <a:srgbClr val="7030A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72" name="Rectangle 1071">
                <a:extLst>
                  <a:ext uri="{FF2B5EF4-FFF2-40B4-BE49-F238E27FC236}">
                    <a16:creationId xmlns:a16="http://schemas.microsoft.com/office/drawing/2014/main" id="{6AC09270-747D-4891-A685-46FB4526B232}"/>
                  </a:ext>
                </a:extLst>
              </p:cNvPr>
              <p:cNvSpPr/>
              <p:nvPr/>
            </p:nvSpPr>
            <p:spPr>
              <a:xfrm>
                <a:off x="1505482" y="2353063"/>
                <a:ext cx="348894" cy="156516"/>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73" name="Rectangle 1072">
                <a:extLst>
                  <a:ext uri="{FF2B5EF4-FFF2-40B4-BE49-F238E27FC236}">
                    <a16:creationId xmlns:a16="http://schemas.microsoft.com/office/drawing/2014/main" id="{F9DD6EAF-519B-45D7-8D5B-9A98ADA06FB1}"/>
                  </a:ext>
                </a:extLst>
              </p:cNvPr>
              <p:cNvSpPr/>
              <p:nvPr/>
            </p:nvSpPr>
            <p:spPr>
              <a:xfrm>
                <a:off x="1505482" y="2196547"/>
                <a:ext cx="348894" cy="156516"/>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74" name="Rectangle 1073">
                <a:extLst>
                  <a:ext uri="{FF2B5EF4-FFF2-40B4-BE49-F238E27FC236}">
                    <a16:creationId xmlns:a16="http://schemas.microsoft.com/office/drawing/2014/main" id="{C83284ED-4885-459B-A88E-2E21AB530E85}"/>
                  </a:ext>
                </a:extLst>
              </p:cNvPr>
              <p:cNvSpPr/>
              <p:nvPr/>
            </p:nvSpPr>
            <p:spPr>
              <a:xfrm>
                <a:off x="1505482" y="2509580"/>
                <a:ext cx="348894" cy="156516"/>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978" name="Group 977">
              <a:extLst>
                <a:ext uri="{FF2B5EF4-FFF2-40B4-BE49-F238E27FC236}">
                  <a16:creationId xmlns:a16="http://schemas.microsoft.com/office/drawing/2014/main" id="{63659FE1-CAA7-49C6-8DB8-CAF698A2051B}"/>
                </a:ext>
              </a:extLst>
            </p:cNvPr>
            <p:cNvGrpSpPr/>
            <p:nvPr/>
          </p:nvGrpSpPr>
          <p:grpSpPr>
            <a:xfrm flipH="1">
              <a:off x="9281846" y="2745547"/>
              <a:ext cx="252572" cy="154682"/>
              <a:chOff x="1503507" y="3584988"/>
              <a:chExt cx="699767" cy="469550"/>
            </a:xfrm>
          </p:grpSpPr>
          <p:sp>
            <p:nvSpPr>
              <p:cNvPr id="1063" name="Rectangle 1062">
                <a:extLst>
                  <a:ext uri="{FF2B5EF4-FFF2-40B4-BE49-F238E27FC236}">
                    <a16:creationId xmlns:a16="http://schemas.microsoft.com/office/drawing/2014/main" id="{33A5B0C5-EF04-4493-9A73-BB4A6F1DA95F}"/>
                  </a:ext>
                </a:extLst>
              </p:cNvPr>
              <p:cNvSpPr/>
              <p:nvPr/>
            </p:nvSpPr>
            <p:spPr>
              <a:xfrm>
                <a:off x="1505485" y="3741506"/>
                <a:ext cx="697789" cy="156516"/>
              </a:xfrm>
              <a:prstGeom prst="rect">
                <a:avLst/>
              </a:prstGeom>
              <a:solidFill>
                <a:srgbClr val="00B0F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64" name="Rectangle 1063">
                <a:extLst>
                  <a:ext uri="{FF2B5EF4-FFF2-40B4-BE49-F238E27FC236}">
                    <a16:creationId xmlns:a16="http://schemas.microsoft.com/office/drawing/2014/main" id="{960B980C-0D41-4DB9-8496-D80AA4AFDA4A}"/>
                  </a:ext>
                </a:extLst>
              </p:cNvPr>
              <p:cNvSpPr/>
              <p:nvPr/>
            </p:nvSpPr>
            <p:spPr>
              <a:xfrm>
                <a:off x="1505485" y="3584988"/>
                <a:ext cx="697789" cy="156516"/>
              </a:xfrm>
              <a:prstGeom prst="rect">
                <a:avLst/>
              </a:prstGeom>
              <a:solidFill>
                <a:srgbClr val="00B0F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65" name="Rectangle 1064">
                <a:extLst>
                  <a:ext uri="{FF2B5EF4-FFF2-40B4-BE49-F238E27FC236}">
                    <a16:creationId xmlns:a16="http://schemas.microsoft.com/office/drawing/2014/main" id="{CE0E3A88-16E0-4E41-BF44-70126C880733}"/>
                  </a:ext>
                </a:extLst>
              </p:cNvPr>
              <p:cNvSpPr/>
              <p:nvPr/>
            </p:nvSpPr>
            <p:spPr>
              <a:xfrm>
                <a:off x="1505485" y="3898022"/>
                <a:ext cx="697789" cy="156516"/>
              </a:xfrm>
              <a:prstGeom prst="rect">
                <a:avLst/>
              </a:prstGeom>
              <a:solidFill>
                <a:srgbClr val="00B0F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66" name="Rectangle 1065">
                <a:extLst>
                  <a:ext uri="{FF2B5EF4-FFF2-40B4-BE49-F238E27FC236}">
                    <a16:creationId xmlns:a16="http://schemas.microsoft.com/office/drawing/2014/main" id="{474A5165-B11E-43F0-B3D1-2E1E31682E86}"/>
                  </a:ext>
                </a:extLst>
              </p:cNvPr>
              <p:cNvSpPr/>
              <p:nvPr/>
            </p:nvSpPr>
            <p:spPr>
              <a:xfrm>
                <a:off x="1503507" y="3741506"/>
                <a:ext cx="348894" cy="156516"/>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67" name="Rectangle 1066">
                <a:extLst>
                  <a:ext uri="{FF2B5EF4-FFF2-40B4-BE49-F238E27FC236}">
                    <a16:creationId xmlns:a16="http://schemas.microsoft.com/office/drawing/2014/main" id="{4927276A-7FCE-4137-B5AF-543B54638718}"/>
                  </a:ext>
                </a:extLst>
              </p:cNvPr>
              <p:cNvSpPr/>
              <p:nvPr/>
            </p:nvSpPr>
            <p:spPr>
              <a:xfrm>
                <a:off x="1503507" y="3584988"/>
                <a:ext cx="348894" cy="156516"/>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68" name="Rectangle 1067">
                <a:extLst>
                  <a:ext uri="{FF2B5EF4-FFF2-40B4-BE49-F238E27FC236}">
                    <a16:creationId xmlns:a16="http://schemas.microsoft.com/office/drawing/2014/main" id="{5C49B885-6B7D-488C-BDE9-CD127D3BDF43}"/>
                  </a:ext>
                </a:extLst>
              </p:cNvPr>
              <p:cNvSpPr/>
              <p:nvPr/>
            </p:nvSpPr>
            <p:spPr>
              <a:xfrm>
                <a:off x="1503507" y="3898022"/>
                <a:ext cx="348894" cy="156516"/>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979" name="Rectangle 978">
              <a:extLst>
                <a:ext uri="{FF2B5EF4-FFF2-40B4-BE49-F238E27FC236}">
                  <a16:creationId xmlns:a16="http://schemas.microsoft.com/office/drawing/2014/main" id="{1FF3090D-DEF4-42CA-9D24-6AA3FFBB432D}"/>
                </a:ext>
              </a:extLst>
            </p:cNvPr>
            <p:cNvSpPr/>
            <p:nvPr/>
          </p:nvSpPr>
          <p:spPr>
            <a:xfrm flipH="1">
              <a:off x="9287630" y="4902582"/>
              <a:ext cx="251858" cy="51561"/>
            </a:xfrm>
            <a:prstGeom prst="rect">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80" name="Rectangle 979">
              <a:extLst>
                <a:ext uri="{FF2B5EF4-FFF2-40B4-BE49-F238E27FC236}">
                  <a16:creationId xmlns:a16="http://schemas.microsoft.com/office/drawing/2014/main" id="{5D01E906-C21C-47E3-B9E8-4B84381CEA43}"/>
                </a:ext>
              </a:extLst>
            </p:cNvPr>
            <p:cNvSpPr/>
            <p:nvPr/>
          </p:nvSpPr>
          <p:spPr>
            <a:xfrm flipH="1">
              <a:off x="9287630" y="4851021"/>
              <a:ext cx="251858" cy="51561"/>
            </a:xfrm>
            <a:prstGeom prst="rect">
              <a:avLst/>
            </a:prstGeom>
            <a:solidFill>
              <a:srgbClr val="FF000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81" name="Rectangle 980">
              <a:extLst>
                <a:ext uri="{FF2B5EF4-FFF2-40B4-BE49-F238E27FC236}">
                  <a16:creationId xmlns:a16="http://schemas.microsoft.com/office/drawing/2014/main" id="{0CA935B9-CD5E-4748-AADA-6EE562DAE7DF}"/>
                </a:ext>
              </a:extLst>
            </p:cNvPr>
            <p:cNvSpPr/>
            <p:nvPr/>
          </p:nvSpPr>
          <p:spPr>
            <a:xfrm flipH="1">
              <a:off x="9414275" y="4902582"/>
              <a:ext cx="125928" cy="51561"/>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82" name="Rectangle 981">
              <a:extLst>
                <a:ext uri="{FF2B5EF4-FFF2-40B4-BE49-F238E27FC236}">
                  <a16:creationId xmlns:a16="http://schemas.microsoft.com/office/drawing/2014/main" id="{7BB6B245-EB46-4224-B783-4C351EB4DEC5}"/>
                </a:ext>
              </a:extLst>
            </p:cNvPr>
            <p:cNvSpPr/>
            <p:nvPr/>
          </p:nvSpPr>
          <p:spPr>
            <a:xfrm flipH="1">
              <a:off x="9414275" y="4851021"/>
              <a:ext cx="125928" cy="51561"/>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983" name="Group 982">
              <a:extLst>
                <a:ext uri="{FF2B5EF4-FFF2-40B4-BE49-F238E27FC236}">
                  <a16:creationId xmlns:a16="http://schemas.microsoft.com/office/drawing/2014/main" id="{61FD3956-6523-4686-BAFA-E1A697F8509D}"/>
                </a:ext>
              </a:extLst>
            </p:cNvPr>
            <p:cNvGrpSpPr/>
            <p:nvPr/>
          </p:nvGrpSpPr>
          <p:grpSpPr>
            <a:xfrm flipH="1">
              <a:off x="9287632" y="5872471"/>
              <a:ext cx="252572" cy="154682"/>
              <a:chOff x="1501532" y="5950339"/>
              <a:chExt cx="699763" cy="469550"/>
            </a:xfrm>
          </p:grpSpPr>
          <p:sp>
            <p:nvSpPr>
              <p:cNvPr id="1057" name="Rectangle 1056">
                <a:extLst>
                  <a:ext uri="{FF2B5EF4-FFF2-40B4-BE49-F238E27FC236}">
                    <a16:creationId xmlns:a16="http://schemas.microsoft.com/office/drawing/2014/main" id="{FA9979C1-B355-4B37-A9DF-FC63319CB288}"/>
                  </a:ext>
                </a:extLst>
              </p:cNvPr>
              <p:cNvSpPr/>
              <p:nvPr/>
            </p:nvSpPr>
            <p:spPr>
              <a:xfrm>
                <a:off x="1503506" y="6106856"/>
                <a:ext cx="697789" cy="156516"/>
              </a:xfrm>
              <a:prstGeom prst="rect">
                <a:avLst/>
              </a:prstGeom>
              <a:solidFill>
                <a:srgbClr val="00B05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58" name="Rectangle 1057">
                <a:extLst>
                  <a:ext uri="{FF2B5EF4-FFF2-40B4-BE49-F238E27FC236}">
                    <a16:creationId xmlns:a16="http://schemas.microsoft.com/office/drawing/2014/main" id="{E63799AA-FAA8-4809-9881-D58C97F2F1EA}"/>
                  </a:ext>
                </a:extLst>
              </p:cNvPr>
              <p:cNvSpPr/>
              <p:nvPr/>
            </p:nvSpPr>
            <p:spPr>
              <a:xfrm>
                <a:off x="1503506" y="5950339"/>
                <a:ext cx="697789" cy="156516"/>
              </a:xfrm>
              <a:prstGeom prst="rect">
                <a:avLst/>
              </a:prstGeom>
              <a:solidFill>
                <a:srgbClr val="00B05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59" name="Rectangle 1058">
                <a:extLst>
                  <a:ext uri="{FF2B5EF4-FFF2-40B4-BE49-F238E27FC236}">
                    <a16:creationId xmlns:a16="http://schemas.microsoft.com/office/drawing/2014/main" id="{5A9F7819-7ABD-4535-BFC5-162469253170}"/>
                  </a:ext>
                </a:extLst>
              </p:cNvPr>
              <p:cNvSpPr/>
              <p:nvPr/>
            </p:nvSpPr>
            <p:spPr>
              <a:xfrm>
                <a:off x="1503506" y="6263373"/>
                <a:ext cx="697789" cy="156516"/>
              </a:xfrm>
              <a:prstGeom prst="rect">
                <a:avLst/>
              </a:prstGeom>
              <a:solidFill>
                <a:srgbClr val="00B05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60" name="Rectangle 1059">
                <a:extLst>
                  <a:ext uri="{FF2B5EF4-FFF2-40B4-BE49-F238E27FC236}">
                    <a16:creationId xmlns:a16="http://schemas.microsoft.com/office/drawing/2014/main" id="{B4A825DD-5A4F-4003-9538-F7105AA95EE0}"/>
                  </a:ext>
                </a:extLst>
              </p:cNvPr>
              <p:cNvSpPr/>
              <p:nvPr/>
            </p:nvSpPr>
            <p:spPr>
              <a:xfrm>
                <a:off x="1501532" y="6106856"/>
                <a:ext cx="348894" cy="156516"/>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61" name="Rectangle 1060">
                <a:extLst>
                  <a:ext uri="{FF2B5EF4-FFF2-40B4-BE49-F238E27FC236}">
                    <a16:creationId xmlns:a16="http://schemas.microsoft.com/office/drawing/2014/main" id="{38D5256E-1658-47BD-AD4D-550266DAF33F}"/>
                  </a:ext>
                </a:extLst>
              </p:cNvPr>
              <p:cNvSpPr/>
              <p:nvPr/>
            </p:nvSpPr>
            <p:spPr>
              <a:xfrm>
                <a:off x="1501532" y="5950339"/>
                <a:ext cx="348894" cy="156516"/>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62" name="Rectangle 1061">
                <a:extLst>
                  <a:ext uri="{FF2B5EF4-FFF2-40B4-BE49-F238E27FC236}">
                    <a16:creationId xmlns:a16="http://schemas.microsoft.com/office/drawing/2014/main" id="{E57A93A3-F412-4FDD-BFB1-262B14FD570E}"/>
                  </a:ext>
                </a:extLst>
              </p:cNvPr>
              <p:cNvSpPr/>
              <p:nvPr/>
            </p:nvSpPr>
            <p:spPr>
              <a:xfrm>
                <a:off x="1501532" y="6263373"/>
                <a:ext cx="348894" cy="156516"/>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997" name="Group 996">
              <a:extLst>
                <a:ext uri="{FF2B5EF4-FFF2-40B4-BE49-F238E27FC236}">
                  <a16:creationId xmlns:a16="http://schemas.microsoft.com/office/drawing/2014/main" id="{3BA65781-97FB-4110-BE39-DFC16F6CEAC1}"/>
                </a:ext>
              </a:extLst>
            </p:cNvPr>
            <p:cNvGrpSpPr/>
            <p:nvPr/>
          </p:nvGrpSpPr>
          <p:grpSpPr>
            <a:xfrm flipH="1">
              <a:off x="10069389" y="1563193"/>
              <a:ext cx="252572" cy="206243"/>
              <a:chOff x="-9168" y="976137"/>
              <a:chExt cx="699767" cy="632855"/>
            </a:xfrm>
          </p:grpSpPr>
          <p:sp>
            <p:nvSpPr>
              <p:cNvPr id="1049" name="Rectangle 1048">
                <a:extLst>
                  <a:ext uri="{FF2B5EF4-FFF2-40B4-BE49-F238E27FC236}">
                    <a16:creationId xmlns:a16="http://schemas.microsoft.com/office/drawing/2014/main" id="{C10148E3-92CF-4EE8-B0B7-3A029649FE39}"/>
                  </a:ext>
                </a:extLst>
              </p:cNvPr>
              <p:cNvSpPr/>
              <p:nvPr/>
            </p:nvSpPr>
            <p:spPr>
              <a:xfrm>
                <a:off x="-7190" y="1132653"/>
                <a:ext cx="697789" cy="156516"/>
              </a:xfrm>
              <a:prstGeom prst="rect">
                <a:avLst/>
              </a:prstGeom>
              <a:solidFill>
                <a:srgbClr val="FFC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50" name="Rectangle 1049">
                <a:extLst>
                  <a:ext uri="{FF2B5EF4-FFF2-40B4-BE49-F238E27FC236}">
                    <a16:creationId xmlns:a16="http://schemas.microsoft.com/office/drawing/2014/main" id="{E5DD3813-3192-4CEC-95C1-90E89EB6FD30}"/>
                  </a:ext>
                </a:extLst>
              </p:cNvPr>
              <p:cNvSpPr/>
              <p:nvPr/>
            </p:nvSpPr>
            <p:spPr>
              <a:xfrm>
                <a:off x="-7190" y="976137"/>
                <a:ext cx="697789" cy="156516"/>
              </a:xfrm>
              <a:prstGeom prst="rect">
                <a:avLst/>
              </a:prstGeom>
              <a:solidFill>
                <a:srgbClr val="FFC00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51" name="Rectangle 1050">
                <a:extLst>
                  <a:ext uri="{FF2B5EF4-FFF2-40B4-BE49-F238E27FC236}">
                    <a16:creationId xmlns:a16="http://schemas.microsoft.com/office/drawing/2014/main" id="{BB6E44AB-5636-472B-833D-4A65CF5BE59E}"/>
                  </a:ext>
                </a:extLst>
              </p:cNvPr>
              <p:cNvSpPr/>
              <p:nvPr/>
            </p:nvSpPr>
            <p:spPr>
              <a:xfrm>
                <a:off x="-9168" y="1132653"/>
                <a:ext cx="348894" cy="156516"/>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52" name="Rectangle 1051">
                <a:extLst>
                  <a:ext uri="{FF2B5EF4-FFF2-40B4-BE49-F238E27FC236}">
                    <a16:creationId xmlns:a16="http://schemas.microsoft.com/office/drawing/2014/main" id="{5E65C0B7-1997-418C-A3C5-0597CF965F9F}"/>
                  </a:ext>
                </a:extLst>
              </p:cNvPr>
              <p:cNvSpPr/>
              <p:nvPr/>
            </p:nvSpPr>
            <p:spPr>
              <a:xfrm>
                <a:off x="-9168" y="976137"/>
                <a:ext cx="348894" cy="156516"/>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53" name="Rectangle 1052">
                <a:extLst>
                  <a:ext uri="{FF2B5EF4-FFF2-40B4-BE49-F238E27FC236}">
                    <a16:creationId xmlns:a16="http://schemas.microsoft.com/office/drawing/2014/main" id="{40C58A63-CC49-4B3E-AC18-AF29DBA12F99}"/>
                  </a:ext>
                </a:extLst>
              </p:cNvPr>
              <p:cNvSpPr/>
              <p:nvPr/>
            </p:nvSpPr>
            <p:spPr>
              <a:xfrm>
                <a:off x="-7190" y="1452476"/>
                <a:ext cx="697789" cy="156516"/>
              </a:xfrm>
              <a:prstGeom prst="rect">
                <a:avLst/>
              </a:prstGeom>
              <a:solidFill>
                <a:srgbClr val="FFC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54" name="Rectangle 1053">
                <a:extLst>
                  <a:ext uri="{FF2B5EF4-FFF2-40B4-BE49-F238E27FC236}">
                    <a16:creationId xmlns:a16="http://schemas.microsoft.com/office/drawing/2014/main" id="{A2BA304B-74DB-4E90-8289-7073DE6A5A65}"/>
                  </a:ext>
                </a:extLst>
              </p:cNvPr>
              <p:cNvSpPr/>
              <p:nvPr/>
            </p:nvSpPr>
            <p:spPr>
              <a:xfrm>
                <a:off x="-7190" y="1295960"/>
                <a:ext cx="697789" cy="156516"/>
              </a:xfrm>
              <a:prstGeom prst="rect">
                <a:avLst/>
              </a:prstGeom>
              <a:solidFill>
                <a:srgbClr val="FFC00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55" name="Rectangle 1054">
                <a:extLst>
                  <a:ext uri="{FF2B5EF4-FFF2-40B4-BE49-F238E27FC236}">
                    <a16:creationId xmlns:a16="http://schemas.microsoft.com/office/drawing/2014/main" id="{3B2AC4A9-8700-4EC0-BF6F-18FBBABC73F5}"/>
                  </a:ext>
                </a:extLst>
              </p:cNvPr>
              <p:cNvSpPr/>
              <p:nvPr/>
            </p:nvSpPr>
            <p:spPr>
              <a:xfrm>
                <a:off x="-9168" y="1452476"/>
                <a:ext cx="348894" cy="156516"/>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56" name="Rectangle 1055">
                <a:extLst>
                  <a:ext uri="{FF2B5EF4-FFF2-40B4-BE49-F238E27FC236}">
                    <a16:creationId xmlns:a16="http://schemas.microsoft.com/office/drawing/2014/main" id="{6A49AC42-2465-4F3C-A7B4-06EDB7013EE5}"/>
                  </a:ext>
                </a:extLst>
              </p:cNvPr>
              <p:cNvSpPr/>
              <p:nvPr/>
            </p:nvSpPr>
            <p:spPr>
              <a:xfrm>
                <a:off x="-9168" y="1295960"/>
                <a:ext cx="348894" cy="156516"/>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999" name="Group 998">
              <a:extLst>
                <a:ext uri="{FF2B5EF4-FFF2-40B4-BE49-F238E27FC236}">
                  <a16:creationId xmlns:a16="http://schemas.microsoft.com/office/drawing/2014/main" id="{5CB59F02-38D2-4EA8-BE24-A34687AE5397}"/>
                </a:ext>
              </a:extLst>
            </p:cNvPr>
            <p:cNvGrpSpPr/>
            <p:nvPr/>
          </p:nvGrpSpPr>
          <p:grpSpPr>
            <a:xfrm flipH="1">
              <a:off x="10078381" y="3746585"/>
              <a:ext cx="252572" cy="103122"/>
              <a:chOff x="-10297" y="3581792"/>
              <a:chExt cx="699767" cy="313032"/>
            </a:xfrm>
          </p:grpSpPr>
          <p:sp>
            <p:nvSpPr>
              <p:cNvPr id="1035" name="Rectangle 1034">
                <a:extLst>
                  <a:ext uri="{FF2B5EF4-FFF2-40B4-BE49-F238E27FC236}">
                    <a16:creationId xmlns:a16="http://schemas.microsoft.com/office/drawing/2014/main" id="{F4DF8B3F-E30A-40B7-925E-6C18C5E2A45E}"/>
                  </a:ext>
                </a:extLst>
              </p:cNvPr>
              <p:cNvSpPr/>
              <p:nvPr/>
            </p:nvSpPr>
            <p:spPr>
              <a:xfrm>
                <a:off x="-8319" y="3738308"/>
                <a:ext cx="697789" cy="156516"/>
              </a:xfrm>
              <a:prstGeom prst="rect">
                <a:avLst/>
              </a:prstGeom>
              <a:solidFill>
                <a:srgbClr val="7030A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36" name="Rectangle 1035">
                <a:extLst>
                  <a:ext uri="{FF2B5EF4-FFF2-40B4-BE49-F238E27FC236}">
                    <a16:creationId xmlns:a16="http://schemas.microsoft.com/office/drawing/2014/main" id="{A9945658-15A8-4DF8-AD3D-9FB78C432184}"/>
                  </a:ext>
                </a:extLst>
              </p:cNvPr>
              <p:cNvSpPr/>
              <p:nvPr/>
            </p:nvSpPr>
            <p:spPr>
              <a:xfrm>
                <a:off x="-8319" y="3581792"/>
                <a:ext cx="697789" cy="156516"/>
              </a:xfrm>
              <a:prstGeom prst="rect">
                <a:avLst/>
              </a:prstGeom>
              <a:solidFill>
                <a:srgbClr val="7030A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37" name="Rectangle 1036">
                <a:extLst>
                  <a:ext uri="{FF2B5EF4-FFF2-40B4-BE49-F238E27FC236}">
                    <a16:creationId xmlns:a16="http://schemas.microsoft.com/office/drawing/2014/main" id="{E93E7DA2-595D-4B42-A430-0384EEFF8BF8}"/>
                  </a:ext>
                </a:extLst>
              </p:cNvPr>
              <p:cNvSpPr/>
              <p:nvPr/>
            </p:nvSpPr>
            <p:spPr>
              <a:xfrm>
                <a:off x="-10297" y="3738308"/>
                <a:ext cx="348894" cy="156516"/>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38" name="Rectangle 1037">
                <a:extLst>
                  <a:ext uri="{FF2B5EF4-FFF2-40B4-BE49-F238E27FC236}">
                    <a16:creationId xmlns:a16="http://schemas.microsoft.com/office/drawing/2014/main" id="{8A676D7D-5558-438E-8870-A1DC1C5D935F}"/>
                  </a:ext>
                </a:extLst>
              </p:cNvPr>
              <p:cNvSpPr/>
              <p:nvPr/>
            </p:nvSpPr>
            <p:spPr>
              <a:xfrm>
                <a:off x="-10297" y="3581792"/>
                <a:ext cx="348894" cy="156516"/>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1001" name="Group 1000">
              <a:extLst>
                <a:ext uri="{FF2B5EF4-FFF2-40B4-BE49-F238E27FC236}">
                  <a16:creationId xmlns:a16="http://schemas.microsoft.com/office/drawing/2014/main" id="{705AC660-4D39-464D-B86C-16518F2ACDE3}"/>
                </a:ext>
              </a:extLst>
            </p:cNvPr>
            <p:cNvGrpSpPr/>
            <p:nvPr/>
          </p:nvGrpSpPr>
          <p:grpSpPr>
            <a:xfrm flipH="1">
              <a:off x="9281515" y="2899076"/>
              <a:ext cx="252572" cy="154682"/>
              <a:chOff x="1503507" y="3584988"/>
              <a:chExt cx="699767" cy="469550"/>
            </a:xfrm>
          </p:grpSpPr>
          <p:sp>
            <p:nvSpPr>
              <p:cNvPr id="1019" name="Rectangle 1018">
                <a:extLst>
                  <a:ext uri="{FF2B5EF4-FFF2-40B4-BE49-F238E27FC236}">
                    <a16:creationId xmlns:a16="http://schemas.microsoft.com/office/drawing/2014/main" id="{17802869-DA7C-4E92-AE56-651E4D81F1EB}"/>
                  </a:ext>
                </a:extLst>
              </p:cNvPr>
              <p:cNvSpPr/>
              <p:nvPr/>
            </p:nvSpPr>
            <p:spPr>
              <a:xfrm>
                <a:off x="1505485" y="3741506"/>
                <a:ext cx="697789" cy="156516"/>
              </a:xfrm>
              <a:prstGeom prst="rect">
                <a:avLst/>
              </a:prstGeom>
              <a:solidFill>
                <a:srgbClr val="00B0F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20" name="Rectangle 1019">
                <a:extLst>
                  <a:ext uri="{FF2B5EF4-FFF2-40B4-BE49-F238E27FC236}">
                    <a16:creationId xmlns:a16="http://schemas.microsoft.com/office/drawing/2014/main" id="{52D4C2B8-5872-4908-BB08-D7EB7003957D}"/>
                  </a:ext>
                </a:extLst>
              </p:cNvPr>
              <p:cNvSpPr/>
              <p:nvPr/>
            </p:nvSpPr>
            <p:spPr>
              <a:xfrm>
                <a:off x="1505485" y="3584988"/>
                <a:ext cx="697789" cy="156516"/>
              </a:xfrm>
              <a:prstGeom prst="rect">
                <a:avLst/>
              </a:prstGeom>
              <a:solidFill>
                <a:srgbClr val="00B0F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21" name="Rectangle 1020">
                <a:extLst>
                  <a:ext uri="{FF2B5EF4-FFF2-40B4-BE49-F238E27FC236}">
                    <a16:creationId xmlns:a16="http://schemas.microsoft.com/office/drawing/2014/main" id="{D4DAE64A-6F3D-41B8-9D99-16DF79D218DF}"/>
                  </a:ext>
                </a:extLst>
              </p:cNvPr>
              <p:cNvSpPr/>
              <p:nvPr/>
            </p:nvSpPr>
            <p:spPr>
              <a:xfrm>
                <a:off x="1505485" y="3898022"/>
                <a:ext cx="697789" cy="156516"/>
              </a:xfrm>
              <a:prstGeom prst="rect">
                <a:avLst/>
              </a:prstGeom>
              <a:solidFill>
                <a:srgbClr val="00B0F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22" name="Rectangle 1021">
                <a:extLst>
                  <a:ext uri="{FF2B5EF4-FFF2-40B4-BE49-F238E27FC236}">
                    <a16:creationId xmlns:a16="http://schemas.microsoft.com/office/drawing/2014/main" id="{AB1FF5E6-B3EE-4C61-9463-26FC8FB0FD56}"/>
                  </a:ext>
                </a:extLst>
              </p:cNvPr>
              <p:cNvSpPr/>
              <p:nvPr/>
            </p:nvSpPr>
            <p:spPr>
              <a:xfrm>
                <a:off x="1503507" y="3741506"/>
                <a:ext cx="348894" cy="156516"/>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23" name="Rectangle 1022">
                <a:extLst>
                  <a:ext uri="{FF2B5EF4-FFF2-40B4-BE49-F238E27FC236}">
                    <a16:creationId xmlns:a16="http://schemas.microsoft.com/office/drawing/2014/main" id="{D90B1F57-913B-40FF-8F3C-80BEEECC27D9}"/>
                  </a:ext>
                </a:extLst>
              </p:cNvPr>
              <p:cNvSpPr/>
              <p:nvPr/>
            </p:nvSpPr>
            <p:spPr>
              <a:xfrm>
                <a:off x="1503507" y="3584988"/>
                <a:ext cx="348894" cy="156516"/>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24" name="Rectangle 1023">
                <a:extLst>
                  <a:ext uri="{FF2B5EF4-FFF2-40B4-BE49-F238E27FC236}">
                    <a16:creationId xmlns:a16="http://schemas.microsoft.com/office/drawing/2014/main" id="{132BCFD6-C6DC-4A06-84AA-6FF025FDC741}"/>
                  </a:ext>
                </a:extLst>
              </p:cNvPr>
              <p:cNvSpPr/>
              <p:nvPr/>
            </p:nvSpPr>
            <p:spPr>
              <a:xfrm>
                <a:off x="1503507" y="3898022"/>
                <a:ext cx="348894" cy="156516"/>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1005" name="Group 1004">
              <a:extLst>
                <a:ext uri="{FF2B5EF4-FFF2-40B4-BE49-F238E27FC236}">
                  <a16:creationId xmlns:a16="http://schemas.microsoft.com/office/drawing/2014/main" id="{30E24726-3B2B-4597-8B00-BA3FE003E70F}"/>
                </a:ext>
              </a:extLst>
            </p:cNvPr>
            <p:cNvGrpSpPr/>
            <p:nvPr/>
          </p:nvGrpSpPr>
          <p:grpSpPr>
            <a:xfrm flipH="1">
              <a:off x="9287632" y="6028967"/>
              <a:ext cx="252572" cy="154682"/>
              <a:chOff x="1501532" y="5950339"/>
              <a:chExt cx="699763" cy="469550"/>
            </a:xfrm>
          </p:grpSpPr>
          <p:sp>
            <p:nvSpPr>
              <p:cNvPr id="1013" name="Rectangle 1012">
                <a:extLst>
                  <a:ext uri="{FF2B5EF4-FFF2-40B4-BE49-F238E27FC236}">
                    <a16:creationId xmlns:a16="http://schemas.microsoft.com/office/drawing/2014/main" id="{90BB4057-DCC9-4C28-BED1-79451313573A}"/>
                  </a:ext>
                </a:extLst>
              </p:cNvPr>
              <p:cNvSpPr/>
              <p:nvPr/>
            </p:nvSpPr>
            <p:spPr>
              <a:xfrm>
                <a:off x="1503506" y="6106856"/>
                <a:ext cx="697789" cy="156516"/>
              </a:xfrm>
              <a:prstGeom prst="rect">
                <a:avLst/>
              </a:prstGeom>
              <a:solidFill>
                <a:srgbClr val="00B05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14" name="Rectangle 1013">
                <a:extLst>
                  <a:ext uri="{FF2B5EF4-FFF2-40B4-BE49-F238E27FC236}">
                    <a16:creationId xmlns:a16="http://schemas.microsoft.com/office/drawing/2014/main" id="{1622F18F-DF56-48A0-963F-EA1C36C472F5}"/>
                  </a:ext>
                </a:extLst>
              </p:cNvPr>
              <p:cNvSpPr/>
              <p:nvPr/>
            </p:nvSpPr>
            <p:spPr>
              <a:xfrm>
                <a:off x="1503506" y="5950339"/>
                <a:ext cx="697789" cy="156516"/>
              </a:xfrm>
              <a:prstGeom prst="rect">
                <a:avLst/>
              </a:prstGeom>
              <a:solidFill>
                <a:srgbClr val="00B05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15" name="Rectangle 1014">
                <a:extLst>
                  <a:ext uri="{FF2B5EF4-FFF2-40B4-BE49-F238E27FC236}">
                    <a16:creationId xmlns:a16="http://schemas.microsoft.com/office/drawing/2014/main" id="{F89841D2-DAE3-4A8C-B470-D4E561CB7DF7}"/>
                  </a:ext>
                </a:extLst>
              </p:cNvPr>
              <p:cNvSpPr/>
              <p:nvPr/>
            </p:nvSpPr>
            <p:spPr>
              <a:xfrm>
                <a:off x="1503506" y="6263373"/>
                <a:ext cx="697789" cy="156516"/>
              </a:xfrm>
              <a:prstGeom prst="rect">
                <a:avLst/>
              </a:prstGeom>
              <a:solidFill>
                <a:srgbClr val="00B05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16" name="Rectangle 1015">
                <a:extLst>
                  <a:ext uri="{FF2B5EF4-FFF2-40B4-BE49-F238E27FC236}">
                    <a16:creationId xmlns:a16="http://schemas.microsoft.com/office/drawing/2014/main" id="{FFABE67B-6C2E-49D1-A492-AFAD7DB91896}"/>
                  </a:ext>
                </a:extLst>
              </p:cNvPr>
              <p:cNvSpPr/>
              <p:nvPr/>
            </p:nvSpPr>
            <p:spPr>
              <a:xfrm>
                <a:off x="1501532" y="6106856"/>
                <a:ext cx="348894" cy="156516"/>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17" name="Rectangle 1016">
                <a:extLst>
                  <a:ext uri="{FF2B5EF4-FFF2-40B4-BE49-F238E27FC236}">
                    <a16:creationId xmlns:a16="http://schemas.microsoft.com/office/drawing/2014/main" id="{7132EC21-0DA1-45ED-8D76-9DBB1A875547}"/>
                  </a:ext>
                </a:extLst>
              </p:cNvPr>
              <p:cNvSpPr/>
              <p:nvPr/>
            </p:nvSpPr>
            <p:spPr>
              <a:xfrm>
                <a:off x="1501532" y="5950339"/>
                <a:ext cx="348894" cy="156516"/>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18" name="Rectangle 1017">
                <a:extLst>
                  <a:ext uri="{FF2B5EF4-FFF2-40B4-BE49-F238E27FC236}">
                    <a16:creationId xmlns:a16="http://schemas.microsoft.com/office/drawing/2014/main" id="{640C5A69-0F4A-4E78-AAA9-528DF4F6D51F}"/>
                  </a:ext>
                </a:extLst>
              </p:cNvPr>
              <p:cNvSpPr/>
              <p:nvPr/>
            </p:nvSpPr>
            <p:spPr>
              <a:xfrm>
                <a:off x="1501532" y="6263373"/>
                <a:ext cx="348894" cy="156516"/>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1009" name="Group 1008">
              <a:extLst>
                <a:ext uri="{FF2B5EF4-FFF2-40B4-BE49-F238E27FC236}">
                  <a16:creationId xmlns:a16="http://schemas.microsoft.com/office/drawing/2014/main" id="{AE8858B7-F674-4F2E-B794-671CA1DA0236}"/>
                </a:ext>
              </a:extLst>
            </p:cNvPr>
            <p:cNvGrpSpPr/>
            <p:nvPr/>
          </p:nvGrpSpPr>
          <p:grpSpPr>
            <a:xfrm flipH="1">
              <a:off x="9287990" y="4957019"/>
              <a:ext cx="252572" cy="51561"/>
              <a:chOff x="1871392" y="4931652"/>
              <a:chExt cx="274320" cy="64008"/>
            </a:xfrm>
          </p:grpSpPr>
          <p:sp>
            <p:nvSpPr>
              <p:cNvPr id="1011" name="Rectangle 1010">
                <a:extLst>
                  <a:ext uri="{FF2B5EF4-FFF2-40B4-BE49-F238E27FC236}">
                    <a16:creationId xmlns:a16="http://schemas.microsoft.com/office/drawing/2014/main" id="{0EDFC92E-BDBB-4062-BF2E-D867BF140E6C}"/>
                  </a:ext>
                </a:extLst>
              </p:cNvPr>
              <p:cNvSpPr/>
              <p:nvPr/>
            </p:nvSpPr>
            <p:spPr>
              <a:xfrm>
                <a:off x="1872167" y="4931652"/>
                <a:ext cx="273545" cy="64008"/>
              </a:xfrm>
              <a:prstGeom prst="rect">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12" name="Rectangle 1011">
                <a:extLst>
                  <a:ext uri="{FF2B5EF4-FFF2-40B4-BE49-F238E27FC236}">
                    <a16:creationId xmlns:a16="http://schemas.microsoft.com/office/drawing/2014/main" id="{AB24053C-F6A4-4B71-9FB6-D6F606764423}"/>
                  </a:ext>
                </a:extLst>
              </p:cNvPr>
              <p:cNvSpPr/>
              <p:nvPr/>
            </p:nvSpPr>
            <p:spPr>
              <a:xfrm>
                <a:off x="1871392" y="4931652"/>
                <a:ext cx="136772" cy="64008"/>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1096" name="Group 1095">
              <a:extLst>
                <a:ext uri="{FF2B5EF4-FFF2-40B4-BE49-F238E27FC236}">
                  <a16:creationId xmlns:a16="http://schemas.microsoft.com/office/drawing/2014/main" id="{4A188430-7A6E-4284-A07F-EFCF9CB81959}"/>
                </a:ext>
              </a:extLst>
            </p:cNvPr>
            <p:cNvGrpSpPr/>
            <p:nvPr/>
          </p:nvGrpSpPr>
          <p:grpSpPr>
            <a:xfrm flipH="1">
              <a:off x="10070326" y="1666491"/>
              <a:ext cx="252572" cy="206243"/>
              <a:chOff x="-9168" y="976137"/>
              <a:chExt cx="699767" cy="632855"/>
            </a:xfrm>
          </p:grpSpPr>
          <p:sp>
            <p:nvSpPr>
              <p:cNvPr id="1097" name="Rectangle 1096">
                <a:extLst>
                  <a:ext uri="{FF2B5EF4-FFF2-40B4-BE49-F238E27FC236}">
                    <a16:creationId xmlns:a16="http://schemas.microsoft.com/office/drawing/2014/main" id="{C60B40EE-5CAB-4C68-8F0C-C121FE899CE2}"/>
                  </a:ext>
                </a:extLst>
              </p:cNvPr>
              <p:cNvSpPr/>
              <p:nvPr/>
            </p:nvSpPr>
            <p:spPr>
              <a:xfrm>
                <a:off x="-7190" y="1132653"/>
                <a:ext cx="697789" cy="156516"/>
              </a:xfrm>
              <a:prstGeom prst="rect">
                <a:avLst/>
              </a:prstGeom>
              <a:solidFill>
                <a:srgbClr val="FFC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98" name="Rectangle 1097">
                <a:extLst>
                  <a:ext uri="{FF2B5EF4-FFF2-40B4-BE49-F238E27FC236}">
                    <a16:creationId xmlns:a16="http://schemas.microsoft.com/office/drawing/2014/main" id="{E03C6A23-13C7-454F-81B5-E1D4F45D6BE5}"/>
                  </a:ext>
                </a:extLst>
              </p:cNvPr>
              <p:cNvSpPr/>
              <p:nvPr/>
            </p:nvSpPr>
            <p:spPr>
              <a:xfrm>
                <a:off x="-7190" y="976137"/>
                <a:ext cx="697789" cy="156516"/>
              </a:xfrm>
              <a:prstGeom prst="rect">
                <a:avLst/>
              </a:prstGeom>
              <a:solidFill>
                <a:srgbClr val="FFC00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99" name="Rectangle 1098">
                <a:extLst>
                  <a:ext uri="{FF2B5EF4-FFF2-40B4-BE49-F238E27FC236}">
                    <a16:creationId xmlns:a16="http://schemas.microsoft.com/office/drawing/2014/main" id="{70EE7B63-0886-4ED8-8929-A162E6F5EEEA}"/>
                  </a:ext>
                </a:extLst>
              </p:cNvPr>
              <p:cNvSpPr/>
              <p:nvPr/>
            </p:nvSpPr>
            <p:spPr>
              <a:xfrm>
                <a:off x="-9168" y="1132653"/>
                <a:ext cx="348894" cy="156516"/>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00" name="Rectangle 1099">
                <a:extLst>
                  <a:ext uri="{FF2B5EF4-FFF2-40B4-BE49-F238E27FC236}">
                    <a16:creationId xmlns:a16="http://schemas.microsoft.com/office/drawing/2014/main" id="{C337E6C9-1197-4467-9265-7FA1138FF792}"/>
                  </a:ext>
                </a:extLst>
              </p:cNvPr>
              <p:cNvSpPr/>
              <p:nvPr/>
            </p:nvSpPr>
            <p:spPr>
              <a:xfrm>
                <a:off x="-9168" y="976137"/>
                <a:ext cx="348894" cy="156516"/>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01" name="Rectangle 1100">
                <a:extLst>
                  <a:ext uri="{FF2B5EF4-FFF2-40B4-BE49-F238E27FC236}">
                    <a16:creationId xmlns:a16="http://schemas.microsoft.com/office/drawing/2014/main" id="{04B2F6B1-9B99-435C-B312-15076E36F23B}"/>
                  </a:ext>
                </a:extLst>
              </p:cNvPr>
              <p:cNvSpPr/>
              <p:nvPr/>
            </p:nvSpPr>
            <p:spPr>
              <a:xfrm>
                <a:off x="-7190" y="1452476"/>
                <a:ext cx="697789" cy="156516"/>
              </a:xfrm>
              <a:prstGeom prst="rect">
                <a:avLst/>
              </a:prstGeom>
              <a:solidFill>
                <a:srgbClr val="FFC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02" name="Rectangle 1101">
                <a:extLst>
                  <a:ext uri="{FF2B5EF4-FFF2-40B4-BE49-F238E27FC236}">
                    <a16:creationId xmlns:a16="http://schemas.microsoft.com/office/drawing/2014/main" id="{935D215F-6663-4C73-88AC-429BCD233645}"/>
                  </a:ext>
                </a:extLst>
              </p:cNvPr>
              <p:cNvSpPr/>
              <p:nvPr/>
            </p:nvSpPr>
            <p:spPr>
              <a:xfrm>
                <a:off x="-7190" y="1295960"/>
                <a:ext cx="697789" cy="156516"/>
              </a:xfrm>
              <a:prstGeom prst="rect">
                <a:avLst/>
              </a:prstGeom>
              <a:solidFill>
                <a:srgbClr val="FFC00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03" name="Rectangle 1102">
                <a:extLst>
                  <a:ext uri="{FF2B5EF4-FFF2-40B4-BE49-F238E27FC236}">
                    <a16:creationId xmlns:a16="http://schemas.microsoft.com/office/drawing/2014/main" id="{07470B4F-C76F-464C-87CA-82E591F63D16}"/>
                  </a:ext>
                </a:extLst>
              </p:cNvPr>
              <p:cNvSpPr/>
              <p:nvPr/>
            </p:nvSpPr>
            <p:spPr>
              <a:xfrm>
                <a:off x="-9168" y="1452476"/>
                <a:ext cx="348894" cy="156516"/>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04" name="Rectangle 1103">
                <a:extLst>
                  <a:ext uri="{FF2B5EF4-FFF2-40B4-BE49-F238E27FC236}">
                    <a16:creationId xmlns:a16="http://schemas.microsoft.com/office/drawing/2014/main" id="{70A1C83F-3DFF-4628-9EBB-79DBB6E503E9}"/>
                  </a:ext>
                </a:extLst>
              </p:cNvPr>
              <p:cNvSpPr/>
              <p:nvPr/>
            </p:nvSpPr>
            <p:spPr>
              <a:xfrm>
                <a:off x="-9168" y="1295960"/>
                <a:ext cx="348894" cy="156516"/>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1105" name="Group 1104">
              <a:extLst>
                <a:ext uri="{FF2B5EF4-FFF2-40B4-BE49-F238E27FC236}">
                  <a16:creationId xmlns:a16="http://schemas.microsoft.com/office/drawing/2014/main" id="{A56A95C9-8AA4-46F4-8877-078DA88DF694}"/>
                </a:ext>
              </a:extLst>
            </p:cNvPr>
            <p:cNvGrpSpPr/>
            <p:nvPr/>
          </p:nvGrpSpPr>
          <p:grpSpPr>
            <a:xfrm flipH="1">
              <a:off x="10014802" y="2743265"/>
              <a:ext cx="252572" cy="154682"/>
              <a:chOff x="1503507" y="3584988"/>
              <a:chExt cx="699767" cy="469550"/>
            </a:xfrm>
          </p:grpSpPr>
          <p:sp>
            <p:nvSpPr>
              <p:cNvPr id="1106" name="Rectangle 1105">
                <a:extLst>
                  <a:ext uri="{FF2B5EF4-FFF2-40B4-BE49-F238E27FC236}">
                    <a16:creationId xmlns:a16="http://schemas.microsoft.com/office/drawing/2014/main" id="{02226EC4-BF20-49DE-98BC-6241C34D3EEE}"/>
                  </a:ext>
                </a:extLst>
              </p:cNvPr>
              <p:cNvSpPr/>
              <p:nvPr/>
            </p:nvSpPr>
            <p:spPr>
              <a:xfrm>
                <a:off x="1505485" y="3741506"/>
                <a:ext cx="697789" cy="156516"/>
              </a:xfrm>
              <a:prstGeom prst="rect">
                <a:avLst/>
              </a:prstGeom>
              <a:solidFill>
                <a:srgbClr val="00B0F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07" name="Rectangle 1106">
                <a:extLst>
                  <a:ext uri="{FF2B5EF4-FFF2-40B4-BE49-F238E27FC236}">
                    <a16:creationId xmlns:a16="http://schemas.microsoft.com/office/drawing/2014/main" id="{2321973F-585B-4CD7-B632-2D5876BC7DEC}"/>
                  </a:ext>
                </a:extLst>
              </p:cNvPr>
              <p:cNvSpPr/>
              <p:nvPr/>
            </p:nvSpPr>
            <p:spPr>
              <a:xfrm>
                <a:off x="1505485" y="3584988"/>
                <a:ext cx="697789" cy="156516"/>
              </a:xfrm>
              <a:prstGeom prst="rect">
                <a:avLst/>
              </a:prstGeom>
              <a:solidFill>
                <a:srgbClr val="00B0F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08" name="Rectangle 1107">
                <a:extLst>
                  <a:ext uri="{FF2B5EF4-FFF2-40B4-BE49-F238E27FC236}">
                    <a16:creationId xmlns:a16="http://schemas.microsoft.com/office/drawing/2014/main" id="{9078E259-F23D-4BE9-938A-7972B3E87862}"/>
                  </a:ext>
                </a:extLst>
              </p:cNvPr>
              <p:cNvSpPr/>
              <p:nvPr/>
            </p:nvSpPr>
            <p:spPr>
              <a:xfrm>
                <a:off x="1505485" y="3898022"/>
                <a:ext cx="697789" cy="156516"/>
              </a:xfrm>
              <a:prstGeom prst="rect">
                <a:avLst/>
              </a:prstGeom>
              <a:solidFill>
                <a:srgbClr val="00B0F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09" name="Rectangle 1108">
                <a:extLst>
                  <a:ext uri="{FF2B5EF4-FFF2-40B4-BE49-F238E27FC236}">
                    <a16:creationId xmlns:a16="http://schemas.microsoft.com/office/drawing/2014/main" id="{89BBE756-271B-4DF2-8F61-C18B595E67E6}"/>
                  </a:ext>
                </a:extLst>
              </p:cNvPr>
              <p:cNvSpPr/>
              <p:nvPr/>
            </p:nvSpPr>
            <p:spPr>
              <a:xfrm>
                <a:off x="1503507" y="3741506"/>
                <a:ext cx="348894" cy="156516"/>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10" name="Rectangle 1109">
                <a:extLst>
                  <a:ext uri="{FF2B5EF4-FFF2-40B4-BE49-F238E27FC236}">
                    <a16:creationId xmlns:a16="http://schemas.microsoft.com/office/drawing/2014/main" id="{ECC759C8-92C4-49FC-84DE-CE20ABF06C43}"/>
                  </a:ext>
                </a:extLst>
              </p:cNvPr>
              <p:cNvSpPr/>
              <p:nvPr/>
            </p:nvSpPr>
            <p:spPr>
              <a:xfrm>
                <a:off x="1503507" y="3584988"/>
                <a:ext cx="348894" cy="156516"/>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11" name="Rectangle 1110">
                <a:extLst>
                  <a:ext uri="{FF2B5EF4-FFF2-40B4-BE49-F238E27FC236}">
                    <a16:creationId xmlns:a16="http://schemas.microsoft.com/office/drawing/2014/main" id="{19A90EB4-33F5-4AE3-AB14-8E8EBDD4282E}"/>
                  </a:ext>
                </a:extLst>
              </p:cNvPr>
              <p:cNvSpPr/>
              <p:nvPr/>
            </p:nvSpPr>
            <p:spPr>
              <a:xfrm>
                <a:off x="1503507" y="3898022"/>
                <a:ext cx="348894" cy="156516"/>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1112" name="Group 1111">
              <a:extLst>
                <a:ext uri="{FF2B5EF4-FFF2-40B4-BE49-F238E27FC236}">
                  <a16:creationId xmlns:a16="http://schemas.microsoft.com/office/drawing/2014/main" id="{D93540A9-0B0E-4503-A71A-AB06123EEE2A}"/>
                </a:ext>
              </a:extLst>
            </p:cNvPr>
            <p:cNvGrpSpPr/>
            <p:nvPr/>
          </p:nvGrpSpPr>
          <p:grpSpPr>
            <a:xfrm flipH="1">
              <a:off x="10014471" y="2896794"/>
              <a:ext cx="252572" cy="154682"/>
              <a:chOff x="1503507" y="3584988"/>
              <a:chExt cx="699767" cy="469550"/>
            </a:xfrm>
          </p:grpSpPr>
          <p:sp>
            <p:nvSpPr>
              <p:cNvPr id="1113" name="Rectangle 1112">
                <a:extLst>
                  <a:ext uri="{FF2B5EF4-FFF2-40B4-BE49-F238E27FC236}">
                    <a16:creationId xmlns:a16="http://schemas.microsoft.com/office/drawing/2014/main" id="{B4CB24EB-7671-4BC0-AA5A-A96D074CA05B}"/>
                  </a:ext>
                </a:extLst>
              </p:cNvPr>
              <p:cNvSpPr/>
              <p:nvPr/>
            </p:nvSpPr>
            <p:spPr>
              <a:xfrm>
                <a:off x="1505485" y="3741506"/>
                <a:ext cx="697789" cy="156516"/>
              </a:xfrm>
              <a:prstGeom prst="rect">
                <a:avLst/>
              </a:prstGeom>
              <a:solidFill>
                <a:srgbClr val="00B0F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14" name="Rectangle 1113">
                <a:extLst>
                  <a:ext uri="{FF2B5EF4-FFF2-40B4-BE49-F238E27FC236}">
                    <a16:creationId xmlns:a16="http://schemas.microsoft.com/office/drawing/2014/main" id="{12FDA546-02AD-4579-B28B-995139EF1A8C}"/>
                  </a:ext>
                </a:extLst>
              </p:cNvPr>
              <p:cNvSpPr/>
              <p:nvPr/>
            </p:nvSpPr>
            <p:spPr>
              <a:xfrm>
                <a:off x="1505485" y="3584988"/>
                <a:ext cx="697789" cy="156516"/>
              </a:xfrm>
              <a:prstGeom prst="rect">
                <a:avLst/>
              </a:prstGeom>
              <a:solidFill>
                <a:srgbClr val="00B0F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15" name="Rectangle 1114">
                <a:extLst>
                  <a:ext uri="{FF2B5EF4-FFF2-40B4-BE49-F238E27FC236}">
                    <a16:creationId xmlns:a16="http://schemas.microsoft.com/office/drawing/2014/main" id="{9A36B6CF-BA60-495F-9DB8-D89332C7E06A}"/>
                  </a:ext>
                </a:extLst>
              </p:cNvPr>
              <p:cNvSpPr/>
              <p:nvPr/>
            </p:nvSpPr>
            <p:spPr>
              <a:xfrm>
                <a:off x="1505485" y="3898022"/>
                <a:ext cx="697789" cy="156516"/>
              </a:xfrm>
              <a:prstGeom prst="rect">
                <a:avLst/>
              </a:prstGeom>
              <a:solidFill>
                <a:srgbClr val="00B0F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16" name="Rectangle 1115">
                <a:extLst>
                  <a:ext uri="{FF2B5EF4-FFF2-40B4-BE49-F238E27FC236}">
                    <a16:creationId xmlns:a16="http://schemas.microsoft.com/office/drawing/2014/main" id="{931EA7A6-51F2-4D47-A524-414862EF34C2}"/>
                  </a:ext>
                </a:extLst>
              </p:cNvPr>
              <p:cNvSpPr/>
              <p:nvPr/>
            </p:nvSpPr>
            <p:spPr>
              <a:xfrm>
                <a:off x="1503507" y="3741506"/>
                <a:ext cx="348894" cy="156516"/>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17" name="Rectangle 1116">
                <a:extLst>
                  <a:ext uri="{FF2B5EF4-FFF2-40B4-BE49-F238E27FC236}">
                    <a16:creationId xmlns:a16="http://schemas.microsoft.com/office/drawing/2014/main" id="{7579D2B3-B37D-4F7F-8288-6BB329E4D39E}"/>
                  </a:ext>
                </a:extLst>
              </p:cNvPr>
              <p:cNvSpPr/>
              <p:nvPr/>
            </p:nvSpPr>
            <p:spPr>
              <a:xfrm>
                <a:off x="1503507" y="3584988"/>
                <a:ext cx="348894" cy="156516"/>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18" name="Rectangle 1117">
                <a:extLst>
                  <a:ext uri="{FF2B5EF4-FFF2-40B4-BE49-F238E27FC236}">
                    <a16:creationId xmlns:a16="http://schemas.microsoft.com/office/drawing/2014/main" id="{3E5EC4F6-F88B-4C16-87A5-B033F78669FC}"/>
                  </a:ext>
                </a:extLst>
              </p:cNvPr>
              <p:cNvSpPr/>
              <p:nvPr/>
            </p:nvSpPr>
            <p:spPr>
              <a:xfrm>
                <a:off x="1503507" y="3898022"/>
                <a:ext cx="348894" cy="156516"/>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1119" name="Group 1118">
              <a:extLst>
                <a:ext uri="{FF2B5EF4-FFF2-40B4-BE49-F238E27FC236}">
                  <a16:creationId xmlns:a16="http://schemas.microsoft.com/office/drawing/2014/main" id="{DAFCEDD9-2874-454F-8BA7-5556F95C08BE}"/>
                </a:ext>
              </a:extLst>
            </p:cNvPr>
            <p:cNvGrpSpPr/>
            <p:nvPr/>
          </p:nvGrpSpPr>
          <p:grpSpPr>
            <a:xfrm flipH="1">
              <a:off x="10015769" y="3050689"/>
              <a:ext cx="252572" cy="154682"/>
              <a:chOff x="1503507" y="3584988"/>
              <a:chExt cx="699767" cy="469550"/>
            </a:xfrm>
          </p:grpSpPr>
          <p:sp>
            <p:nvSpPr>
              <p:cNvPr id="1120" name="Rectangle 1119">
                <a:extLst>
                  <a:ext uri="{FF2B5EF4-FFF2-40B4-BE49-F238E27FC236}">
                    <a16:creationId xmlns:a16="http://schemas.microsoft.com/office/drawing/2014/main" id="{83F8F7A6-92ED-4AC4-AD1A-C5FA7E85AE4A}"/>
                  </a:ext>
                </a:extLst>
              </p:cNvPr>
              <p:cNvSpPr/>
              <p:nvPr/>
            </p:nvSpPr>
            <p:spPr>
              <a:xfrm>
                <a:off x="1505485" y="3741506"/>
                <a:ext cx="697789" cy="156516"/>
              </a:xfrm>
              <a:prstGeom prst="rect">
                <a:avLst/>
              </a:prstGeom>
              <a:solidFill>
                <a:srgbClr val="00B0F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21" name="Rectangle 1120">
                <a:extLst>
                  <a:ext uri="{FF2B5EF4-FFF2-40B4-BE49-F238E27FC236}">
                    <a16:creationId xmlns:a16="http://schemas.microsoft.com/office/drawing/2014/main" id="{677C524B-9399-4955-8A24-885135FA2E90}"/>
                  </a:ext>
                </a:extLst>
              </p:cNvPr>
              <p:cNvSpPr/>
              <p:nvPr/>
            </p:nvSpPr>
            <p:spPr>
              <a:xfrm>
                <a:off x="1505485" y="3584988"/>
                <a:ext cx="697789" cy="156516"/>
              </a:xfrm>
              <a:prstGeom prst="rect">
                <a:avLst/>
              </a:prstGeom>
              <a:solidFill>
                <a:srgbClr val="00B0F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22" name="Rectangle 1121">
                <a:extLst>
                  <a:ext uri="{FF2B5EF4-FFF2-40B4-BE49-F238E27FC236}">
                    <a16:creationId xmlns:a16="http://schemas.microsoft.com/office/drawing/2014/main" id="{5A30F19C-CFB8-43AA-8BEB-9398C6F767B9}"/>
                  </a:ext>
                </a:extLst>
              </p:cNvPr>
              <p:cNvSpPr/>
              <p:nvPr/>
            </p:nvSpPr>
            <p:spPr>
              <a:xfrm>
                <a:off x="1505485" y="3898022"/>
                <a:ext cx="697789" cy="156516"/>
              </a:xfrm>
              <a:prstGeom prst="rect">
                <a:avLst/>
              </a:prstGeom>
              <a:solidFill>
                <a:srgbClr val="00B0F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23" name="Rectangle 1122">
                <a:extLst>
                  <a:ext uri="{FF2B5EF4-FFF2-40B4-BE49-F238E27FC236}">
                    <a16:creationId xmlns:a16="http://schemas.microsoft.com/office/drawing/2014/main" id="{A2D3673F-0F75-4525-95F2-4C5B46892871}"/>
                  </a:ext>
                </a:extLst>
              </p:cNvPr>
              <p:cNvSpPr/>
              <p:nvPr/>
            </p:nvSpPr>
            <p:spPr>
              <a:xfrm>
                <a:off x="1503507" y="3741506"/>
                <a:ext cx="348894" cy="156516"/>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24" name="Rectangle 1123">
                <a:extLst>
                  <a:ext uri="{FF2B5EF4-FFF2-40B4-BE49-F238E27FC236}">
                    <a16:creationId xmlns:a16="http://schemas.microsoft.com/office/drawing/2014/main" id="{FE62ADBC-E423-4E35-8BD7-FD41D983D14C}"/>
                  </a:ext>
                </a:extLst>
              </p:cNvPr>
              <p:cNvSpPr/>
              <p:nvPr/>
            </p:nvSpPr>
            <p:spPr>
              <a:xfrm>
                <a:off x="1503507" y="3584988"/>
                <a:ext cx="348894" cy="156516"/>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25" name="Rectangle 1124">
                <a:extLst>
                  <a:ext uri="{FF2B5EF4-FFF2-40B4-BE49-F238E27FC236}">
                    <a16:creationId xmlns:a16="http://schemas.microsoft.com/office/drawing/2014/main" id="{E63D2740-5FFC-42F2-8755-9FB59C030290}"/>
                  </a:ext>
                </a:extLst>
              </p:cNvPr>
              <p:cNvSpPr/>
              <p:nvPr/>
            </p:nvSpPr>
            <p:spPr>
              <a:xfrm>
                <a:off x="1503507" y="3898022"/>
                <a:ext cx="348894" cy="156516"/>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1126" name="Group 1125">
              <a:extLst>
                <a:ext uri="{FF2B5EF4-FFF2-40B4-BE49-F238E27FC236}">
                  <a16:creationId xmlns:a16="http://schemas.microsoft.com/office/drawing/2014/main" id="{DA9BF890-F008-48E5-80C8-575B77FA5C9C}"/>
                </a:ext>
              </a:extLst>
            </p:cNvPr>
            <p:cNvGrpSpPr/>
            <p:nvPr/>
          </p:nvGrpSpPr>
          <p:grpSpPr>
            <a:xfrm flipH="1">
              <a:off x="10077363" y="3852804"/>
              <a:ext cx="252572" cy="154682"/>
              <a:chOff x="1505482" y="2196547"/>
              <a:chExt cx="699768" cy="469549"/>
            </a:xfrm>
          </p:grpSpPr>
          <p:sp>
            <p:nvSpPr>
              <p:cNvPr id="1127" name="Rectangle 1126">
                <a:extLst>
                  <a:ext uri="{FF2B5EF4-FFF2-40B4-BE49-F238E27FC236}">
                    <a16:creationId xmlns:a16="http://schemas.microsoft.com/office/drawing/2014/main" id="{14479E80-306A-42B1-A335-3AAB5CC51C95}"/>
                  </a:ext>
                </a:extLst>
              </p:cNvPr>
              <p:cNvSpPr/>
              <p:nvPr/>
            </p:nvSpPr>
            <p:spPr>
              <a:xfrm>
                <a:off x="1507461" y="2353063"/>
                <a:ext cx="697789" cy="156516"/>
              </a:xfrm>
              <a:prstGeom prst="rect">
                <a:avLst/>
              </a:prstGeom>
              <a:solidFill>
                <a:srgbClr val="7030A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28" name="Rectangle 1127">
                <a:extLst>
                  <a:ext uri="{FF2B5EF4-FFF2-40B4-BE49-F238E27FC236}">
                    <a16:creationId xmlns:a16="http://schemas.microsoft.com/office/drawing/2014/main" id="{31607EBC-88BB-45E3-9EC1-3A9588086558}"/>
                  </a:ext>
                </a:extLst>
              </p:cNvPr>
              <p:cNvSpPr/>
              <p:nvPr/>
            </p:nvSpPr>
            <p:spPr>
              <a:xfrm>
                <a:off x="1507461" y="2196547"/>
                <a:ext cx="697789" cy="156516"/>
              </a:xfrm>
              <a:prstGeom prst="rect">
                <a:avLst/>
              </a:prstGeom>
              <a:solidFill>
                <a:srgbClr val="7030A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29" name="Rectangle 1128">
                <a:extLst>
                  <a:ext uri="{FF2B5EF4-FFF2-40B4-BE49-F238E27FC236}">
                    <a16:creationId xmlns:a16="http://schemas.microsoft.com/office/drawing/2014/main" id="{A4FD38E9-2DCA-4EEA-AA2F-F4B2E6C1D377}"/>
                  </a:ext>
                </a:extLst>
              </p:cNvPr>
              <p:cNvSpPr/>
              <p:nvPr/>
            </p:nvSpPr>
            <p:spPr>
              <a:xfrm>
                <a:off x="1507461" y="2509580"/>
                <a:ext cx="697789" cy="156516"/>
              </a:xfrm>
              <a:prstGeom prst="rect">
                <a:avLst/>
              </a:prstGeom>
              <a:solidFill>
                <a:srgbClr val="7030A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30" name="Rectangle 1129">
                <a:extLst>
                  <a:ext uri="{FF2B5EF4-FFF2-40B4-BE49-F238E27FC236}">
                    <a16:creationId xmlns:a16="http://schemas.microsoft.com/office/drawing/2014/main" id="{4C022415-F041-4D7D-83D0-595F136146DF}"/>
                  </a:ext>
                </a:extLst>
              </p:cNvPr>
              <p:cNvSpPr/>
              <p:nvPr/>
            </p:nvSpPr>
            <p:spPr>
              <a:xfrm>
                <a:off x="1505482" y="2353063"/>
                <a:ext cx="348894" cy="156516"/>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31" name="Rectangle 1130">
                <a:extLst>
                  <a:ext uri="{FF2B5EF4-FFF2-40B4-BE49-F238E27FC236}">
                    <a16:creationId xmlns:a16="http://schemas.microsoft.com/office/drawing/2014/main" id="{96EF2D90-2607-473C-9A6F-ED22D4E60C60}"/>
                  </a:ext>
                </a:extLst>
              </p:cNvPr>
              <p:cNvSpPr/>
              <p:nvPr/>
            </p:nvSpPr>
            <p:spPr>
              <a:xfrm>
                <a:off x="1505482" y="2196547"/>
                <a:ext cx="348894" cy="156516"/>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32" name="Rectangle 1131">
                <a:extLst>
                  <a:ext uri="{FF2B5EF4-FFF2-40B4-BE49-F238E27FC236}">
                    <a16:creationId xmlns:a16="http://schemas.microsoft.com/office/drawing/2014/main" id="{4B4D9FCD-3B55-45AF-B457-A12B1809B142}"/>
                  </a:ext>
                </a:extLst>
              </p:cNvPr>
              <p:cNvSpPr/>
              <p:nvPr/>
            </p:nvSpPr>
            <p:spPr>
              <a:xfrm>
                <a:off x="1505482" y="2509580"/>
                <a:ext cx="348894" cy="156516"/>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1133" name="Group 1132">
              <a:extLst>
                <a:ext uri="{FF2B5EF4-FFF2-40B4-BE49-F238E27FC236}">
                  <a16:creationId xmlns:a16="http://schemas.microsoft.com/office/drawing/2014/main" id="{11E2401C-C38F-4C00-ABF0-C6CA71499D6B}"/>
                </a:ext>
              </a:extLst>
            </p:cNvPr>
            <p:cNvGrpSpPr/>
            <p:nvPr/>
          </p:nvGrpSpPr>
          <p:grpSpPr>
            <a:xfrm flipH="1">
              <a:off x="10073790" y="4989354"/>
              <a:ext cx="252572" cy="206243"/>
              <a:chOff x="-4761" y="4708701"/>
              <a:chExt cx="699768" cy="626065"/>
            </a:xfrm>
          </p:grpSpPr>
          <p:sp>
            <p:nvSpPr>
              <p:cNvPr id="1134" name="Rectangle 1133">
                <a:extLst>
                  <a:ext uri="{FF2B5EF4-FFF2-40B4-BE49-F238E27FC236}">
                    <a16:creationId xmlns:a16="http://schemas.microsoft.com/office/drawing/2014/main" id="{E3BFA5DE-8536-45C9-B20E-61724A15B1F7}"/>
                  </a:ext>
                </a:extLst>
              </p:cNvPr>
              <p:cNvSpPr/>
              <p:nvPr/>
            </p:nvSpPr>
            <p:spPr>
              <a:xfrm>
                <a:off x="-2782" y="4865218"/>
                <a:ext cx="697789" cy="156516"/>
              </a:xfrm>
              <a:prstGeom prst="rect">
                <a:avLst/>
              </a:prstGeom>
              <a:solidFill>
                <a:srgbClr val="FF000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35" name="Rectangle 1134">
                <a:extLst>
                  <a:ext uri="{FF2B5EF4-FFF2-40B4-BE49-F238E27FC236}">
                    <a16:creationId xmlns:a16="http://schemas.microsoft.com/office/drawing/2014/main" id="{A2B5A3E3-F640-4848-A289-13D7C397076A}"/>
                  </a:ext>
                </a:extLst>
              </p:cNvPr>
              <p:cNvSpPr/>
              <p:nvPr/>
            </p:nvSpPr>
            <p:spPr>
              <a:xfrm>
                <a:off x="-2782" y="4708701"/>
                <a:ext cx="697789" cy="156516"/>
              </a:xfrm>
              <a:prstGeom prst="rect">
                <a:avLst/>
              </a:prstGeom>
              <a:solidFill>
                <a:srgbClr val="FF000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36" name="Rectangle 1135">
                <a:extLst>
                  <a:ext uri="{FF2B5EF4-FFF2-40B4-BE49-F238E27FC236}">
                    <a16:creationId xmlns:a16="http://schemas.microsoft.com/office/drawing/2014/main" id="{EEF6E8CC-705B-44FA-ADF4-4076C3EA96A4}"/>
                  </a:ext>
                </a:extLst>
              </p:cNvPr>
              <p:cNvSpPr/>
              <p:nvPr/>
            </p:nvSpPr>
            <p:spPr>
              <a:xfrm>
                <a:off x="-2782" y="5178250"/>
                <a:ext cx="697789" cy="156516"/>
              </a:xfrm>
              <a:prstGeom prst="rect">
                <a:avLst/>
              </a:prstGeom>
              <a:solidFill>
                <a:srgbClr val="FF000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37" name="Rectangle 1136">
                <a:extLst>
                  <a:ext uri="{FF2B5EF4-FFF2-40B4-BE49-F238E27FC236}">
                    <a16:creationId xmlns:a16="http://schemas.microsoft.com/office/drawing/2014/main" id="{71FFBD17-75C4-4E2E-B645-4A5D33AC854A}"/>
                  </a:ext>
                </a:extLst>
              </p:cNvPr>
              <p:cNvSpPr/>
              <p:nvPr/>
            </p:nvSpPr>
            <p:spPr>
              <a:xfrm>
                <a:off x="-2782" y="5021734"/>
                <a:ext cx="697789" cy="156516"/>
              </a:xfrm>
              <a:prstGeom prst="rect">
                <a:avLst/>
              </a:prstGeom>
              <a:solidFill>
                <a:srgbClr val="FF000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38" name="Rectangle 1137">
                <a:extLst>
                  <a:ext uri="{FF2B5EF4-FFF2-40B4-BE49-F238E27FC236}">
                    <a16:creationId xmlns:a16="http://schemas.microsoft.com/office/drawing/2014/main" id="{0739C25E-FEB5-4190-A735-2D9F1ABEFEE6}"/>
                  </a:ext>
                </a:extLst>
              </p:cNvPr>
              <p:cNvSpPr/>
              <p:nvPr/>
            </p:nvSpPr>
            <p:spPr>
              <a:xfrm>
                <a:off x="-4761" y="4865218"/>
                <a:ext cx="348894" cy="156516"/>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39" name="Rectangle 1138">
                <a:extLst>
                  <a:ext uri="{FF2B5EF4-FFF2-40B4-BE49-F238E27FC236}">
                    <a16:creationId xmlns:a16="http://schemas.microsoft.com/office/drawing/2014/main" id="{DA86F29C-8CBB-4DCE-BC70-77ADAD413660}"/>
                  </a:ext>
                </a:extLst>
              </p:cNvPr>
              <p:cNvSpPr/>
              <p:nvPr/>
            </p:nvSpPr>
            <p:spPr>
              <a:xfrm>
                <a:off x="-4761" y="4708701"/>
                <a:ext cx="348894" cy="156516"/>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40" name="Rectangle 1139">
                <a:extLst>
                  <a:ext uri="{FF2B5EF4-FFF2-40B4-BE49-F238E27FC236}">
                    <a16:creationId xmlns:a16="http://schemas.microsoft.com/office/drawing/2014/main" id="{3766E746-63FF-4435-90C9-C2C3C3951617}"/>
                  </a:ext>
                </a:extLst>
              </p:cNvPr>
              <p:cNvSpPr/>
              <p:nvPr/>
            </p:nvSpPr>
            <p:spPr>
              <a:xfrm>
                <a:off x="-4761" y="5178250"/>
                <a:ext cx="348894" cy="156516"/>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41" name="Rectangle 1140">
                <a:extLst>
                  <a:ext uri="{FF2B5EF4-FFF2-40B4-BE49-F238E27FC236}">
                    <a16:creationId xmlns:a16="http://schemas.microsoft.com/office/drawing/2014/main" id="{9BFE4033-D8B0-4A36-931B-427C0C40B8B6}"/>
                  </a:ext>
                </a:extLst>
              </p:cNvPr>
              <p:cNvSpPr/>
              <p:nvPr/>
            </p:nvSpPr>
            <p:spPr>
              <a:xfrm>
                <a:off x="-4761" y="5021734"/>
                <a:ext cx="348894" cy="156516"/>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1142" name="Group 1141">
              <a:extLst>
                <a:ext uri="{FF2B5EF4-FFF2-40B4-BE49-F238E27FC236}">
                  <a16:creationId xmlns:a16="http://schemas.microsoft.com/office/drawing/2014/main" id="{600A1BD5-6E3B-4B57-B465-D7C54D1D2536}"/>
                </a:ext>
              </a:extLst>
            </p:cNvPr>
            <p:cNvGrpSpPr/>
            <p:nvPr/>
          </p:nvGrpSpPr>
          <p:grpSpPr>
            <a:xfrm flipH="1">
              <a:off x="10067890" y="5876278"/>
              <a:ext cx="252572" cy="154682"/>
              <a:chOff x="1501532" y="5950339"/>
              <a:chExt cx="699763" cy="469550"/>
            </a:xfrm>
          </p:grpSpPr>
          <p:sp>
            <p:nvSpPr>
              <p:cNvPr id="1143" name="Rectangle 1142">
                <a:extLst>
                  <a:ext uri="{FF2B5EF4-FFF2-40B4-BE49-F238E27FC236}">
                    <a16:creationId xmlns:a16="http://schemas.microsoft.com/office/drawing/2014/main" id="{2EC7BE6F-90A0-4C0A-B8EE-A56B314386E5}"/>
                  </a:ext>
                </a:extLst>
              </p:cNvPr>
              <p:cNvSpPr/>
              <p:nvPr/>
            </p:nvSpPr>
            <p:spPr>
              <a:xfrm>
                <a:off x="1503506" y="6106856"/>
                <a:ext cx="697789" cy="156516"/>
              </a:xfrm>
              <a:prstGeom prst="rect">
                <a:avLst/>
              </a:prstGeom>
              <a:solidFill>
                <a:srgbClr val="00B05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44" name="Rectangle 1143">
                <a:extLst>
                  <a:ext uri="{FF2B5EF4-FFF2-40B4-BE49-F238E27FC236}">
                    <a16:creationId xmlns:a16="http://schemas.microsoft.com/office/drawing/2014/main" id="{9457E055-28A8-4A14-9DE8-E387C2BDCBBD}"/>
                  </a:ext>
                </a:extLst>
              </p:cNvPr>
              <p:cNvSpPr/>
              <p:nvPr/>
            </p:nvSpPr>
            <p:spPr>
              <a:xfrm>
                <a:off x="1503506" y="5950339"/>
                <a:ext cx="697789" cy="156516"/>
              </a:xfrm>
              <a:prstGeom prst="rect">
                <a:avLst/>
              </a:prstGeom>
              <a:solidFill>
                <a:srgbClr val="00B05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45" name="Rectangle 1144">
                <a:extLst>
                  <a:ext uri="{FF2B5EF4-FFF2-40B4-BE49-F238E27FC236}">
                    <a16:creationId xmlns:a16="http://schemas.microsoft.com/office/drawing/2014/main" id="{3F7E297D-F644-472E-966A-03CA79FC415F}"/>
                  </a:ext>
                </a:extLst>
              </p:cNvPr>
              <p:cNvSpPr/>
              <p:nvPr/>
            </p:nvSpPr>
            <p:spPr>
              <a:xfrm>
                <a:off x="1503506" y="6263373"/>
                <a:ext cx="697789" cy="156516"/>
              </a:xfrm>
              <a:prstGeom prst="rect">
                <a:avLst/>
              </a:prstGeom>
              <a:solidFill>
                <a:srgbClr val="00B05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46" name="Rectangle 1145">
                <a:extLst>
                  <a:ext uri="{FF2B5EF4-FFF2-40B4-BE49-F238E27FC236}">
                    <a16:creationId xmlns:a16="http://schemas.microsoft.com/office/drawing/2014/main" id="{EDD489CB-2741-4911-9394-556A9DAD09DA}"/>
                  </a:ext>
                </a:extLst>
              </p:cNvPr>
              <p:cNvSpPr/>
              <p:nvPr/>
            </p:nvSpPr>
            <p:spPr>
              <a:xfrm>
                <a:off x="1501532" y="6106856"/>
                <a:ext cx="348894" cy="156516"/>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47" name="Rectangle 1146">
                <a:extLst>
                  <a:ext uri="{FF2B5EF4-FFF2-40B4-BE49-F238E27FC236}">
                    <a16:creationId xmlns:a16="http://schemas.microsoft.com/office/drawing/2014/main" id="{775C1A08-D0B5-481D-9CFE-3D6B677E19EA}"/>
                  </a:ext>
                </a:extLst>
              </p:cNvPr>
              <p:cNvSpPr/>
              <p:nvPr/>
            </p:nvSpPr>
            <p:spPr>
              <a:xfrm>
                <a:off x="1501532" y="5950339"/>
                <a:ext cx="348894" cy="156516"/>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48" name="Rectangle 1147">
                <a:extLst>
                  <a:ext uri="{FF2B5EF4-FFF2-40B4-BE49-F238E27FC236}">
                    <a16:creationId xmlns:a16="http://schemas.microsoft.com/office/drawing/2014/main" id="{EF021988-006F-4D70-BB03-FD5395D81596}"/>
                  </a:ext>
                </a:extLst>
              </p:cNvPr>
              <p:cNvSpPr/>
              <p:nvPr/>
            </p:nvSpPr>
            <p:spPr>
              <a:xfrm>
                <a:off x="1501532" y="6263373"/>
                <a:ext cx="348894" cy="156516"/>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1149" name="Group 1148">
              <a:extLst>
                <a:ext uri="{FF2B5EF4-FFF2-40B4-BE49-F238E27FC236}">
                  <a16:creationId xmlns:a16="http://schemas.microsoft.com/office/drawing/2014/main" id="{16099407-9F57-4079-970F-672330609E1D}"/>
                </a:ext>
              </a:extLst>
            </p:cNvPr>
            <p:cNvGrpSpPr/>
            <p:nvPr/>
          </p:nvGrpSpPr>
          <p:grpSpPr>
            <a:xfrm flipH="1">
              <a:off x="10067890" y="6032774"/>
              <a:ext cx="252572" cy="154682"/>
              <a:chOff x="1501532" y="5950339"/>
              <a:chExt cx="699763" cy="469550"/>
            </a:xfrm>
          </p:grpSpPr>
          <p:sp>
            <p:nvSpPr>
              <p:cNvPr id="1150" name="Rectangle 1149">
                <a:extLst>
                  <a:ext uri="{FF2B5EF4-FFF2-40B4-BE49-F238E27FC236}">
                    <a16:creationId xmlns:a16="http://schemas.microsoft.com/office/drawing/2014/main" id="{413B7119-63EF-46B1-9950-9777ED772EEB}"/>
                  </a:ext>
                </a:extLst>
              </p:cNvPr>
              <p:cNvSpPr/>
              <p:nvPr/>
            </p:nvSpPr>
            <p:spPr>
              <a:xfrm>
                <a:off x="1503506" y="6106856"/>
                <a:ext cx="697789" cy="156516"/>
              </a:xfrm>
              <a:prstGeom prst="rect">
                <a:avLst/>
              </a:prstGeom>
              <a:solidFill>
                <a:srgbClr val="00B05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51" name="Rectangle 1150">
                <a:extLst>
                  <a:ext uri="{FF2B5EF4-FFF2-40B4-BE49-F238E27FC236}">
                    <a16:creationId xmlns:a16="http://schemas.microsoft.com/office/drawing/2014/main" id="{D0FA2F82-70C5-4A0B-ABED-BFB7217DC3D3}"/>
                  </a:ext>
                </a:extLst>
              </p:cNvPr>
              <p:cNvSpPr/>
              <p:nvPr/>
            </p:nvSpPr>
            <p:spPr>
              <a:xfrm>
                <a:off x="1503506" y="5950339"/>
                <a:ext cx="697789" cy="156516"/>
              </a:xfrm>
              <a:prstGeom prst="rect">
                <a:avLst/>
              </a:prstGeom>
              <a:solidFill>
                <a:srgbClr val="00B05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52" name="Rectangle 1151">
                <a:extLst>
                  <a:ext uri="{FF2B5EF4-FFF2-40B4-BE49-F238E27FC236}">
                    <a16:creationId xmlns:a16="http://schemas.microsoft.com/office/drawing/2014/main" id="{F26F94E6-193C-493F-85BF-E10DDD1EA6DA}"/>
                  </a:ext>
                </a:extLst>
              </p:cNvPr>
              <p:cNvSpPr/>
              <p:nvPr/>
            </p:nvSpPr>
            <p:spPr>
              <a:xfrm>
                <a:off x="1503506" y="6263373"/>
                <a:ext cx="697789" cy="156516"/>
              </a:xfrm>
              <a:prstGeom prst="rect">
                <a:avLst/>
              </a:prstGeom>
              <a:solidFill>
                <a:srgbClr val="00B05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53" name="Rectangle 1152">
                <a:extLst>
                  <a:ext uri="{FF2B5EF4-FFF2-40B4-BE49-F238E27FC236}">
                    <a16:creationId xmlns:a16="http://schemas.microsoft.com/office/drawing/2014/main" id="{CC8ABCEE-BB92-4EB4-98ED-6F30D4FD22A8}"/>
                  </a:ext>
                </a:extLst>
              </p:cNvPr>
              <p:cNvSpPr/>
              <p:nvPr/>
            </p:nvSpPr>
            <p:spPr>
              <a:xfrm>
                <a:off x="1501532" y="6106856"/>
                <a:ext cx="348894" cy="156516"/>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54" name="Rectangle 1153">
                <a:extLst>
                  <a:ext uri="{FF2B5EF4-FFF2-40B4-BE49-F238E27FC236}">
                    <a16:creationId xmlns:a16="http://schemas.microsoft.com/office/drawing/2014/main" id="{9FFEA159-4731-4411-A360-B4958C409B73}"/>
                  </a:ext>
                </a:extLst>
              </p:cNvPr>
              <p:cNvSpPr/>
              <p:nvPr/>
            </p:nvSpPr>
            <p:spPr>
              <a:xfrm>
                <a:off x="1501532" y="5950339"/>
                <a:ext cx="348894" cy="156516"/>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55" name="Rectangle 1154">
                <a:extLst>
                  <a:ext uri="{FF2B5EF4-FFF2-40B4-BE49-F238E27FC236}">
                    <a16:creationId xmlns:a16="http://schemas.microsoft.com/office/drawing/2014/main" id="{A7CE2AC4-7FC2-47E8-BDC5-12124A3EAF28}"/>
                  </a:ext>
                </a:extLst>
              </p:cNvPr>
              <p:cNvSpPr/>
              <p:nvPr/>
            </p:nvSpPr>
            <p:spPr>
              <a:xfrm>
                <a:off x="1501532" y="6263373"/>
                <a:ext cx="348894" cy="156516"/>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1156" name="Group 1155">
              <a:extLst>
                <a:ext uri="{FF2B5EF4-FFF2-40B4-BE49-F238E27FC236}">
                  <a16:creationId xmlns:a16="http://schemas.microsoft.com/office/drawing/2014/main" id="{7005BF81-6D09-4728-B4AB-A7CBE51589EB}"/>
                </a:ext>
              </a:extLst>
            </p:cNvPr>
            <p:cNvGrpSpPr/>
            <p:nvPr/>
          </p:nvGrpSpPr>
          <p:grpSpPr>
            <a:xfrm flipH="1">
              <a:off x="10066982" y="6032332"/>
              <a:ext cx="252572" cy="154682"/>
              <a:chOff x="1501532" y="5950339"/>
              <a:chExt cx="699763" cy="469550"/>
            </a:xfrm>
          </p:grpSpPr>
          <p:sp>
            <p:nvSpPr>
              <p:cNvPr id="1157" name="Rectangle 1156">
                <a:extLst>
                  <a:ext uri="{FF2B5EF4-FFF2-40B4-BE49-F238E27FC236}">
                    <a16:creationId xmlns:a16="http://schemas.microsoft.com/office/drawing/2014/main" id="{B90A7AD8-EF8A-43AC-8612-5858420D3BBC}"/>
                  </a:ext>
                </a:extLst>
              </p:cNvPr>
              <p:cNvSpPr/>
              <p:nvPr/>
            </p:nvSpPr>
            <p:spPr>
              <a:xfrm>
                <a:off x="1503506" y="6106856"/>
                <a:ext cx="697789" cy="156516"/>
              </a:xfrm>
              <a:prstGeom prst="rect">
                <a:avLst/>
              </a:prstGeom>
              <a:solidFill>
                <a:srgbClr val="00B05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58" name="Rectangle 1157">
                <a:extLst>
                  <a:ext uri="{FF2B5EF4-FFF2-40B4-BE49-F238E27FC236}">
                    <a16:creationId xmlns:a16="http://schemas.microsoft.com/office/drawing/2014/main" id="{59121AE8-5B74-4DDC-827E-ED2DFF316CA7}"/>
                  </a:ext>
                </a:extLst>
              </p:cNvPr>
              <p:cNvSpPr/>
              <p:nvPr/>
            </p:nvSpPr>
            <p:spPr>
              <a:xfrm>
                <a:off x="1503506" y="5950339"/>
                <a:ext cx="697789" cy="156516"/>
              </a:xfrm>
              <a:prstGeom prst="rect">
                <a:avLst/>
              </a:prstGeom>
              <a:solidFill>
                <a:srgbClr val="00B05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59" name="Rectangle 1158">
                <a:extLst>
                  <a:ext uri="{FF2B5EF4-FFF2-40B4-BE49-F238E27FC236}">
                    <a16:creationId xmlns:a16="http://schemas.microsoft.com/office/drawing/2014/main" id="{D599DC20-4011-44C2-A54B-9556D51997DF}"/>
                  </a:ext>
                </a:extLst>
              </p:cNvPr>
              <p:cNvSpPr/>
              <p:nvPr/>
            </p:nvSpPr>
            <p:spPr>
              <a:xfrm>
                <a:off x="1503506" y="6263373"/>
                <a:ext cx="697789" cy="156516"/>
              </a:xfrm>
              <a:prstGeom prst="rect">
                <a:avLst/>
              </a:prstGeom>
              <a:solidFill>
                <a:srgbClr val="00B05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60" name="Rectangle 1159">
                <a:extLst>
                  <a:ext uri="{FF2B5EF4-FFF2-40B4-BE49-F238E27FC236}">
                    <a16:creationId xmlns:a16="http://schemas.microsoft.com/office/drawing/2014/main" id="{005ECB70-5A21-40F4-A910-F2421C3F72D4}"/>
                  </a:ext>
                </a:extLst>
              </p:cNvPr>
              <p:cNvSpPr/>
              <p:nvPr/>
            </p:nvSpPr>
            <p:spPr>
              <a:xfrm>
                <a:off x="1501532" y="6106856"/>
                <a:ext cx="348894" cy="156516"/>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61" name="Rectangle 1160">
                <a:extLst>
                  <a:ext uri="{FF2B5EF4-FFF2-40B4-BE49-F238E27FC236}">
                    <a16:creationId xmlns:a16="http://schemas.microsoft.com/office/drawing/2014/main" id="{492CC637-F292-4C56-8B47-99DB9573C514}"/>
                  </a:ext>
                </a:extLst>
              </p:cNvPr>
              <p:cNvSpPr/>
              <p:nvPr/>
            </p:nvSpPr>
            <p:spPr>
              <a:xfrm>
                <a:off x="1501532" y="5950339"/>
                <a:ext cx="348894" cy="156516"/>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62" name="Rectangle 1161">
                <a:extLst>
                  <a:ext uri="{FF2B5EF4-FFF2-40B4-BE49-F238E27FC236}">
                    <a16:creationId xmlns:a16="http://schemas.microsoft.com/office/drawing/2014/main" id="{88294ED8-4E71-4ACD-BB59-06AEB8BC57E5}"/>
                  </a:ext>
                </a:extLst>
              </p:cNvPr>
              <p:cNvSpPr/>
              <p:nvPr/>
            </p:nvSpPr>
            <p:spPr>
              <a:xfrm>
                <a:off x="1501532" y="6263373"/>
                <a:ext cx="348894" cy="156516"/>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1163" name="Group 1162">
              <a:extLst>
                <a:ext uri="{FF2B5EF4-FFF2-40B4-BE49-F238E27FC236}">
                  <a16:creationId xmlns:a16="http://schemas.microsoft.com/office/drawing/2014/main" id="{E7CDDD7B-FD04-4C57-9B0C-871D66B30755}"/>
                </a:ext>
              </a:extLst>
            </p:cNvPr>
            <p:cNvGrpSpPr/>
            <p:nvPr/>
          </p:nvGrpSpPr>
          <p:grpSpPr>
            <a:xfrm flipH="1">
              <a:off x="10066982" y="6188828"/>
              <a:ext cx="252572" cy="154682"/>
              <a:chOff x="1501532" y="5950339"/>
              <a:chExt cx="699763" cy="469550"/>
            </a:xfrm>
          </p:grpSpPr>
          <p:sp>
            <p:nvSpPr>
              <p:cNvPr id="1164" name="Rectangle 1163">
                <a:extLst>
                  <a:ext uri="{FF2B5EF4-FFF2-40B4-BE49-F238E27FC236}">
                    <a16:creationId xmlns:a16="http://schemas.microsoft.com/office/drawing/2014/main" id="{7CAEF66A-7C90-4970-8E6D-21B00BBFEE21}"/>
                  </a:ext>
                </a:extLst>
              </p:cNvPr>
              <p:cNvSpPr/>
              <p:nvPr/>
            </p:nvSpPr>
            <p:spPr>
              <a:xfrm>
                <a:off x="1503506" y="6106856"/>
                <a:ext cx="697789" cy="156516"/>
              </a:xfrm>
              <a:prstGeom prst="rect">
                <a:avLst/>
              </a:prstGeom>
              <a:solidFill>
                <a:srgbClr val="00B05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65" name="Rectangle 1164">
                <a:extLst>
                  <a:ext uri="{FF2B5EF4-FFF2-40B4-BE49-F238E27FC236}">
                    <a16:creationId xmlns:a16="http://schemas.microsoft.com/office/drawing/2014/main" id="{40875AB0-750E-4B58-A60D-B13E3A503811}"/>
                  </a:ext>
                </a:extLst>
              </p:cNvPr>
              <p:cNvSpPr/>
              <p:nvPr/>
            </p:nvSpPr>
            <p:spPr>
              <a:xfrm>
                <a:off x="1503506" y="5950339"/>
                <a:ext cx="697789" cy="156516"/>
              </a:xfrm>
              <a:prstGeom prst="rect">
                <a:avLst/>
              </a:prstGeom>
              <a:solidFill>
                <a:srgbClr val="00B05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66" name="Rectangle 1165">
                <a:extLst>
                  <a:ext uri="{FF2B5EF4-FFF2-40B4-BE49-F238E27FC236}">
                    <a16:creationId xmlns:a16="http://schemas.microsoft.com/office/drawing/2014/main" id="{C53439D2-618C-4AA7-BE15-F6EC0452DAB2}"/>
                  </a:ext>
                </a:extLst>
              </p:cNvPr>
              <p:cNvSpPr/>
              <p:nvPr/>
            </p:nvSpPr>
            <p:spPr>
              <a:xfrm>
                <a:off x="1503506" y="6263373"/>
                <a:ext cx="697789" cy="156516"/>
              </a:xfrm>
              <a:prstGeom prst="rect">
                <a:avLst/>
              </a:prstGeom>
              <a:solidFill>
                <a:srgbClr val="00B05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67" name="Rectangle 1166">
                <a:extLst>
                  <a:ext uri="{FF2B5EF4-FFF2-40B4-BE49-F238E27FC236}">
                    <a16:creationId xmlns:a16="http://schemas.microsoft.com/office/drawing/2014/main" id="{D70B67D5-C869-4C1A-9B91-4F296147F3ED}"/>
                  </a:ext>
                </a:extLst>
              </p:cNvPr>
              <p:cNvSpPr/>
              <p:nvPr/>
            </p:nvSpPr>
            <p:spPr>
              <a:xfrm>
                <a:off x="1501532" y="6106856"/>
                <a:ext cx="348894" cy="156516"/>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68" name="Rectangle 1167">
                <a:extLst>
                  <a:ext uri="{FF2B5EF4-FFF2-40B4-BE49-F238E27FC236}">
                    <a16:creationId xmlns:a16="http://schemas.microsoft.com/office/drawing/2014/main" id="{45FE85C8-346C-4F63-B66E-C9040737B67A}"/>
                  </a:ext>
                </a:extLst>
              </p:cNvPr>
              <p:cNvSpPr/>
              <p:nvPr/>
            </p:nvSpPr>
            <p:spPr>
              <a:xfrm>
                <a:off x="1501532" y="5950339"/>
                <a:ext cx="348894" cy="156516"/>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69" name="Rectangle 1168">
                <a:extLst>
                  <a:ext uri="{FF2B5EF4-FFF2-40B4-BE49-F238E27FC236}">
                    <a16:creationId xmlns:a16="http://schemas.microsoft.com/office/drawing/2014/main" id="{548B5238-9736-4AFE-8501-4873B2D2551D}"/>
                  </a:ext>
                </a:extLst>
              </p:cNvPr>
              <p:cNvSpPr/>
              <p:nvPr/>
            </p:nvSpPr>
            <p:spPr>
              <a:xfrm>
                <a:off x="1501532" y="6263373"/>
                <a:ext cx="348894" cy="156516"/>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1178" name="Group 1177">
              <a:extLst>
                <a:ext uri="{FF2B5EF4-FFF2-40B4-BE49-F238E27FC236}">
                  <a16:creationId xmlns:a16="http://schemas.microsoft.com/office/drawing/2014/main" id="{48AB2361-7BC0-4FC6-9B29-62163D8F6C31}"/>
                </a:ext>
              </a:extLst>
            </p:cNvPr>
            <p:cNvGrpSpPr/>
            <p:nvPr/>
          </p:nvGrpSpPr>
          <p:grpSpPr>
            <a:xfrm>
              <a:off x="9635109" y="1767397"/>
              <a:ext cx="356761" cy="4234069"/>
              <a:chOff x="11167824" y="939881"/>
              <a:chExt cx="542927" cy="5256207"/>
            </a:xfrm>
          </p:grpSpPr>
          <p:cxnSp>
            <p:nvCxnSpPr>
              <p:cNvPr id="1170" name="Straight Arrow Connector 1169">
                <a:extLst>
                  <a:ext uri="{FF2B5EF4-FFF2-40B4-BE49-F238E27FC236}">
                    <a16:creationId xmlns:a16="http://schemas.microsoft.com/office/drawing/2014/main" id="{76A39479-1555-4FD3-AFC6-747782873A9B}"/>
                  </a:ext>
                </a:extLst>
              </p:cNvPr>
              <p:cNvCxnSpPr/>
              <p:nvPr/>
            </p:nvCxnSpPr>
            <p:spPr>
              <a:xfrm>
                <a:off x="11167824" y="939881"/>
                <a:ext cx="542927" cy="0"/>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71" name="Straight Arrow Connector 1170">
                <a:extLst>
                  <a:ext uri="{FF2B5EF4-FFF2-40B4-BE49-F238E27FC236}">
                    <a16:creationId xmlns:a16="http://schemas.microsoft.com/office/drawing/2014/main" id="{40B37713-A3CE-4120-A483-C38990EB2930}"/>
                  </a:ext>
                </a:extLst>
              </p:cNvPr>
              <p:cNvCxnSpPr/>
              <p:nvPr/>
            </p:nvCxnSpPr>
            <p:spPr>
              <a:xfrm>
                <a:off x="11167824" y="2370305"/>
                <a:ext cx="542927" cy="0"/>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72" name="Straight Arrow Connector 1171">
                <a:extLst>
                  <a:ext uri="{FF2B5EF4-FFF2-40B4-BE49-F238E27FC236}">
                    <a16:creationId xmlns:a16="http://schemas.microsoft.com/office/drawing/2014/main" id="{71935A98-1386-4363-8132-2853194BEB14}"/>
                  </a:ext>
                </a:extLst>
              </p:cNvPr>
              <p:cNvCxnSpPr/>
              <p:nvPr/>
            </p:nvCxnSpPr>
            <p:spPr>
              <a:xfrm>
                <a:off x="11167824" y="3590200"/>
                <a:ext cx="542927" cy="0"/>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73" name="Straight Arrow Connector 1172">
                <a:extLst>
                  <a:ext uri="{FF2B5EF4-FFF2-40B4-BE49-F238E27FC236}">
                    <a16:creationId xmlns:a16="http://schemas.microsoft.com/office/drawing/2014/main" id="{2C2F8F07-F970-4DBE-88DD-10C682673CAA}"/>
                  </a:ext>
                </a:extLst>
              </p:cNvPr>
              <p:cNvCxnSpPr/>
              <p:nvPr/>
            </p:nvCxnSpPr>
            <p:spPr>
              <a:xfrm>
                <a:off x="11167824" y="4879913"/>
                <a:ext cx="542927" cy="0"/>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74" name="Straight Arrow Connector 1173">
                <a:extLst>
                  <a:ext uri="{FF2B5EF4-FFF2-40B4-BE49-F238E27FC236}">
                    <a16:creationId xmlns:a16="http://schemas.microsoft.com/office/drawing/2014/main" id="{4A3CE909-C400-4A5B-9DFD-0BD1A8BD55FA}"/>
                  </a:ext>
                </a:extLst>
              </p:cNvPr>
              <p:cNvCxnSpPr/>
              <p:nvPr/>
            </p:nvCxnSpPr>
            <p:spPr>
              <a:xfrm>
                <a:off x="11167824" y="6196088"/>
                <a:ext cx="542927" cy="0"/>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177" name="Rectangle 1176">
              <a:extLst>
                <a:ext uri="{FF2B5EF4-FFF2-40B4-BE49-F238E27FC236}">
                  <a16:creationId xmlns:a16="http://schemas.microsoft.com/office/drawing/2014/main" id="{C28F5F2C-29B2-45D5-84C7-21FC436FE3A8}"/>
                </a:ext>
              </a:extLst>
            </p:cNvPr>
            <p:cNvSpPr/>
            <p:nvPr/>
          </p:nvSpPr>
          <p:spPr>
            <a:xfrm>
              <a:off x="9201415" y="381573"/>
              <a:ext cx="1276691" cy="439161"/>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ED7D31">
                      <a:lumMod val="50000"/>
                    </a:srgbClr>
                  </a:solidFill>
                  <a:effectLst/>
                  <a:uLnTx/>
                  <a:uFillTx/>
                  <a:latin typeface="Calibri" panose="020F0502020204030204"/>
                  <a:ea typeface="+mn-ea"/>
                  <a:cs typeface="+mn-cs"/>
                </a:rPr>
                <a:t>Local inserts</a:t>
              </a:r>
            </a:p>
          </p:txBody>
        </p:sp>
      </p:grpSp>
      <p:sp>
        <p:nvSpPr>
          <p:cNvPr id="1180" name="Arrow: Right 1179">
            <a:extLst>
              <a:ext uri="{FF2B5EF4-FFF2-40B4-BE49-F238E27FC236}">
                <a16:creationId xmlns:a16="http://schemas.microsoft.com/office/drawing/2014/main" id="{A4BE892D-7527-4A3A-AC24-3F93DFDFFD95}"/>
              </a:ext>
            </a:extLst>
          </p:cNvPr>
          <p:cNvSpPr/>
          <p:nvPr/>
        </p:nvSpPr>
        <p:spPr>
          <a:xfrm>
            <a:off x="7017170" y="3964684"/>
            <a:ext cx="312525" cy="351039"/>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84" name="Arrow: Right 1183">
            <a:extLst>
              <a:ext uri="{FF2B5EF4-FFF2-40B4-BE49-F238E27FC236}">
                <a16:creationId xmlns:a16="http://schemas.microsoft.com/office/drawing/2014/main" id="{EEA7C294-A7C8-45F0-8941-7319F1230B48}"/>
              </a:ext>
            </a:extLst>
          </p:cNvPr>
          <p:cNvSpPr/>
          <p:nvPr/>
        </p:nvSpPr>
        <p:spPr>
          <a:xfrm>
            <a:off x="7017170" y="701752"/>
            <a:ext cx="312525" cy="351039"/>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 name="TextBox 39">
            <a:extLst>
              <a:ext uri="{FF2B5EF4-FFF2-40B4-BE49-F238E27FC236}">
                <a16:creationId xmlns:a16="http://schemas.microsoft.com/office/drawing/2014/main" id="{3318A3A7-B6B7-476D-84AD-5BA2DAB74CE5}"/>
              </a:ext>
            </a:extLst>
          </p:cNvPr>
          <p:cNvSpPr txBox="1"/>
          <p:nvPr/>
        </p:nvSpPr>
        <p:spPr>
          <a:xfrm>
            <a:off x="1431191" y="1143997"/>
            <a:ext cx="3382943" cy="32230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   Join        Project        Hash</a:t>
            </a:r>
          </a:p>
        </p:txBody>
      </p:sp>
      <p:sp>
        <p:nvSpPr>
          <p:cNvPr id="35" name="Rectangle 34">
            <a:extLst>
              <a:ext uri="{FF2B5EF4-FFF2-40B4-BE49-F238E27FC236}">
                <a16:creationId xmlns:a16="http://schemas.microsoft.com/office/drawing/2014/main" id="{5A539EF3-5CE7-476E-A46A-97F6BD081ED1}"/>
              </a:ext>
            </a:extLst>
          </p:cNvPr>
          <p:cNvSpPr/>
          <p:nvPr/>
        </p:nvSpPr>
        <p:spPr>
          <a:xfrm>
            <a:off x="958550" y="4752369"/>
            <a:ext cx="3693717" cy="94881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 name="Rectangle 35">
            <a:extLst>
              <a:ext uri="{FF2B5EF4-FFF2-40B4-BE49-F238E27FC236}">
                <a16:creationId xmlns:a16="http://schemas.microsoft.com/office/drawing/2014/main" id="{2C295F65-8FF9-4C4F-8A72-0A630D6BB480}"/>
              </a:ext>
            </a:extLst>
          </p:cNvPr>
          <p:cNvSpPr/>
          <p:nvPr/>
        </p:nvSpPr>
        <p:spPr>
          <a:xfrm>
            <a:off x="952529" y="5796152"/>
            <a:ext cx="3693717" cy="96518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7" name="Rectangle 36">
            <a:extLst>
              <a:ext uri="{FF2B5EF4-FFF2-40B4-BE49-F238E27FC236}">
                <a16:creationId xmlns:a16="http://schemas.microsoft.com/office/drawing/2014/main" id="{20501725-47EB-40A1-A73E-6B71727546A3}"/>
              </a:ext>
            </a:extLst>
          </p:cNvPr>
          <p:cNvSpPr/>
          <p:nvPr/>
        </p:nvSpPr>
        <p:spPr>
          <a:xfrm>
            <a:off x="953249" y="3729504"/>
            <a:ext cx="3693717" cy="94042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 name="Rectangle 37">
            <a:extLst>
              <a:ext uri="{FF2B5EF4-FFF2-40B4-BE49-F238E27FC236}">
                <a16:creationId xmlns:a16="http://schemas.microsoft.com/office/drawing/2014/main" id="{A2E18986-6136-4192-B792-115066EA2286}"/>
              </a:ext>
            </a:extLst>
          </p:cNvPr>
          <p:cNvSpPr/>
          <p:nvPr/>
        </p:nvSpPr>
        <p:spPr>
          <a:xfrm>
            <a:off x="952530" y="2683147"/>
            <a:ext cx="3693717" cy="93758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 name="Rectangle 38">
            <a:extLst>
              <a:ext uri="{FF2B5EF4-FFF2-40B4-BE49-F238E27FC236}">
                <a16:creationId xmlns:a16="http://schemas.microsoft.com/office/drawing/2014/main" id="{8C744B6A-7456-4C3D-A598-E216C5B01B5F}"/>
              </a:ext>
            </a:extLst>
          </p:cNvPr>
          <p:cNvSpPr/>
          <p:nvPr/>
        </p:nvSpPr>
        <p:spPr>
          <a:xfrm>
            <a:off x="955653" y="1631614"/>
            <a:ext cx="3693717" cy="95306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1" name="Rectangle 40">
            <a:extLst>
              <a:ext uri="{FF2B5EF4-FFF2-40B4-BE49-F238E27FC236}">
                <a16:creationId xmlns:a16="http://schemas.microsoft.com/office/drawing/2014/main" id="{0B146E7E-70C8-4C51-90C6-BC556EBDFCEF}"/>
              </a:ext>
            </a:extLst>
          </p:cNvPr>
          <p:cNvSpPr/>
          <p:nvPr/>
        </p:nvSpPr>
        <p:spPr>
          <a:xfrm rot="10800000">
            <a:off x="2454382" y="4107735"/>
            <a:ext cx="252318" cy="47826"/>
          </a:xfrm>
          <a:prstGeom prst="rect">
            <a:avLst/>
          </a:prstGeom>
          <a:solidFill>
            <a:srgbClr val="FF000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2" name="Rectangle 41">
            <a:extLst>
              <a:ext uri="{FF2B5EF4-FFF2-40B4-BE49-F238E27FC236}">
                <a16:creationId xmlns:a16="http://schemas.microsoft.com/office/drawing/2014/main" id="{94137A64-E71F-48C8-BA09-FE79B6D9F7CA}"/>
              </a:ext>
            </a:extLst>
          </p:cNvPr>
          <p:cNvSpPr/>
          <p:nvPr/>
        </p:nvSpPr>
        <p:spPr>
          <a:xfrm rot="10800000">
            <a:off x="2454382" y="4155561"/>
            <a:ext cx="252318" cy="47826"/>
          </a:xfrm>
          <a:prstGeom prst="rect">
            <a:avLst/>
          </a:prstGeom>
          <a:solidFill>
            <a:srgbClr val="FF000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 name="Rectangle 42">
            <a:extLst>
              <a:ext uri="{FF2B5EF4-FFF2-40B4-BE49-F238E27FC236}">
                <a16:creationId xmlns:a16="http://schemas.microsoft.com/office/drawing/2014/main" id="{BE2D9646-8D45-4744-87E0-A91197E5EEAA}"/>
              </a:ext>
            </a:extLst>
          </p:cNvPr>
          <p:cNvSpPr/>
          <p:nvPr/>
        </p:nvSpPr>
        <p:spPr>
          <a:xfrm rot="10800000">
            <a:off x="2581254" y="4107735"/>
            <a:ext cx="126159" cy="47826"/>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4" name="Rectangle 43">
            <a:extLst>
              <a:ext uri="{FF2B5EF4-FFF2-40B4-BE49-F238E27FC236}">
                <a16:creationId xmlns:a16="http://schemas.microsoft.com/office/drawing/2014/main" id="{7B52F785-BBD6-4F9A-8A1F-861A84FB0862}"/>
              </a:ext>
            </a:extLst>
          </p:cNvPr>
          <p:cNvSpPr/>
          <p:nvPr/>
        </p:nvSpPr>
        <p:spPr>
          <a:xfrm rot="10800000">
            <a:off x="2581254" y="4155561"/>
            <a:ext cx="126159" cy="47826"/>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5" name="Rectangle 44">
            <a:extLst>
              <a:ext uri="{FF2B5EF4-FFF2-40B4-BE49-F238E27FC236}">
                <a16:creationId xmlns:a16="http://schemas.microsoft.com/office/drawing/2014/main" id="{70C61A4A-410F-4393-AF0B-5A0AA895159D}"/>
              </a:ext>
            </a:extLst>
          </p:cNvPr>
          <p:cNvSpPr/>
          <p:nvPr/>
        </p:nvSpPr>
        <p:spPr>
          <a:xfrm>
            <a:off x="2328692" y="4155356"/>
            <a:ext cx="252318" cy="47826"/>
          </a:xfrm>
          <a:prstGeom prst="rect">
            <a:avLst/>
          </a:prstGeom>
          <a:solidFill>
            <a:srgbClr val="7030A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6" name="Rectangle 45">
            <a:extLst>
              <a:ext uri="{FF2B5EF4-FFF2-40B4-BE49-F238E27FC236}">
                <a16:creationId xmlns:a16="http://schemas.microsoft.com/office/drawing/2014/main" id="{C22689B8-1549-4CFE-9FFC-A320B237D5F6}"/>
              </a:ext>
            </a:extLst>
          </p:cNvPr>
          <p:cNvSpPr/>
          <p:nvPr/>
        </p:nvSpPr>
        <p:spPr>
          <a:xfrm>
            <a:off x="2328692" y="4107530"/>
            <a:ext cx="252318" cy="47826"/>
          </a:xfrm>
          <a:prstGeom prst="rect">
            <a:avLst/>
          </a:prstGeom>
          <a:solidFill>
            <a:srgbClr val="7030A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 name="Rectangle 46">
            <a:extLst>
              <a:ext uri="{FF2B5EF4-FFF2-40B4-BE49-F238E27FC236}">
                <a16:creationId xmlns:a16="http://schemas.microsoft.com/office/drawing/2014/main" id="{84C37671-2234-4944-9A69-2EEE73BDF1C4}"/>
              </a:ext>
            </a:extLst>
          </p:cNvPr>
          <p:cNvSpPr/>
          <p:nvPr/>
        </p:nvSpPr>
        <p:spPr>
          <a:xfrm>
            <a:off x="2327979" y="4155356"/>
            <a:ext cx="126159" cy="47826"/>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8" name="Rectangle 47">
            <a:extLst>
              <a:ext uri="{FF2B5EF4-FFF2-40B4-BE49-F238E27FC236}">
                <a16:creationId xmlns:a16="http://schemas.microsoft.com/office/drawing/2014/main" id="{6C24575F-EB25-4F0D-BA8B-65EDD9AE6B36}"/>
              </a:ext>
            </a:extLst>
          </p:cNvPr>
          <p:cNvSpPr/>
          <p:nvPr/>
        </p:nvSpPr>
        <p:spPr>
          <a:xfrm>
            <a:off x="2327979" y="4107530"/>
            <a:ext cx="126159" cy="47826"/>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49" name="Group 48">
            <a:extLst>
              <a:ext uri="{FF2B5EF4-FFF2-40B4-BE49-F238E27FC236}">
                <a16:creationId xmlns:a16="http://schemas.microsoft.com/office/drawing/2014/main" id="{14EBA759-6B2D-48D4-99E8-9895F0BC024A}"/>
              </a:ext>
            </a:extLst>
          </p:cNvPr>
          <p:cNvGrpSpPr/>
          <p:nvPr/>
        </p:nvGrpSpPr>
        <p:grpSpPr>
          <a:xfrm>
            <a:off x="4272147" y="5092510"/>
            <a:ext cx="252956" cy="206243"/>
            <a:chOff x="3842839" y="3343478"/>
            <a:chExt cx="492027" cy="474717"/>
          </a:xfrm>
        </p:grpSpPr>
        <p:sp>
          <p:nvSpPr>
            <p:cNvPr id="50" name="Rectangle 49">
              <a:extLst>
                <a:ext uri="{FF2B5EF4-FFF2-40B4-BE49-F238E27FC236}">
                  <a16:creationId xmlns:a16="http://schemas.microsoft.com/office/drawing/2014/main" id="{6B471CB9-7AFD-4FD6-B138-F5618EC2A0BB}"/>
                </a:ext>
              </a:extLst>
            </p:cNvPr>
            <p:cNvSpPr/>
            <p:nvPr/>
          </p:nvSpPr>
          <p:spPr>
            <a:xfrm>
              <a:off x="3844229" y="3462157"/>
              <a:ext cx="490637" cy="118679"/>
            </a:xfrm>
            <a:prstGeom prst="rect">
              <a:avLst/>
            </a:prstGeom>
            <a:solidFill>
              <a:srgbClr val="7030A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 name="Rectangle 50">
              <a:extLst>
                <a:ext uri="{FF2B5EF4-FFF2-40B4-BE49-F238E27FC236}">
                  <a16:creationId xmlns:a16="http://schemas.microsoft.com/office/drawing/2014/main" id="{095E79D1-6426-4FAE-B04B-C97498942864}"/>
                </a:ext>
              </a:extLst>
            </p:cNvPr>
            <p:cNvSpPr/>
            <p:nvPr/>
          </p:nvSpPr>
          <p:spPr>
            <a:xfrm>
              <a:off x="3844229" y="3343478"/>
              <a:ext cx="490637" cy="118679"/>
            </a:xfrm>
            <a:prstGeom prst="rect">
              <a:avLst/>
            </a:prstGeom>
            <a:solidFill>
              <a:srgbClr val="7030A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2" name="Rectangle 51">
              <a:extLst>
                <a:ext uri="{FF2B5EF4-FFF2-40B4-BE49-F238E27FC236}">
                  <a16:creationId xmlns:a16="http://schemas.microsoft.com/office/drawing/2014/main" id="{D235A6E0-2FD4-426C-86DC-051353802465}"/>
                </a:ext>
              </a:extLst>
            </p:cNvPr>
            <p:cNvSpPr/>
            <p:nvPr/>
          </p:nvSpPr>
          <p:spPr>
            <a:xfrm>
              <a:off x="3844229" y="3699516"/>
              <a:ext cx="490637" cy="118679"/>
            </a:xfrm>
            <a:prstGeom prst="rect">
              <a:avLst/>
            </a:prstGeom>
            <a:solidFill>
              <a:srgbClr val="00B05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3" name="Rectangle 52">
              <a:extLst>
                <a:ext uri="{FF2B5EF4-FFF2-40B4-BE49-F238E27FC236}">
                  <a16:creationId xmlns:a16="http://schemas.microsoft.com/office/drawing/2014/main" id="{FDCBF4B6-D1E6-4FF6-BF40-696C31CF4034}"/>
                </a:ext>
              </a:extLst>
            </p:cNvPr>
            <p:cNvSpPr/>
            <p:nvPr/>
          </p:nvSpPr>
          <p:spPr>
            <a:xfrm>
              <a:off x="3844229" y="3580837"/>
              <a:ext cx="490637" cy="118679"/>
            </a:xfrm>
            <a:prstGeom prst="rect">
              <a:avLst/>
            </a:prstGeom>
            <a:solidFill>
              <a:srgbClr val="FFC00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4" name="Rectangle 53">
              <a:extLst>
                <a:ext uri="{FF2B5EF4-FFF2-40B4-BE49-F238E27FC236}">
                  <a16:creationId xmlns:a16="http://schemas.microsoft.com/office/drawing/2014/main" id="{76287063-1CE6-45CA-B170-66BE8B498492}"/>
                </a:ext>
              </a:extLst>
            </p:cNvPr>
            <p:cNvSpPr/>
            <p:nvPr/>
          </p:nvSpPr>
          <p:spPr>
            <a:xfrm>
              <a:off x="3842839" y="3462157"/>
              <a:ext cx="245318" cy="118679"/>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5" name="Rectangle 54">
              <a:extLst>
                <a:ext uri="{FF2B5EF4-FFF2-40B4-BE49-F238E27FC236}">
                  <a16:creationId xmlns:a16="http://schemas.microsoft.com/office/drawing/2014/main" id="{2378B68E-7AC5-44DF-8307-1124E877743C}"/>
                </a:ext>
              </a:extLst>
            </p:cNvPr>
            <p:cNvSpPr/>
            <p:nvPr/>
          </p:nvSpPr>
          <p:spPr>
            <a:xfrm>
              <a:off x="3842839" y="3343478"/>
              <a:ext cx="245318" cy="118679"/>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6" name="Rectangle 55">
              <a:extLst>
                <a:ext uri="{FF2B5EF4-FFF2-40B4-BE49-F238E27FC236}">
                  <a16:creationId xmlns:a16="http://schemas.microsoft.com/office/drawing/2014/main" id="{1C886CAE-D248-4E2E-BD67-C2E06D2F9806}"/>
                </a:ext>
              </a:extLst>
            </p:cNvPr>
            <p:cNvSpPr/>
            <p:nvPr/>
          </p:nvSpPr>
          <p:spPr>
            <a:xfrm>
              <a:off x="3842839" y="3699516"/>
              <a:ext cx="245318" cy="118679"/>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7" name="Rectangle 56">
              <a:extLst>
                <a:ext uri="{FF2B5EF4-FFF2-40B4-BE49-F238E27FC236}">
                  <a16:creationId xmlns:a16="http://schemas.microsoft.com/office/drawing/2014/main" id="{070AC914-AC14-4F8F-9FCA-EC07190A90C1}"/>
                </a:ext>
              </a:extLst>
            </p:cNvPr>
            <p:cNvSpPr/>
            <p:nvPr/>
          </p:nvSpPr>
          <p:spPr>
            <a:xfrm>
              <a:off x="3842839" y="3580837"/>
              <a:ext cx="245318" cy="118679"/>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58" name="Group 57">
            <a:extLst>
              <a:ext uri="{FF2B5EF4-FFF2-40B4-BE49-F238E27FC236}">
                <a16:creationId xmlns:a16="http://schemas.microsoft.com/office/drawing/2014/main" id="{D417D0BE-866D-4BFB-A13C-CC5DD5EA3F11}"/>
              </a:ext>
            </a:extLst>
          </p:cNvPr>
          <p:cNvGrpSpPr/>
          <p:nvPr/>
        </p:nvGrpSpPr>
        <p:grpSpPr>
          <a:xfrm>
            <a:off x="3295826" y="4308791"/>
            <a:ext cx="252956" cy="103122"/>
            <a:chOff x="2899526" y="627034"/>
            <a:chExt cx="492027" cy="237359"/>
          </a:xfrm>
        </p:grpSpPr>
        <p:sp>
          <p:nvSpPr>
            <p:cNvPr id="59" name="Rectangle 58">
              <a:extLst>
                <a:ext uri="{FF2B5EF4-FFF2-40B4-BE49-F238E27FC236}">
                  <a16:creationId xmlns:a16="http://schemas.microsoft.com/office/drawing/2014/main" id="{02AC4B22-B25B-4A36-927F-5C9F619B7C66}"/>
                </a:ext>
              </a:extLst>
            </p:cNvPr>
            <p:cNvSpPr/>
            <p:nvPr/>
          </p:nvSpPr>
          <p:spPr>
            <a:xfrm>
              <a:off x="2900916" y="745713"/>
              <a:ext cx="490637" cy="118679"/>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0" name="Rectangle 59">
              <a:extLst>
                <a:ext uri="{FF2B5EF4-FFF2-40B4-BE49-F238E27FC236}">
                  <a16:creationId xmlns:a16="http://schemas.microsoft.com/office/drawing/2014/main" id="{A75EA33F-B268-40FD-8A5F-1F438BF92BF5}"/>
                </a:ext>
              </a:extLst>
            </p:cNvPr>
            <p:cNvSpPr/>
            <p:nvPr/>
          </p:nvSpPr>
          <p:spPr>
            <a:xfrm>
              <a:off x="2900916" y="627034"/>
              <a:ext cx="490637" cy="118679"/>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1" name="Rectangle 60">
              <a:extLst>
                <a:ext uri="{FF2B5EF4-FFF2-40B4-BE49-F238E27FC236}">
                  <a16:creationId xmlns:a16="http://schemas.microsoft.com/office/drawing/2014/main" id="{3B23E774-1A1D-4EAC-9C08-E4A2B21EA9B6}"/>
                </a:ext>
              </a:extLst>
            </p:cNvPr>
            <p:cNvSpPr/>
            <p:nvPr/>
          </p:nvSpPr>
          <p:spPr>
            <a:xfrm>
              <a:off x="2899526" y="745714"/>
              <a:ext cx="245318" cy="118679"/>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2" name="Rectangle 61">
              <a:extLst>
                <a:ext uri="{FF2B5EF4-FFF2-40B4-BE49-F238E27FC236}">
                  <a16:creationId xmlns:a16="http://schemas.microsoft.com/office/drawing/2014/main" id="{F0F7D7EF-BFC5-4C45-A615-60D57C669D66}"/>
                </a:ext>
              </a:extLst>
            </p:cNvPr>
            <p:cNvSpPr/>
            <p:nvPr/>
          </p:nvSpPr>
          <p:spPr>
            <a:xfrm>
              <a:off x="2899526" y="627034"/>
              <a:ext cx="245318" cy="118679"/>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63" name="Group 62">
            <a:extLst>
              <a:ext uri="{FF2B5EF4-FFF2-40B4-BE49-F238E27FC236}">
                <a16:creationId xmlns:a16="http://schemas.microsoft.com/office/drawing/2014/main" id="{CE49137D-CE6F-4FBD-A6D6-C52E30702D73}"/>
              </a:ext>
            </a:extLst>
          </p:cNvPr>
          <p:cNvGrpSpPr/>
          <p:nvPr/>
        </p:nvGrpSpPr>
        <p:grpSpPr>
          <a:xfrm>
            <a:off x="3311481" y="2029850"/>
            <a:ext cx="252956" cy="206243"/>
            <a:chOff x="2880302" y="2022763"/>
            <a:chExt cx="492028" cy="474719"/>
          </a:xfrm>
        </p:grpSpPr>
        <p:sp>
          <p:nvSpPr>
            <p:cNvPr id="64" name="Rectangle 63">
              <a:extLst>
                <a:ext uri="{FF2B5EF4-FFF2-40B4-BE49-F238E27FC236}">
                  <a16:creationId xmlns:a16="http://schemas.microsoft.com/office/drawing/2014/main" id="{FF41F9A8-D4B7-4D5B-B390-07DC4E91FE0E}"/>
                </a:ext>
              </a:extLst>
            </p:cNvPr>
            <p:cNvSpPr/>
            <p:nvPr/>
          </p:nvSpPr>
          <p:spPr>
            <a:xfrm>
              <a:off x="2881693" y="2141443"/>
              <a:ext cx="490637" cy="118679"/>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5" name="Rectangle 64">
              <a:extLst>
                <a:ext uri="{FF2B5EF4-FFF2-40B4-BE49-F238E27FC236}">
                  <a16:creationId xmlns:a16="http://schemas.microsoft.com/office/drawing/2014/main" id="{5D0C4471-8AC4-49F1-AD8A-AA77CC3AF546}"/>
                </a:ext>
              </a:extLst>
            </p:cNvPr>
            <p:cNvSpPr/>
            <p:nvPr/>
          </p:nvSpPr>
          <p:spPr>
            <a:xfrm>
              <a:off x="2881693" y="2022763"/>
              <a:ext cx="490637" cy="118679"/>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6" name="Rectangle 65">
              <a:extLst>
                <a:ext uri="{FF2B5EF4-FFF2-40B4-BE49-F238E27FC236}">
                  <a16:creationId xmlns:a16="http://schemas.microsoft.com/office/drawing/2014/main" id="{AB5AD4C9-E9FC-426B-A2E7-10C898EF0A32}"/>
                </a:ext>
              </a:extLst>
            </p:cNvPr>
            <p:cNvSpPr/>
            <p:nvPr/>
          </p:nvSpPr>
          <p:spPr>
            <a:xfrm>
              <a:off x="2881693" y="2378803"/>
              <a:ext cx="490637" cy="118679"/>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7" name="Rectangle 66">
              <a:extLst>
                <a:ext uri="{FF2B5EF4-FFF2-40B4-BE49-F238E27FC236}">
                  <a16:creationId xmlns:a16="http://schemas.microsoft.com/office/drawing/2014/main" id="{B8EDB750-75A0-4359-94A7-571056013052}"/>
                </a:ext>
              </a:extLst>
            </p:cNvPr>
            <p:cNvSpPr/>
            <p:nvPr/>
          </p:nvSpPr>
          <p:spPr>
            <a:xfrm>
              <a:off x="2881693" y="2260123"/>
              <a:ext cx="490637" cy="118679"/>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8" name="Rectangle 67">
              <a:extLst>
                <a:ext uri="{FF2B5EF4-FFF2-40B4-BE49-F238E27FC236}">
                  <a16:creationId xmlns:a16="http://schemas.microsoft.com/office/drawing/2014/main" id="{2F2B2E3A-28C2-481F-9EFA-957735358B52}"/>
                </a:ext>
              </a:extLst>
            </p:cNvPr>
            <p:cNvSpPr/>
            <p:nvPr/>
          </p:nvSpPr>
          <p:spPr>
            <a:xfrm>
              <a:off x="2880302" y="2141443"/>
              <a:ext cx="245318" cy="118679"/>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9" name="Rectangle 68">
              <a:extLst>
                <a:ext uri="{FF2B5EF4-FFF2-40B4-BE49-F238E27FC236}">
                  <a16:creationId xmlns:a16="http://schemas.microsoft.com/office/drawing/2014/main" id="{13FB364E-7F57-4F71-B744-0C1F1FD3EF8B}"/>
                </a:ext>
              </a:extLst>
            </p:cNvPr>
            <p:cNvSpPr/>
            <p:nvPr/>
          </p:nvSpPr>
          <p:spPr>
            <a:xfrm>
              <a:off x="2880302" y="2022763"/>
              <a:ext cx="245318" cy="118679"/>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0" name="Rectangle 69">
              <a:extLst>
                <a:ext uri="{FF2B5EF4-FFF2-40B4-BE49-F238E27FC236}">
                  <a16:creationId xmlns:a16="http://schemas.microsoft.com/office/drawing/2014/main" id="{403BA906-82F5-46FE-9F22-34589257921F}"/>
                </a:ext>
              </a:extLst>
            </p:cNvPr>
            <p:cNvSpPr/>
            <p:nvPr/>
          </p:nvSpPr>
          <p:spPr>
            <a:xfrm>
              <a:off x="2880302" y="2378803"/>
              <a:ext cx="245318" cy="118679"/>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1" name="Rectangle 70">
              <a:extLst>
                <a:ext uri="{FF2B5EF4-FFF2-40B4-BE49-F238E27FC236}">
                  <a16:creationId xmlns:a16="http://schemas.microsoft.com/office/drawing/2014/main" id="{6AE2C16F-53EC-4066-AEE9-D9C5966CAB28}"/>
                </a:ext>
              </a:extLst>
            </p:cNvPr>
            <p:cNvSpPr/>
            <p:nvPr/>
          </p:nvSpPr>
          <p:spPr>
            <a:xfrm>
              <a:off x="2880302" y="2260123"/>
              <a:ext cx="245318" cy="118679"/>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72" name="Group 71">
            <a:extLst>
              <a:ext uri="{FF2B5EF4-FFF2-40B4-BE49-F238E27FC236}">
                <a16:creationId xmlns:a16="http://schemas.microsoft.com/office/drawing/2014/main" id="{8060767E-CA2E-4B3B-A229-FF4260919E7E}"/>
              </a:ext>
            </a:extLst>
          </p:cNvPr>
          <p:cNvGrpSpPr/>
          <p:nvPr/>
        </p:nvGrpSpPr>
        <p:grpSpPr>
          <a:xfrm>
            <a:off x="3757482" y="2013087"/>
            <a:ext cx="254211" cy="4177680"/>
            <a:chOff x="3058127" y="838424"/>
            <a:chExt cx="275681" cy="5186204"/>
          </a:xfrm>
        </p:grpSpPr>
        <p:cxnSp>
          <p:nvCxnSpPr>
            <p:cNvPr id="73" name="Straight Arrow Connector 72">
              <a:extLst>
                <a:ext uri="{FF2B5EF4-FFF2-40B4-BE49-F238E27FC236}">
                  <a16:creationId xmlns:a16="http://schemas.microsoft.com/office/drawing/2014/main" id="{CA9AE34D-6AD1-4659-9BD0-6216D6E58A0A}"/>
                </a:ext>
              </a:extLst>
            </p:cNvPr>
            <p:cNvCxnSpPr/>
            <p:nvPr/>
          </p:nvCxnSpPr>
          <p:spPr>
            <a:xfrm flipV="1">
              <a:off x="3096082" y="838424"/>
              <a:ext cx="237726" cy="1"/>
            </a:xfrm>
            <a:prstGeom prst="straightConnector1">
              <a:avLst/>
            </a:prstGeom>
            <a:noFill/>
            <a:ln w="12700">
              <a:solidFill>
                <a:schemeClr val="tx1"/>
              </a:solidFill>
              <a:prstDash val="solid"/>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cxnSp>
          <p:nvCxnSpPr>
            <p:cNvPr id="74" name="Straight Arrow Connector 73">
              <a:extLst>
                <a:ext uri="{FF2B5EF4-FFF2-40B4-BE49-F238E27FC236}">
                  <a16:creationId xmlns:a16="http://schemas.microsoft.com/office/drawing/2014/main" id="{495FD704-04AA-43FA-9434-0AB5B5839914}"/>
                </a:ext>
              </a:extLst>
            </p:cNvPr>
            <p:cNvCxnSpPr/>
            <p:nvPr/>
          </p:nvCxnSpPr>
          <p:spPr>
            <a:xfrm flipV="1">
              <a:off x="3058127" y="2293577"/>
              <a:ext cx="237726" cy="1"/>
            </a:xfrm>
            <a:prstGeom prst="straightConnector1">
              <a:avLst/>
            </a:prstGeom>
            <a:noFill/>
            <a:ln w="12700">
              <a:solidFill>
                <a:schemeClr val="tx1"/>
              </a:solidFill>
              <a:prstDash val="solid"/>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cxnSp>
          <p:nvCxnSpPr>
            <p:cNvPr id="75" name="Straight Arrow Connector 74">
              <a:extLst>
                <a:ext uri="{FF2B5EF4-FFF2-40B4-BE49-F238E27FC236}">
                  <a16:creationId xmlns:a16="http://schemas.microsoft.com/office/drawing/2014/main" id="{2A1CFED6-BDAD-4518-B3DF-3C93134999BB}"/>
                </a:ext>
              </a:extLst>
            </p:cNvPr>
            <p:cNvCxnSpPr/>
            <p:nvPr/>
          </p:nvCxnSpPr>
          <p:spPr>
            <a:xfrm flipV="1">
              <a:off x="3071866" y="3554117"/>
              <a:ext cx="237726" cy="1"/>
            </a:xfrm>
            <a:prstGeom prst="straightConnector1">
              <a:avLst/>
            </a:prstGeom>
            <a:noFill/>
            <a:ln w="12700">
              <a:solidFill>
                <a:schemeClr val="tx1"/>
              </a:solidFill>
              <a:prstDash val="solid"/>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cxnSp>
          <p:nvCxnSpPr>
            <p:cNvPr id="76" name="Straight Arrow Connector 75">
              <a:extLst>
                <a:ext uri="{FF2B5EF4-FFF2-40B4-BE49-F238E27FC236}">
                  <a16:creationId xmlns:a16="http://schemas.microsoft.com/office/drawing/2014/main" id="{398B2A10-C63F-4ABB-9544-F7731C77488C}"/>
                </a:ext>
              </a:extLst>
            </p:cNvPr>
            <p:cNvCxnSpPr/>
            <p:nvPr/>
          </p:nvCxnSpPr>
          <p:spPr>
            <a:xfrm flipV="1">
              <a:off x="3089005" y="4898524"/>
              <a:ext cx="237726" cy="1"/>
            </a:xfrm>
            <a:prstGeom prst="straightConnector1">
              <a:avLst/>
            </a:prstGeom>
            <a:noFill/>
            <a:ln w="12700">
              <a:solidFill>
                <a:schemeClr val="tx1"/>
              </a:solidFill>
              <a:prstDash val="solid"/>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cxnSp>
          <p:nvCxnSpPr>
            <p:cNvPr id="77" name="Straight Arrow Connector 76">
              <a:extLst>
                <a:ext uri="{FF2B5EF4-FFF2-40B4-BE49-F238E27FC236}">
                  <a16:creationId xmlns:a16="http://schemas.microsoft.com/office/drawing/2014/main" id="{8FE0BC28-91C6-4376-95B4-E4DF797E994D}"/>
                </a:ext>
              </a:extLst>
            </p:cNvPr>
            <p:cNvCxnSpPr/>
            <p:nvPr/>
          </p:nvCxnSpPr>
          <p:spPr>
            <a:xfrm flipV="1">
              <a:off x="3071857" y="6024627"/>
              <a:ext cx="237726" cy="1"/>
            </a:xfrm>
            <a:prstGeom prst="straightConnector1">
              <a:avLst/>
            </a:prstGeom>
            <a:noFill/>
            <a:ln w="12700">
              <a:solidFill>
                <a:schemeClr val="tx1"/>
              </a:solidFill>
              <a:prstDash val="solid"/>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grpSp>
      <p:grpSp>
        <p:nvGrpSpPr>
          <p:cNvPr id="79" name="Group 78">
            <a:extLst>
              <a:ext uri="{FF2B5EF4-FFF2-40B4-BE49-F238E27FC236}">
                <a16:creationId xmlns:a16="http://schemas.microsoft.com/office/drawing/2014/main" id="{E8EB0656-C3FA-4106-B284-A9FDDF16D2D9}"/>
              </a:ext>
            </a:extLst>
          </p:cNvPr>
          <p:cNvGrpSpPr/>
          <p:nvPr/>
        </p:nvGrpSpPr>
        <p:grpSpPr>
          <a:xfrm>
            <a:off x="1580871" y="2036793"/>
            <a:ext cx="253544" cy="192426"/>
            <a:chOff x="704646" y="405263"/>
            <a:chExt cx="274958" cy="238879"/>
          </a:xfrm>
        </p:grpSpPr>
        <p:sp>
          <p:nvSpPr>
            <p:cNvPr id="80" name="Rectangle 79">
              <a:extLst>
                <a:ext uri="{FF2B5EF4-FFF2-40B4-BE49-F238E27FC236}">
                  <a16:creationId xmlns:a16="http://schemas.microsoft.com/office/drawing/2014/main" id="{3D6F920A-AC35-4508-8AA4-41EB9278D615}"/>
                </a:ext>
              </a:extLst>
            </p:cNvPr>
            <p:cNvSpPr/>
            <p:nvPr/>
          </p:nvSpPr>
          <p:spPr>
            <a:xfrm rot="10800000">
              <a:off x="704646" y="524663"/>
              <a:ext cx="272023" cy="59700"/>
            </a:xfrm>
            <a:prstGeom prst="rect">
              <a:avLst/>
            </a:prstGeom>
            <a:solidFill>
              <a:srgbClr val="FFC00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1" name="Rectangle 80">
              <a:extLst>
                <a:ext uri="{FF2B5EF4-FFF2-40B4-BE49-F238E27FC236}">
                  <a16:creationId xmlns:a16="http://schemas.microsoft.com/office/drawing/2014/main" id="{DC620461-F4AB-425B-A2E7-F32D760D49EB}"/>
                </a:ext>
              </a:extLst>
            </p:cNvPr>
            <p:cNvSpPr/>
            <p:nvPr/>
          </p:nvSpPr>
          <p:spPr>
            <a:xfrm rot="10800000">
              <a:off x="704646" y="584363"/>
              <a:ext cx="272023" cy="59700"/>
            </a:xfrm>
            <a:prstGeom prst="rect">
              <a:avLst/>
            </a:prstGeom>
            <a:solidFill>
              <a:srgbClr val="FFC00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2" name="Rectangle 81">
              <a:extLst>
                <a:ext uri="{FF2B5EF4-FFF2-40B4-BE49-F238E27FC236}">
                  <a16:creationId xmlns:a16="http://schemas.microsoft.com/office/drawing/2014/main" id="{A6255713-AB3A-4824-9A97-FF74CB340429}"/>
                </a:ext>
              </a:extLst>
            </p:cNvPr>
            <p:cNvSpPr/>
            <p:nvPr/>
          </p:nvSpPr>
          <p:spPr>
            <a:xfrm rot="10800000">
              <a:off x="704646" y="405263"/>
              <a:ext cx="272023" cy="59700"/>
            </a:xfrm>
            <a:prstGeom prst="rect">
              <a:avLst/>
            </a:prstGeom>
            <a:solidFill>
              <a:srgbClr val="FFC00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3" name="Rectangle 82">
              <a:extLst>
                <a:ext uri="{FF2B5EF4-FFF2-40B4-BE49-F238E27FC236}">
                  <a16:creationId xmlns:a16="http://schemas.microsoft.com/office/drawing/2014/main" id="{061558CC-15FD-406D-A2E3-87D8B490FF41}"/>
                </a:ext>
              </a:extLst>
            </p:cNvPr>
            <p:cNvSpPr/>
            <p:nvPr/>
          </p:nvSpPr>
          <p:spPr>
            <a:xfrm rot="10800000">
              <a:off x="704646" y="464963"/>
              <a:ext cx="272023" cy="59700"/>
            </a:xfrm>
            <a:prstGeom prst="rect">
              <a:avLst/>
            </a:prstGeom>
            <a:solidFill>
              <a:srgbClr val="FFC00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84" name="Straight Connector 83">
              <a:extLst>
                <a:ext uri="{FF2B5EF4-FFF2-40B4-BE49-F238E27FC236}">
                  <a16:creationId xmlns:a16="http://schemas.microsoft.com/office/drawing/2014/main" id="{10F9C067-830C-43DE-B645-E155766DEF71}"/>
                </a:ext>
              </a:extLst>
            </p:cNvPr>
            <p:cNvCxnSpPr>
              <a:cxnSpLocks/>
              <a:endCxn id="87" idx="3"/>
            </p:cNvCxnSpPr>
            <p:nvPr/>
          </p:nvCxnSpPr>
          <p:spPr>
            <a:xfrm rot="10800000">
              <a:off x="843580" y="435192"/>
              <a:ext cx="0" cy="208950"/>
            </a:xfrm>
            <a:prstGeom prst="line">
              <a:avLst/>
            </a:prstGeom>
            <a:solidFill>
              <a:srgbClr val="FFC000"/>
            </a:solidFill>
            <a:ln w="952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85" name="Rectangle 84">
              <a:extLst>
                <a:ext uri="{FF2B5EF4-FFF2-40B4-BE49-F238E27FC236}">
                  <a16:creationId xmlns:a16="http://schemas.microsoft.com/office/drawing/2014/main" id="{F6A05A11-73D8-44AE-AAFB-10BF91B831A5}"/>
                </a:ext>
              </a:extLst>
            </p:cNvPr>
            <p:cNvSpPr/>
            <p:nvPr/>
          </p:nvSpPr>
          <p:spPr>
            <a:xfrm rot="10800000">
              <a:off x="843591" y="524740"/>
              <a:ext cx="136013" cy="59700"/>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6" name="Rectangle 85">
              <a:extLst>
                <a:ext uri="{FF2B5EF4-FFF2-40B4-BE49-F238E27FC236}">
                  <a16:creationId xmlns:a16="http://schemas.microsoft.com/office/drawing/2014/main" id="{BB8B1EF7-40C3-469A-8C19-6EC246C5C564}"/>
                </a:ext>
              </a:extLst>
            </p:cNvPr>
            <p:cNvSpPr/>
            <p:nvPr/>
          </p:nvSpPr>
          <p:spPr>
            <a:xfrm rot="10800000">
              <a:off x="843591" y="584440"/>
              <a:ext cx="136013" cy="59700"/>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7" name="Rectangle 86">
              <a:extLst>
                <a:ext uri="{FF2B5EF4-FFF2-40B4-BE49-F238E27FC236}">
                  <a16:creationId xmlns:a16="http://schemas.microsoft.com/office/drawing/2014/main" id="{A51DB7C5-7AEE-4A4A-93D3-EFD463B806B7}"/>
                </a:ext>
              </a:extLst>
            </p:cNvPr>
            <p:cNvSpPr/>
            <p:nvPr/>
          </p:nvSpPr>
          <p:spPr>
            <a:xfrm rot="10800000">
              <a:off x="843591" y="405340"/>
              <a:ext cx="136013" cy="59700"/>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8" name="Rectangle 87">
              <a:extLst>
                <a:ext uri="{FF2B5EF4-FFF2-40B4-BE49-F238E27FC236}">
                  <a16:creationId xmlns:a16="http://schemas.microsoft.com/office/drawing/2014/main" id="{9D42828B-BAAA-4B4F-813B-20966DFC3EA9}"/>
                </a:ext>
              </a:extLst>
            </p:cNvPr>
            <p:cNvSpPr/>
            <p:nvPr/>
          </p:nvSpPr>
          <p:spPr>
            <a:xfrm rot="10800000">
              <a:off x="843591" y="465040"/>
              <a:ext cx="136013" cy="59700"/>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116" name="Rectangle 115">
            <a:extLst>
              <a:ext uri="{FF2B5EF4-FFF2-40B4-BE49-F238E27FC236}">
                <a16:creationId xmlns:a16="http://schemas.microsoft.com/office/drawing/2014/main" id="{E248BCFD-1A13-4723-A653-F930E3A3CFD0}"/>
              </a:ext>
            </a:extLst>
          </p:cNvPr>
          <p:cNvSpPr/>
          <p:nvPr/>
        </p:nvSpPr>
        <p:spPr>
          <a:xfrm rot="10800000" flipH="1">
            <a:off x="1107838" y="4167810"/>
            <a:ext cx="254572" cy="48091"/>
          </a:xfrm>
          <a:prstGeom prst="rect">
            <a:avLst/>
          </a:prstGeom>
          <a:solidFill>
            <a:srgbClr val="7030A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7" name="Rectangle 116">
            <a:extLst>
              <a:ext uri="{FF2B5EF4-FFF2-40B4-BE49-F238E27FC236}">
                <a16:creationId xmlns:a16="http://schemas.microsoft.com/office/drawing/2014/main" id="{F554D1D0-2F11-4CA9-8D74-5593B195354B}"/>
              </a:ext>
            </a:extLst>
          </p:cNvPr>
          <p:cNvSpPr/>
          <p:nvPr/>
        </p:nvSpPr>
        <p:spPr>
          <a:xfrm rot="10800000" flipH="1">
            <a:off x="1107838" y="4215901"/>
            <a:ext cx="254572" cy="48091"/>
          </a:xfrm>
          <a:prstGeom prst="rect">
            <a:avLst/>
          </a:prstGeom>
          <a:solidFill>
            <a:srgbClr val="7030A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8" name="Rectangle 117">
            <a:extLst>
              <a:ext uri="{FF2B5EF4-FFF2-40B4-BE49-F238E27FC236}">
                <a16:creationId xmlns:a16="http://schemas.microsoft.com/office/drawing/2014/main" id="{A6942337-6FFF-47E9-8D68-596A7E03726D}"/>
              </a:ext>
            </a:extLst>
          </p:cNvPr>
          <p:cNvSpPr/>
          <p:nvPr/>
        </p:nvSpPr>
        <p:spPr>
          <a:xfrm rot="10800000" flipH="1">
            <a:off x="1107838" y="4071629"/>
            <a:ext cx="254572" cy="48091"/>
          </a:xfrm>
          <a:prstGeom prst="rect">
            <a:avLst/>
          </a:prstGeom>
          <a:solidFill>
            <a:srgbClr val="7030A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9" name="Rectangle 118">
            <a:extLst>
              <a:ext uri="{FF2B5EF4-FFF2-40B4-BE49-F238E27FC236}">
                <a16:creationId xmlns:a16="http://schemas.microsoft.com/office/drawing/2014/main" id="{A354E166-B3F5-426E-9DC9-6200F84AB824}"/>
              </a:ext>
            </a:extLst>
          </p:cNvPr>
          <p:cNvSpPr/>
          <p:nvPr/>
        </p:nvSpPr>
        <p:spPr>
          <a:xfrm rot="10800000" flipH="1">
            <a:off x="1107838" y="4119719"/>
            <a:ext cx="254572" cy="48091"/>
          </a:xfrm>
          <a:prstGeom prst="rect">
            <a:avLst/>
          </a:prstGeom>
          <a:solidFill>
            <a:srgbClr val="7030A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20" name="Straight Connector 119">
            <a:extLst>
              <a:ext uri="{FF2B5EF4-FFF2-40B4-BE49-F238E27FC236}">
                <a16:creationId xmlns:a16="http://schemas.microsoft.com/office/drawing/2014/main" id="{FBC87DA6-9259-4F87-A1B6-91CD1CBEFA85}"/>
              </a:ext>
            </a:extLst>
          </p:cNvPr>
          <p:cNvCxnSpPr>
            <a:cxnSpLocks/>
            <a:endCxn id="123" idx="3"/>
          </p:cNvCxnSpPr>
          <p:nvPr/>
        </p:nvCxnSpPr>
        <p:spPr>
          <a:xfrm rot="10800000" flipH="1">
            <a:off x="1234403" y="4095674"/>
            <a:ext cx="0" cy="168318"/>
          </a:xfrm>
          <a:prstGeom prst="line">
            <a:avLst/>
          </a:prstGeom>
          <a:solidFill>
            <a:srgbClr val="7030A0"/>
          </a:solidFill>
          <a:ln w="952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21" name="Rectangle 120">
            <a:extLst>
              <a:ext uri="{FF2B5EF4-FFF2-40B4-BE49-F238E27FC236}">
                <a16:creationId xmlns:a16="http://schemas.microsoft.com/office/drawing/2014/main" id="{309E67F3-DE55-4A77-95B4-9E4AC899C2B5}"/>
              </a:ext>
            </a:extLst>
          </p:cNvPr>
          <p:cNvSpPr/>
          <p:nvPr/>
        </p:nvSpPr>
        <p:spPr>
          <a:xfrm rot="10800000" flipH="1">
            <a:off x="1107117" y="4167810"/>
            <a:ext cx="127286" cy="48091"/>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2" name="Rectangle 121">
            <a:extLst>
              <a:ext uri="{FF2B5EF4-FFF2-40B4-BE49-F238E27FC236}">
                <a16:creationId xmlns:a16="http://schemas.microsoft.com/office/drawing/2014/main" id="{639A777C-CFC6-4D1E-8344-6466EEE00538}"/>
              </a:ext>
            </a:extLst>
          </p:cNvPr>
          <p:cNvSpPr/>
          <p:nvPr/>
        </p:nvSpPr>
        <p:spPr>
          <a:xfrm rot="10800000" flipH="1">
            <a:off x="1107117" y="4215901"/>
            <a:ext cx="127286" cy="48091"/>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3" name="Rectangle 122">
            <a:extLst>
              <a:ext uri="{FF2B5EF4-FFF2-40B4-BE49-F238E27FC236}">
                <a16:creationId xmlns:a16="http://schemas.microsoft.com/office/drawing/2014/main" id="{CA679C30-4189-4D1A-86BE-9790F0257F91}"/>
              </a:ext>
            </a:extLst>
          </p:cNvPr>
          <p:cNvSpPr/>
          <p:nvPr/>
        </p:nvSpPr>
        <p:spPr>
          <a:xfrm rot="10800000" flipH="1">
            <a:off x="1107117" y="4071629"/>
            <a:ext cx="127286" cy="48091"/>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4" name="Rectangle 123">
            <a:extLst>
              <a:ext uri="{FF2B5EF4-FFF2-40B4-BE49-F238E27FC236}">
                <a16:creationId xmlns:a16="http://schemas.microsoft.com/office/drawing/2014/main" id="{5545BE78-43D6-42A6-B11B-90DC56B85F27}"/>
              </a:ext>
            </a:extLst>
          </p:cNvPr>
          <p:cNvSpPr/>
          <p:nvPr/>
        </p:nvSpPr>
        <p:spPr>
          <a:xfrm rot="10800000" flipH="1">
            <a:off x="1107117" y="4119719"/>
            <a:ext cx="127286" cy="48091"/>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0" name="Rectangle 159">
            <a:extLst>
              <a:ext uri="{FF2B5EF4-FFF2-40B4-BE49-F238E27FC236}">
                <a16:creationId xmlns:a16="http://schemas.microsoft.com/office/drawing/2014/main" id="{3834B2B0-BA92-43F1-8B86-E19219EF99D0}"/>
              </a:ext>
            </a:extLst>
          </p:cNvPr>
          <p:cNvSpPr/>
          <p:nvPr/>
        </p:nvSpPr>
        <p:spPr>
          <a:xfrm rot="10800000" flipH="1">
            <a:off x="1081521" y="2137992"/>
            <a:ext cx="254572" cy="48091"/>
          </a:xfrm>
          <a:prstGeom prst="rect">
            <a:avLst/>
          </a:prstGeom>
          <a:solidFill>
            <a:srgbClr val="FFC00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2" name="Rectangle 161">
            <a:extLst>
              <a:ext uri="{FF2B5EF4-FFF2-40B4-BE49-F238E27FC236}">
                <a16:creationId xmlns:a16="http://schemas.microsoft.com/office/drawing/2014/main" id="{F12A450F-963C-4BE8-809B-1592D4F67F41}"/>
              </a:ext>
            </a:extLst>
          </p:cNvPr>
          <p:cNvSpPr/>
          <p:nvPr/>
        </p:nvSpPr>
        <p:spPr>
          <a:xfrm rot="10800000" flipH="1">
            <a:off x="1081521" y="2041810"/>
            <a:ext cx="254572" cy="48091"/>
          </a:xfrm>
          <a:prstGeom prst="rect">
            <a:avLst/>
          </a:prstGeom>
          <a:solidFill>
            <a:srgbClr val="FFC00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3" name="Rectangle 162">
            <a:extLst>
              <a:ext uri="{FF2B5EF4-FFF2-40B4-BE49-F238E27FC236}">
                <a16:creationId xmlns:a16="http://schemas.microsoft.com/office/drawing/2014/main" id="{F8FCB76F-2FD3-4B37-A69C-BE4255F547EA}"/>
              </a:ext>
            </a:extLst>
          </p:cNvPr>
          <p:cNvSpPr/>
          <p:nvPr/>
        </p:nvSpPr>
        <p:spPr>
          <a:xfrm rot="10800000" flipH="1">
            <a:off x="1081521" y="2089901"/>
            <a:ext cx="254572" cy="48091"/>
          </a:xfrm>
          <a:prstGeom prst="rect">
            <a:avLst/>
          </a:prstGeom>
          <a:solidFill>
            <a:srgbClr val="FFC00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64" name="Straight Connector 163">
            <a:extLst>
              <a:ext uri="{FF2B5EF4-FFF2-40B4-BE49-F238E27FC236}">
                <a16:creationId xmlns:a16="http://schemas.microsoft.com/office/drawing/2014/main" id="{2B0DF93E-5D73-4826-AFFD-867E045D6741}"/>
              </a:ext>
            </a:extLst>
          </p:cNvPr>
          <p:cNvCxnSpPr>
            <a:cxnSpLocks/>
            <a:stCxn id="165" idx="3"/>
            <a:endCxn id="167" idx="3"/>
          </p:cNvCxnSpPr>
          <p:nvPr/>
        </p:nvCxnSpPr>
        <p:spPr>
          <a:xfrm flipV="1">
            <a:off x="1206060" y="2065917"/>
            <a:ext cx="0" cy="96181"/>
          </a:xfrm>
          <a:prstGeom prst="line">
            <a:avLst/>
          </a:prstGeom>
          <a:solidFill>
            <a:srgbClr val="FFC000"/>
          </a:solidFill>
          <a:ln w="952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65" name="Rectangle 164">
            <a:extLst>
              <a:ext uri="{FF2B5EF4-FFF2-40B4-BE49-F238E27FC236}">
                <a16:creationId xmlns:a16="http://schemas.microsoft.com/office/drawing/2014/main" id="{95F7ADA1-B0C3-45C1-AF8C-501C073E5264}"/>
              </a:ext>
            </a:extLst>
          </p:cNvPr>
          <p:cNvSpPr/>
          <p:nvPr/>
        </p:nvSpPr>
        <p:spPr>
          <a:xfrm rot="10800000" flipH="1">
            <a:off x="1078774" y="2138053"/>
            <a:ext cx="127286" cy="48091"/>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7" name="Rectangle 166">
            <a:extLst>
              <a:ext uri="{FF2B5EF4-FFF2-40B4-BE49-F238E27FC236}">
                <a16:creationId xmlns:a16="http://schemas.microsoft.com/office/drawing/2014/main" id="{D42C5253-B56D-4645-81F6-FCBF26608423}"/>
              </a:ext>
            </a:extLst>
          </p:cNvPr>
          <p:cNvSpPr/>
          <p:nvPr/>
        </p:nvSpPr>
        <p:spPr>
          <a:xfrm rot="10800000" flipH="1">
            <a:off x="1078774" y="2041872"/>
            <a:ext cx="127286" cy="48091"/>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8" name="Rectangle 167">
            <a:extLst>
              <a:ext uri="{FF2B5EF4-FFF2-40B4-BE49-F238E27FC236}">
                <a16:creationId xmlns:a16="http://schemas.microsoft.com/office/drawing/2014/main" id="{2B0D3327-F9AC-4C59-A9ED-078EC40514A8}"/>
              </a:ext>
            </a:extLst>
          </p:cNvPr>
          <p:cNvSpPr/>
          <p:nvPr/>
        </p:nvSpPr>
        <p:spPr>
          <a:xfrm rot="10800000" flipH="1">
            <a:off x="1078772" y="2089963"/>
            <a:ext cx="127286" cy="48091"/>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9" name="Rectangle 168">
            <a:extLst>
              <a:ext uri="{FF2B5EF4-FFF2-40B4-BE49-F238E27FC236}">
                <a16:creationId xmlns:a16="http://schemas.microsoft.com/office/drawing/2014/main" id="{34F87264-8296-41F2-A8BE-10CFB82DE59A}"/>
              </a:ext>
            </a:extLst>
          </p:cNvPr>
          <p:cNvSpPr/>
          <p:nvPr/>
        </p:nvSpPr>
        <p:spPr>
          <a:xfrm rot="10800000" flipH="1">
            <a:off x="1066897" y="3091198"/>
            <a:ext cx="254572" cy="48091"/>
          </a:xfrm>
          <a:prstGeom prst="rect">
            <a:avLst/>
          </a:prstGeom>
          <a:solidFill>
            <a:srgbClr val="00B0F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0" name="Rectangle 169">
            <a:extLst>
              <a:ext uri="{FF2B5EF4-FFF2-40B4-BE49-F238E27FC236}">
                <a16:creationId xmlns:a16="http://schemas.microsoft.com/office/drawing/2014/main" id="{9C6F3806-EA9C-4E9F-9A3F-E907637FA9E3}"/>
              </a:ext>
            </a:extLst>
          </p:cNvPr>
          <p:cNvSpPr/>
          <p:nvPr/>
        </p:nvSpPr>
        <p:spPr>
          <a:xfrm rot="10800000" flipH="1">
            <a:off x="1066897" y="3139288"/>
            <a:ext cx="254572" cy="48091"/>
          </a:xfrm>
          <a:prstGeom prst="rect">
            <a:avLst/>
          </a:prstGeom>
          <a:solidFill>
            <a:srgbClr val="00B0F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1" name="Rectangle 170">
            <a:extLst>
              <a:ext uri="{FF2B5EF4-FFF2-40B4-BE49-F238E27FC236}">
                <a16:creationId xmlns:a16="http://schemas.microsoft.com/office/drawing/2014/main" id="{D3A3E5BC-48A7-4CB0-923E-71E018AAF25B}"/>
              </a:ext>
            </a:extLst>
          </p:cNvPr>
          <p:cNvSpPr/>
          <p:nvPr/>
        </p:nvSpPr>
        <p:spPr>
          <a:xfrm rot="10800000" flipH="1">
            <a:off x="1066897" y="2995016"/>
            <a:ext cx="254572" cy="48091"/>
          </a:xfrm>
          <a:prstGeom prst="rect">
            <a:avLst/>
          </a:prstGeom>
          <a:solidFill>
            <a:srgbClr val="00B0F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2" name="Rectangle 171">
            <a:extLst>
              <a:ext uri="{FF2B5EF4-FFF2-40B4-BE49-F238E27FC236}">
                <a16:creationId xmlns:a16="http://schemas.microsoft.com/office/drawing/2014/main" id="{D92FC2DF-71A3-40F6-82EA-D940FA80DC7D}"/>
              </a:ext>
            </a:extLst>
          </p:cNvPr>
          <p:cNvSpPr/>
          <p:nvPr/>
        </p:nvSpPr>
        <p:spPr>
          <a:xfrm rot="10800000" flipH="1">
            <a:off x="1066897" y="3043107"/>
            <a:ext cx="254572" cy="48091"/>
          </a:xfrm>
          <a:prstGeom prst="rect">
            <a:avLst/>
          </a:prstGeom>
          <a:solidFill>
            <a:srgbClr val="00B0F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73" name="Straight Connector 172">
            <a:extLst>
              <a:ext uri="{FF2B5EF4-FFF2-40B4-BE49-F238E27FC236}">
                <a16:creationId xmlns:a16="http://schemas.microsoft.com/office/drawing/2014/main" id="{335F3E8D-60EF-45B8-B140-536709487C60}"/>
              </a:ext>
            </a:extLst>
          </p:cNvPr>
          <p:cNvCxnSpPr>
            <a:cxnSpLocks/>
            <a:endCxn id="176" idx="3"/>
          </p:cNvCxnSpPr>
          <p:nvPr/>
        </p:nvCxnSpPr>
        <p:spPr>
          <a:xfrm rot="10800000" flipH="1">
            <a:off x="1191437" y="3019124"/>
            <a:ext cx="0" cy="168318"/>
          </a:xfrm>
          <a:prstGeom prst="line">
            <a:avLst/>
          </a:prstGeom>
          <a:solidFill>
            <a:srgbClr val="00B0F0"/>
          </a:solidFill>
          <a:ln w="952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74" name="Rectangle 173">
            <a:extLst>
              <a:ext uri="{FF2B5EF4-FFF2-40B4-BE49-F238E27FC236}">
                <a16:creationId xmlns:a16="http://schemas.microsoft.com/office/drawing/2014/main" id="{864EB511-CDA3-4BA9-AE26-FF86D1CD3ECB}"/>
              </a:ext>
            </a:extLst>
          </p:cNvPr>
          <p:cNvSpPr/>
          <p:nvPr/>
        </p:nvSpPr>
        <p:spPr>
          <a:xfrm rot="10800000" flipH="1">
            <a:off x="1064151" y="3091259"/>
            <a:ext cx="127286" cy="48091"/>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5" name="Rectangle 174">
            <a:extLst>
              <a:ext uri="{FF2B5EF4-FFF2-40B4-BE49-F238E27FC236}">
                <a16:creationId xmlns:a16="http://schemas.microsoft.com/office/drawing/2014/main" id="{DD3E972E-EA70-4805-83B7-0DDA5D6232F2}"/>
              </a:ext>
            </a:extLst>
          </p:cNvPr>
          <p:cNvSpPr/>
          <p:nvPr/>
        </p:nvSpPr>
        <p:spPr>
          <a:xfrm rot="10800000" flipH="1">
            <a:off x="1064151" y="3139350"/>
            <a:ext cx="127286" cy="48091"/>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6" name="Rectangle 175">
            <a:extLst>
              <a:ext uri="{FF2B5EF4-FFF2-40B4-BE49-F238E27FC236}">
                <a16:creationId xmlns:a16="http://schemas.microsoft.com/office/drawing/2014/main" id="{42CBAD3A-596E-4981-A30F-80F04B5DD4C2}"/>
              </a:ext>
            </a:extLst>
          </p:cNvPr>
          <p:cNvSpPr/>
          <p:nvPr/>
        </p:nvSpPr>
        <p:spPr>
          <a:xfrm rot="10800000" flipH="1">
            <a:off x="1064151" y="2995079"/>
            <a:ext cx="127286" cy="48091"/>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7" name="Rectangle 176">
            <a:extLst>
              <a:ext uri="{FF2B5EF4-FFF2-40B4-BE49-F238E27FC236}">
                <a16:creationId xmlns:a16="http://schemas.microsoft.com/office/drawing/2014/main" id="{0463F920-5E05-4188-8681-DBEB69197D2B}"/>
              </a:ext>
            </a:extLst>
          </p:cNvPr>
          <p:cNvSpPr/>
          <p:nvPr/>
        </p:nvSpPr>
        <p:spPr>
          <a:xfrm rot="10800000" flipH="1">
            <a:off x="1064151" y="3043169"/>
            <a:ext cx="127286" cy="48091"/>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4" name="Rectangle 253">
            <a:extLst>
              <a:ext uri="{FF2B5EF4-FFF2-40B4-BE49-F238E27FC236}">
                <a16:creationId xmlns:a16="http://schemas.microsoft.com/office/drawing/2014/main" id="{156BC421-0701-4396-8B89-D71971BFF1CB}"/>
              </a:ext>
            </a:extLst>
          </p:cNvPr>
          <p:cNvSpPr/>
          <p:nvPr/>
        </p:nvSpPr>
        <p:spPr>
          <a:xfrm rot="10800000" flipH="1">
            <a:off x="1097430" y="6193163"/>
            <a:ext cx="254572" cy="48091"/>
          </a:xfrm>
          <a:prstGeom prst="rect">
            <a:avLst/>
          </a:prstGeom>
          <a:solidFill>
            <a:srgbClr val="00B05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5" name="Rectangle 254">
            <a:extLst>
              <a:ext uri="{FF2B5EF4-FFF2-40B4-BE49-F238E27FC236}">
                <a16:creationId xmlns:a16="http://schemas.microsoft.com/office/drawing/2014/main" id="{290CBF47-4F97-4442-BCD1-7C68C30F2D69}"/>
              </a:ext>
            </a:extLst>
          </p:cNvPr>
          <p:cNvSpPr/>
          <p:nvPr/>
        </p:nvSpPr>
        <p:spPr>
          <a:xfrm rot="10800000" flipH="1">
            <a:off x="1097430" y="6241253"/>
            <a:ext cx="254572" cy="48091"/>
          </a:xfrm>
          <a:prstGeom prst="rect">
            <a:avLst/>
          </a:prstGeom>
          <a:solidFill>
            <a:srgbClr val="00B05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6" name="Rectangle 255">
            <a:extLst>
              <a:ext uri="{FF2B5EF4-FFF2-40B4-BE49-F238E27FC236}">
                <a16:creationId xmlns:a16="http://schemas.microsoft.com/office/drawing/2014/main" id="{9456FFA4-6322-4340-9E4F-3B5FE1443DDD}"/>
              </a:ext>
            </a:extLst>
          </p:cNvPr>
          <p:cNvSpPr/>
          <p:nvPr/>
        </p:nvSpPr>
        <p:spPr>
          <a:xfrm rot="10800000" flipH="1">
            <a:off x="1097430" y="6096975"/>
            <a:ext cx="254572" cy="48091"/>
          </a:xfrm>
          <a:prstGeom prst="rect">
            <a:avLst/>
          </a:prstGeom>
          <a:solidFill>
            <a:srgbClr val="00B05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7" name="Rectangle 256">
            <a:extLst>
              <a:ext uri="{FF2B5EF4-FFF2-40B4-BE49-F238E27FC236}">
                <a16:creationId xmlns:a16="http://schemas.microsoft.com/office/drawing/2014/main" id="{10429CA0-78DA-4A18-BF9E-CD0AFC0E6E5B}"/>
              </a:ext>
            </a:extLst>
          </p:cNvPr>
          <p:cNvSpPr/>
          <p:nvPr/>
        </p:nvSpPr>
        <p:spPr>
          <a:xfrm rot="10800000" flipH="1">
            <a:off x="1097432" y="6145066"/>
            <a:ext cx="254572" cy="48091"/>
          </a:xfrm>
          <a:prstGeom prst="rect">
            <a:avLst/>
          </a:prstGeom>
          <a:solidFill>
            <a:srgbClr val="00B05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258" name="Straight Connector 257">
            <a:extLst>
              <a:ext uri="{FF2B5EF4-FFF2-40B4-BE49-F238E27FC236}">
                <a16:creationId xmlns:a16="http://schemas.microsoft.com/office/drawing/2014/main" id="{15DB6D69-5BF5-4FFE-899E-327D295E7E88}"/>
              </a:ext>
            </a:extLst>
          </p:cNvPr>
          <p:cNvCxnSpPr>
            <a:cxnSpLocks/>
            <a:endCxn id="261" idx="3"/>
          </p:cNvCxnSpPr>
          <p:nvPr/>
        </p:nvCxnSpPr>
        <p:spPr>
          <a:xfrm rot="10800000" flipH="1">
            <a:off x="1221971" y="6121094"/>
            <a:ext cx="0" cy="168318"/>
          </a:xfrm>
          <a:prstGeom prst="line">
            <a:avLst/>
          </a:prstGeom>
          <a:solidFill>
            <a:srgbClr val="00B050"/>
          </a:solidFill>
          <a:ln w="952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59" name="Rectangle 258">
            <a:extLst>
              <a:ext uri="{FF2B5EF4-FFF2-40B4-BE49-F238E27FC236}">
                <a16:creationId xmlns:a16="http://schemas.microsoft.com/office/drawing/2014/main" id="{15FCD24C-A5D1-4861-94CD-43D8AD4E4486}"/>
              </a:ext>
            </a:extLst>
          </p:cNvPr>
          <p:cNvSpPr/>
          <p:nvPr/>
        </p:nvSpPr>
        <p:spPr>
          <a:xfrm rot="10800000" flipH="1">
            <a:off x="1094685" y="6193230"/>
            <a:ext cx="127286" cy="48091"/>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0" name="Rectangle 259">
            <a:extLst>
              <a:ext uri="{FF2B5EF4-FFF2-40B4-BE49-F238E27FC236}">
                <a16:creationId xmlns:a16="http://schemas.microsoft.com/office/drawing/2014/main" id="{14E29761-BEA6-4B97-B812-42625AE4033D}"/>
              </a:ext>
            </a:extLst>
          </p:cNvPr>
          <p:cNvSpPr/>
          <p:nvPr/>
        </p:nvSpPr>
        <p:spPr>
          <a:xfrm rot="10800000" flipH="1">
            <a:off x="1094681" y="6241320"/>
            <a:ext cx="127286" cy="48091"/>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1" name="Rectangle 260">
            <a:extLst>
              <a:ext uri="{FF2B5EF4-FFF2-40B4-BE49-F238E27FC236}">
                <a16:creationId xmlns:a16="http://schemas.microsoft.com/office/drawing/2014/main" id="{62812589-B9C2-40E3-BCD9-D574E6700B63}"/>
              </a:ext>
            </a:extLst>
          </p:cNvPr>
          <p:cNvSpPr/>
          <p:nvPr/>
        </p:nvSpPr>
        <p:spPr>
          <a:xfrm rot="10800000" flipH="1">
            <a:off x="1094685" y="6097059"/>
            <a:ext cx="127286" cy="48091"/>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2" name="Rectangle 261">
            <a:extLst>
              <a:ext uri="{FF2B5EF4-FFF2-40B4-BE49-F238E27FC236}">
                <a16:creationId xmlns:a16="http://schemas.microsoft.com/office/drawing/2014/main" id="{10AB6D26-3686-478D-B313-E9C841E9BF01}"/>
              </a:ext>
            </a:extLst>
          </p:cNvPr>
          <p:cNvSpPr/>
          <p:nvPr/>
        </p:nvSpPr>
        <p:spPr>
          <a:xfrm rot="10800000" flipH="1">
            <a:off x="1094690" y="6145150"/>
            <a:ext cx="127286" cy="48091"/>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283" name="Group 282">
            <a:extLst>
              <a:ext uri="{FF2B5EF4-FFF2-40B4-BE49-F238E27FC236}">
                <a16:creationId xmlns:a16="http://schemas.microsoft.com/office/drawing/2014/main" id="{AC3A7D76-9FA6-455B-85E2-33B5A0734B80}"/>
              </a:ext>
            </a:extLst>
          </p:cNvPr>
          <p:cNvGrpSpPr/>
          <p:nvPr/>
        </p:nvGrpSpPr>
        <p:grpSpPr>
          <a:xfrm rot="10800000">
            <a:off x="1557727" y="3005075"/>
            <a:ext cx="251130" cy="192362"/>
            <a:chOff x="1264876" y="2111614"/>
            <a:chExt cx="860879" cy="622677"/>
          </a:xfrm>
        </p:grpSpPr>
        <p:sp>
          <p:nvSpPr>
            <p:cNvPr id="284" name="Rectangle 283">
              <a:extLst>
                <a:ext uri="{FF2B5EF4-FFF2-40B4-BE49-F238E27FC236}">
                  <a16:creationId xmlns:a16="http://schemas.microsoft.com/office/drawing/2014/main" id="{32514121-741D-4292-91E2-86EE4978A441}"/>
                </a:ext>
              </a:extLst>
            </p:cNvPr>
            <p:cNvSpPr/>
            <p:nvPr/>
          </p:nvSpPr>
          <p:spPr>
            <a:xfrm>
              <a:off x="1265883" y="2267283"/>
              <a:ext cx="859872" cy="155669"/>
            </a:xfrm>
            <a:prstGeom prst="rect">
              <a:avLst/>
            </a:prstGeom>
            <a:solidFill>
              <a:srgbClr val="00B0F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5" name="Rectangle 284">
              <a:extLst>
                <a:ext uri="{FF2B5EF4-FFF2-40B4-BE49-F238E27FC236}">
                  <a16:creationId xmlns:a16="http://schemas.microsoft.com/office/drawing/2014/main" id="{F9A5EAE4-C8B8-48F0-A025-EE4884D5D8A3}"/>
                </a:ext>
              </a:extLst>
            </p:cNvPr>
            <p:cNvSpPr/>
            <p:nvPr/>
          </p:nvSpPr>
          <p:spPr>
            <a:xfrm>
              <a:off x="1265883" y="2111614"/>
              <a:ext cx="859872" cy="155669"/>
            </a:xfrm>
            <a:prstGeom prst="rect">
              <a:avLst/>
            </a:prstGeom>
            <a:solidFill>
              <a:srgbClr val="00B0F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6" name="Rectangle 285">
              <a:extLst>
                <a:ext uri="{FF2B5EF4-FFF2-40B4-BE49-F238E27FC236}">
                  <a16:creationId xmlns:a16="http://schemas.microsoft.com/office/drawing/2014/main" id="{4494246D-5FA5-4B07-AC60-B57AAB976168}"/>
                </a:ext>
              </a:extLst>
            </p:cNvPr>
            <p:cNvSpPr/>
            <p:nvPr/>
          </p:nvSpPr>
          <p:spPr>
            <a:xfrm>
              <a:off x="1265883" y="2578622"/>
              <a:ext cx="859872" cy="155669"/>
            </a:xfrm>
            <a:prstGeom prst="rect">
              <a:avLst/>
            </a:prstGeom>
            <a:solidFill>
              <a:srgbClr val="00B0F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7" name="Rectangle 286">
              <a:extLst>
                <a:ext uri="{FF2B5EF4-FFF2-40B4-BE49-F238E27FC236}">
                  <a16:creationId xmlns:a16="http://schemas.microsoft.com/office/drawing/2014/main" id="{DA5EB4CF-9573-48C8-B216-51AC7E949EA9}"/>
                </a:ext>
              </a:extLst>
            </p:cNvPr>
            <p:cNvSpPr/>
            <p:nvPr/>
          </p:nvSpPr>
          <p:spPr>
            <a:xfrm>
              <a:off x="1265883" y="2422953"/>
              <a:ext cx="859872" cy="155669"/>
            </a:xfrm>
            <a:prstGeom prst="rect">
              <a:avLst/>
            </a:prstGeom>
            <a:solidFill>
              <a:srgbClr val="00B0F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288" name="Straight Connector 287">
              <a:extLst>
                <a:ext uri="{FF2B5EF4-FFF2-40B4-BE49-F238E27FC236}">
                  <a16:creationId xmlns:a16="http://schemas.microsoft.com/office/drawing/2014/main" id="{74523EFF-5E48-4FF0-937D-13585C7AFAB4}"/>
                </a:ext>
              </a:extLst>
            </p:cNvPr>
            <p:cNvCxnSpPr>
              <a:cxnSpLocks/>
              <a:endCxn id="291" idx="3"/>
            </p:cNvCxnSpPr>
            <p:nvPr/>
          </p:nvCxnSpPr>
          <p:spPr>
            <a:xfrm>
              <a:off x="1694812" y="2111614"/>
              <a:ext cx="0" cy="544842"/>
            </a:xfrm>
            <a:prstGeom prst="line">
              <a:avLst/>
            </a:prstGeom>
            <a:solidFill>
              <a:schemeClr val="accent6">
                <a:lumMod val="20000"/>
                <a:lumOff val="80000"/>
              </a:schemeClr>
            </a:solidFill>
            <a:ln w="952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89" name="Rectangle 288">
              <a:extLst>
                <a:ext uri="{FF2B5EF4-FFF2-40B4-BE49-F238E27FC236}">
                  <a16:creationId xmlns:a16="http://schemas.microsoft.com/office/drawing/2014/main" id="{ACF5203A-41B3-413F-A087-ABD42AE5145D}"/>
                </a:ext>
              </a:extLst>
            </p:cNvPr>
            <p:cNvSpPr/>
            <p:nvPr/>
          </p:nvSpPr>
          <p:spPr>
            <a:xfrm>
              <a:off x="1264876" y="2267283"/>
              <a:ext cx="429936" cy="155669"/>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0" name="Rectangle 289">
              <a:extLst>
                <a:ext uri="{FF2B5EF4-FFF2-40B4-BE49-F238E27FC236}">
                  <a16:creationId xmlns:a16="http://schemas.microsoft.com/office/drawing/2014/main" id="{2BAF135C-7D4A-45ED-8A5D-2225B3F68611}"/>
                </a:ext>
              </a:extLst>
            </p:cNvPr>
            <p:cNvSpPr/>
            <p:nvPr/>
          </p:nvSpPr>
          <p:spPr>
            <a:xfrm>
              <a:off x="1264876" y="2111614"/>
              <a:ext cx="429936" cy="155669"/>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1" name="Rectangle 290">
              <a:extLst>
                <a:ext uri="{FF2B5EF4-FFF2-40B4-BE49-F238E27FC236}">
                  <a16:creationId xmlns:a16="http://schemas.microsoft.com/office/drawing/2014/main" id="{5E4BBB05-A315-4ADC-A610-9A7EF47BBC4B}"/>
                </a:ext>
              </a:extLst>
            </p:cNvPr>
            <p:cNvSpPr/>
            <p:nvPr/>
          </p:nvSpPr>
          <p:spPr>
            <a:xfrm>
              <a:off x="1264876" y="2578622"/>
              <a:ext cx="429936" cy="155669"/>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2" name="Rectangle 291">
              <a:extLst>
                <a:ext uri="{FF2B5EF4-FFF2-40B4-BE49-F238E27FC236}">
                  <a16:creationId xmlns:a16="http://schemas.microsoft.com/office/drawing/2014/main" id="{4E49CEEF-E791-4A03-BBEA-B946AA0B1C8A}"/>
                </a:ext>
              </a:extLst>
            </p:cNvPr>
            <p:cNvSpPr/>
            <p:nvPr/>
          </p:nvSpPr>
          <p:spPr>
            <a:xfrm>
              <a:off x="1264876" y="2422953"/>
              <a:ext cx="429936" cy="155669"/>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303" name="Group 302">
            <a:extLst>
              <a:ext uri="{FF2B5EF4-FFF2-40B4-BE49-F238E27FC236}">
                <a16:creationId xmlns:a16="http://schemas.microsoft.com/office/drawing/2014/main" id="{05926777-4A44-4B88-B525-3F35CC71F172}"/>
              </a:ext>
            </a:extLst>
          </p:cNvPr>
          <p:cNvGrpSpPr/>
          <p:nvPr/>
        </p:nvGrpSpPr>
        <p:grpSpPr>
          <a:xfrm rot="10800000">
            <a:off x="1597206" y="4085115"/>
            <a:ext cx="253543" cy="192424"/>
            <a:chOff x="1749380" y="7673106"/>
            <a:chExt cx="869150" cy="656268"/>
          </a:xfrm>
        </p:grpSpPr>
        <p:sp>
          <p:nvSpPr>
            <p:cNvPr id="304" name="Rectangle 303">
              <a:extLst>
                <a:ext uri="{FF2B5EF4-FFF2-40B4-BE49-F238E27FC236}">
                  <a16:creationId xmlns:a16="http://schemas.microsoft.com/office/drawing/2014/main" id="{A90584D9-F300-4FBA-A50B-D7DF5BD0686F}"/>
                </a:ext>
              </a:extLst>
            </p:cNvPr>
            <p:cNvSpPr/>
            <p:nvPr/>
          </p:nvSpPr>
          <p:spPr>
            <a:xfrm>
              <a:off x="1758658" y="7837332"/>
              <a:ext cx="859872" cy="164014"/>
            </a:xfrm>
            <a:prstGeom prst="rect">
              <a:avLst/>
            </a:prstGeom>
            <a:solidFill>
              <a:srgbClr val="7030A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5" name="Rectangle 304">
              <a:extLst>
                <a:ext uri="{FF2B5EF4-FFF2-40B4-BE49-F238E27FC236}">
                  <a16:creationId xmlns:a16="http://schemas.microsoft.com/office/drawing/2014/main" id="{E02FFAC5-B618-4E6D-9671-6DC0ACF05303}"/>
                </a:ext>
              </a:extLst>
            </p:cNvPr>
            <p:cNvSpPr/>
            <p:nvPr/>
          </p:nvSpPr>
          <p:spPr>
            <a:xfrm>
              <a:off x="1758658" y="7673318"/>
              <a:ext cx="859872" cy="164014"/>
            </a:xfrm>
            <a:prstGeom prst="rect">
              <a:avLst/>
            </a:prstGeom>
            <a:solidFill>
              <a:srgbClr val="7030A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6" name="Rectangle 305">
              <a:extLst>
                <a:ext uri="{FF2B5EF4-FFF2-40B4-BE49-F238E27FC236}">
                  <a16:creationId xmlns:a16="http://schemas.microsoft.com/office/drawing/2014/main" id="{F7409668-EC6C-456C-89B7-7FE73614B9ED}"/>
                </a:ext>
              </a:extLst>
            </p:cNvPr>
            <p:cNvSpPr/>
            <p:nvPr/>
          </p:nvSpPr>
          <p:spPr>
            <a:xfrm>
              <a:off x="1758658" y="8165360"/>
              <a:ext cx="859872" cy="164014"/>
            </a:xfrm>
            <a:prstGeom prst="rect">
              <a:avLst/>
            </a:prstGeom>
            <a:solidFill>
              <a:srgbClr val="7030A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7" name="Rectangle 306">
              <a:extLst>
                <a:ext uri="{FF2B5EF4-FFF2-40B4-BE49-F238E27FC236}">
                  <a16:creationId xmlns:a16="http://schemas.microsoft.com/office/drawing/2014/main" id="{C02A91A1-91DD-4D9F-8660-7562B6329F03}"/>
                </a:ext>
              </a:extLst>
            </p:cNvPr>
            <p:cNvSpPr/>
            <p:nvPr/>
          </p:nvSpPr>
          <p:spPr>
            <a:xfrm>
              <a:off x="1758658" y="8001346"/>
              <a:ext cx="859872" cy="164014"/>
            </a:xfrm>
            <a:prstGeom prst="rect">
              <a:avLst/>
            </a:prstGeom>
            <a:solidFill>
              <a:srgbClr val="7030A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308" name="Straight Connector 307">
              <a:extLst>
                <a:ext uri="{FF2B5EF4-FFF2-40B4-BE49-F238E27FC236}">
                  <a16:creationId xmlns:a16="http://schemas.microsoft.com/office/drawing/2014/main" id="{C4BE5C43-ED23-4856-AE9F-0DA849411029}"/>
                </a:ext>
              </a:extLst>
            </p:cNvPr>
            <p:cNvCxnSpPr>
              <a:cxnSpLocks/>
              <a:endCxn id="311" idx="3"/>
            </p:cNvCxnSpPr>
            <p:nvPr/>
          </p:nvCxnSpPr>
          <p:spPr>
            <a:xfrm>
              <a:off x="2179316" y="7673106"/>
              <a:ext cx="0" cy="574049"/>
            </a:xfrm>
            <a:prstGeom prst="line">
              <a:avLst/>
            </a:prstGeom>
            <a:solidFill>
              <a:schemeClr val="accent6">
                <a:lumMod val="20000"/>
                <a:lumOff val="80000"/>
              </a:schemeClr>
            </a:solidFill>
            <a:ln w="952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09" name="Rectangle 308">
              <a:extLst>
                <a:ext uri="{FF2B5EF4-FFF2-40B4-BE49-F238E27FC236}">
                  <a16:creationId xmlns:a16="http://schemas.microsoft.com/office/drawing/2014/main" id="{08A0E6B3-471C-46F4-97A2-CEAACC1A3F83}"/>
                </a:ext>
              </a:extLst>
            </p:cNvPr>
            <p:cNvSpPr/>
            <p:nvPr/>
          </p:nvSpPr>
          <p:spPr>
            <a:xfrm>
              <a:off x="1749380" y="7837120"/>
              <a:ext cx="429936" cy="164014"/>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0" name="Rectangle 309">
              <a:extLst>
                <a:ext uri="{FF2B5EF4-FFF2-40B4-BE49-F238E27FC236}">
                  <a16:creationId xmlns:a16="http://schemas.microsoft.com/office/drawing/2014/main" id="{C7BBD292-6067-4100-8A2A-445EE4EF617F}"/>
                </a:ext>
              </a:extLst>
            </p:cNvPr>
            <p:cNvSpPr/>
            <p:nvPr/>
          </p:nvSpPr>
          <p:spPr>
            <a:xfrm>
              <a:off x="1749380" y="7673106"/>
              <a:ext cx="429936" cy="164014"/>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1" name="Rectangle 310">
              <a:extLst>
                <a:ext uri="{FF2B5EF4-FFF2-40B4-BE49-F238E27FC236}">
                  <a16:creationId xmlns:a16="http://schemas.microsoft.com/office/drawing/2014/main" id="{C58DC762-E28B-4883-9BA8-4F435FDD1D9E}"/>
                </a:ext>
              </a:extLst>
            </p:cNvPr>
            <p:cNvSpPr/>
            <p:nvPr/>
          </p:nvSpPr>
          <p:spPr>
            <a:xfrm>
              <a:off x="1749380" y="8165148"/>
              <a:ext cx="429936" cy="164014"/>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2" name="Rectangle 311">
              <a:extLst>
                <a:ext uri="{FF2B5EF4-FFF2-40B4-BE49-F238E27FC236}">
                  <a16:creationId xmlns:a16="http://schemas.microsoft.com/office/drawing/2014/main" id="{3A39E8A4-BA81-421F-A9DD-7D46FE8267DF}"/>
                </a:ext>
              </a:extLst>
            </p:cNvPr>
            <p:cNvSpPr/>
            <p:nvPr/>
          </p:nvSpPr>
          <p:spPr>
            <a:xfrm>
              <a:off x="1749380" y="8001134"/>
              <a:ext cx="429936" cy="164014"/>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342" name="Group 341">
            <a:extLst>
              <a:ext uri="{FF2B5EF4-FFF2-40B4-BE49-F238E27FC236}">
                <a16:creationId xmlns:a16="http://schemas.microsoft.com/office/drawing/2014/main" id="{27018F93-6DC1-4C53-B467-3770D9C30200}"/>
              </a:ext>
            </a:extLst>
          </p:cNvPr>
          <p:cNvGrpSpPr/>
          <p:nvPr/>
        </p:nvGrpSpPr>
        <p:grpSpPr>
          <a:xfrm>
            <a:off x="1585844" y="6121678"/>
            <a:ext cx="251130" cy="192362"/>
            <a:chOff x="6322666" y="8330280"/>
            <a:chExt cx="860879" cy="622677"/>
          </a:xfrm>
        </p:grpSpPr>
        <p:sp>
          <p:nvSpPr>
            <p:cNvPr id="343" name="Rectangle 342">
              <a:extLst>
                <a:ext uri="{FF2B5EF4-FFF2-40B4-BE49-F238E27FC236}">
                  <a16:creationId xmlns:a16="http://schemas.microsoft.com/office/drawing/2014/main" id="{077CCC57-4BF0-49FA-9696-BD26DA867849}"/>
                </a:ext>
              </a:extLst>
            </p:cNvPr>
            <p:cNvSpPr/>
            <p:nvPr/>
          </p:nvSpPr>
          <p:spPr>
            <a:xfrm rot="10800000">
              <a:off x="6322666" y="8641619"/>
              <a:ext cx="859872" cy="155669"/>
            </a:xfrm>
            <a:prstGeom prst="rect">
              <a:avLst/>
            </a:prstGeom>
            <a:solidFill>
              <a:srgbClr val="00B05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4" name="Rectangle 343">
              <a:extLst>
                <a:ext uri="{FF2B5EF4-FFF2-40B4-BE49-F238E27FC236}">
                  <a16:creationId xmlns:a16="http://schemas.microsoft.com/office/drawing/2014/main" id="{8AED441B-8D24-44C9-B393-BBEA7E1981A6}"/>
                </a:ext>
              </a:extLst>
            </p:cNvPr>
            <p:cNvSpPr/>
            <p:nvPr/>
          </p:nvSpPr>
          <p:spPr>
            <a:xfrm rot="10800000">
              <a:off x="6322666" y="8797288"/>
              <a:ext cx="859872" cy="155669"/>
            </a:xfrm>
            <a:prstGeom prst="rect">
              <a:avLst/>
            </a:prstGeom>
            <a:solidFill>
              <a:srgbClr val="00B05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5" name="Rectangle 344">
              <a:extLst>
                <a:ext uri="{FF2B5EF4-FFF2-40B4-BE49-F238E27FC236}">
                  <a16:creationId xmlns:a16="http://schemas.microsoft.com/office/drawing/2014/main" id="{2CF4F159-07A4-4128-B10F-B915D9F30D01}"/>
                </a:ext>
              </a:extLst>
            </p:cNvPr>
            <p:cNvSpPr/>
            <p:nvPr/>
          </p:nvSpPr>
          <p:spPr>
            <a:xfrm rot="10800000">
              <a:off x="6322666" y="8330280"/>
              <a:ext cx="859872" cy="155669"/>
            </a:xfrm>
            <a:prstGeom prst="rect">
              <a:avLst/>
            </a:prstGeom>
            <a:solidFill>
              <a:srgbClr val="00B05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6" name="Rectangle 345">
              <a:extLst>
                <a:ext uri="{FF2B5EF4-FFF2-40B4-BE49-F238E27FC236}">
                  <a16:creationId xmlns:a16="http://schemas.microsoft.com/office/drawing/2014/main" id="{2D59D432-7D40-4B61-9618-1DEAB51DE3D8}"/>
                </a:ext>
              </a:extLst>
            </p:cNvPr>
            <p:cNvSpPr/>
            <p:nvPr/>
          </p:nvSpPr>
          <p:spPr>
            <a:xfrm rot="10800000">
              <a:off x="6322666" y="8485949"/>
              <a:ext cx="859872" cy="155669"/>
            </a:xfrm>
            <a:prstGeom prst="rect">
              <a:avLst/>
            </a:prstGeom>
            <a:solidFill>
              <a:srgbClr val="00B05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7" name="Rectangle 346">
              <a:extLst>
                <a:ext uri="{FF2B5EF4-FFF2-40B4-BE49-F238E27FC236}">
                  <a16:creationId xmlns:a16="http://schemas.microsoft.com/office/drawing/2014/main" id="{705BD328-5088-4FD1-BA10-EF6A7BE4C775}"/>
                </a:ext>
              </a:extLst>
            </p:cNvPr>
            <p:cNvSpPr/>
            <p:nvPr/>
          </p:nvSpPr>
          <p:spPr>
            <a:xfrm rot="10800000">
              <a:off x="6753609" y="8641619"/>
              <a:ext cx="429936" cy="155669"/>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8" name="Rectangle 347">
              <a:extLst>
                <a:ext uri="{FF2B5EF4-FFF2-40B4-BE49-F238E27FC236}">
                  <a16:creationId xmlns:a16="http://schemas.microsoft.com/office/drawing/2014/main" id="{6CB9951F-8FD9-49FC-B044-074A81143FBE}"/>
                </a:ext>
              </a:extLst>
            </p:cNvPr>
            <p:cNvSpPr/>
            <p:nvPr/>
          </p:nvSpPr>
          <p:spPr>
            <a:xfrm rot="10800000">
              <a:off x="6753609" y="8797288"/>
              <a:ext cx="429936" cy="155669"/>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9" name="Rectangle 348">
              <a:extLst>
                <a:ext uri="{FF2B5EF4-FFF2-40B4-BE49-F238E27FC236}">
                  <a16:creationId xmlns:a16="http://schemas.microsoft.com/office/drawing/2014/main" id="{AA452DE2-2086-419A-8167-6A241C9BAFB6}"/>
                </a:ext>
              </a:extLst>
            </p:cNvPr>
            <p:cNvSpPr/>
            <p:nvPr/>
          </p:nvSpPr>
          <p:spPr>
            <a:xfrm rot="10800000">
              <a:off x="6753609" y="8330280"/>
              <a:ext cx="429936" cy="155669"/>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0" name="Rectangle 349">
              <a:extLst>
                <a:ext uri="{FF2B5EF4-FFF2-40B4-BE49-F238E27FC236}">
                  <a16:creationId xmlns:a16="http://schemas.microsoft.com/office/drawing/2014/main" id="{65E8C8AC-94EC-4427-BEF1-D864B8BFB09D}"/>
                </a:ext>
              </a:extLst>
            </p:cNvPr>
            <p:cNvSpPr/>
            <p:nvPr/>
          </p:nvSpPr>
          <p:spPr>
            <a:xfrm rot="10800000">
              <a:off x="6753609" y="8485950"/>
              <a:ext cx="429936" cy="155669"/>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351" name="Rectangle 350">
            <a:extLst>
              <a:ext uri="{FF2B5EF4-FFF2-40B4-BE49-F238E27FC236}">
                <a16:creationId xmlns:a16="http://schemas.microsoft.com/office/drawing/2014/main" id="{991A95E0-1CE4-44EE-BBF7-540D03F6E3B6}"/>
              </a:ext>
            </a:extLst>
          </p:cNvPr>
          <p:cNvSpPr/>
          <p:nvPr/>
        </p:nvSpPr>
        <p:spPr>
          <a:xfrm rot="10800000">
            <a:off x="2444933" y="2132972"/>
            <a:ext cx="250838" cy="48091"/>
          </a:xfrm>
          <a:prstGeom prst="rect">
            <a:avLst/>
          </a:prstGeom>
          <a:solidFill>
            <a:srgbClr val="FFC00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2" name="Rectangle 351">
            <a:extLst>
              <a:ext uri="{FF2B5EF4-FFF2-40B4-BE49-F238E27FC236}">
                <a16:creationId xmlns:a16="http://schemas.microsoft.com/office/drawing/2014/main" id="{DB89D964-360A-4097-86B1-C201947F42E4}"/>
              </a:ext>
            </a:extLst>
          </p:cNvPr>
          <p:cNvSpPr/>
          <p:nvPr/>
        </p:nvSpPr>
        <p:spPr>
          <a:xfrm rot="10800000">
            <a:off x="2444933" y="2036791"/>
            <a:ext cx="250838" cy="48091"/>
          </a:xfrm>
          <a:prstGeom prst="rect">
            <a:avLst/>
          </a:prstGeom>
          <a:solidFill>
            <a:srgbClr val="FFC00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3" name="Rectangle 352">
            <a:extLst>
              <a:ext uri="{FF2B5EF4-FFF2-40B4-BE49-F238E27FC236}">
                <a16:creationId xmlns:a16="http://schemas.microsoft.com/office/drawing/2014/main" id="{10DF6E35-ED79-4E91-9FE9-53D0169AE86B}"/>
              </a:ext>
            </a:extLst>
          </p:cNvPr>
          <p:cNvSpPr/>
          <p:nvPr/>
        </p:nvSpPr>
        <p:spPr>
          <a:xfrm rot="10800000">
            <a:off x="2444933" y="2084882"/>
            <a:ext cx="250838" cy="48091"/>
          </a:xfrm>
          <a:prstGeom prst="rect">
            <a:avLst/>
          </a:prstGeom>
          <a:solidFill>
            <a:srgbClr val="FFC00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4" name="Rectangle 353">
            <a:extLst>
              <a:ext uri="{FF2B5EF4-FFF2-40B4-BE49-F238E27FC236}">
                <a16:creationId xmlns:a16="http://schemas.microsoft.com/office/drawing/2014/main" id="{DE546CA4-EE11-404C-948E-5F103E0D21A1}"/>
              </a:ext>
            </a:extLst>
          </p:cNvPr>
          <p:cNvSpPr/>
          <p:nvPr/>
        </p:nvSpPr>
        <p:spPr>
          <a:xfrm rot="10800000">
            <a:off x="2573057" y="2133034"/>
            <a:ext cx="125420" cy="48091"/>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5" name="Rectangle 354">
            <a:extLst>
              <a:ext uri="{FF2B5EF4-FFF2-40B4-BE49-F238E27FC236}">
                <a16:creationId xmlns:a16="http://schemas.microsoft.com/office/drawing/2014/main" id="{FA56765C-BCAA-4D06-B9A0-BBC611E87A41}"/>
              </a:ext>
            </a:extLst>
          </p:cNvPr>
          <p:cNvSpPr/>
          <p:nvPr/>
        </p:nvSpPr>
        <p:spPr>
          <a:xfrm rot="10800000">
            <a:off x="2573057" y="2036853"/>
            <a:ext cx="125420" cy="48091"/>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6" name="Rectangle 355">
            <a:extLst>
              <a:ext uri="{FF2B5EF4-FFF2-40B4-BE49-F238E27FC236}">
                <a16:creationId xmlns:a16="http://schemas.microsoft.com/office/drawing/2014/main" id="{9CF9C97A-1A59-4EEC-900B-55C8B3905027}"/>
              </a:ext>
            </a:extLst>
          </p:cNvPr>
          <p:cNvSpPr/>
          <p:nvPr/>
        </p:nvSpPr>
        <p:spPr>
          <a:xfrm rot="10800000">
            <a:off x="2573057" y="2084944"/>
            <a:ext cx="125420" cy="48091"/>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7" name="Rectangle 356">
            <a:extLst>
              <a:ext uri="{FF2B5EF4-FFF2-40B4-BE49-F238E27FC236}">
                <a16:creationId xmlns:a16="http://schemas.microsoft.com/office/drawing/2014/main" id="{3AC0BFD7-8253-4FBF-8569-877529ECC777}"/>
              </a:ext>
            </a:extLst>
          </p:cNvPr>
          <p:cNvSpPr/>
          <p:nvPr/>
        </p:nvSpPr>
        <p:spPr>
          <a:xfrm>
            <a:off x="2321848" y="2085007"/>
            <a:ext cx="250838" cy="48091"/>
          </a:xfrm>
          <a:prstGeom prst="rect">
            <a:avLst/>
          </a:prstGeom>
          <a:solidFill>
            <a:srgbClr val="FFC00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8" name="Rectangle 357">
            <a:extLst>
              <a:ext uri="{FF2B5EF4-FFF2-40B4-BE49-F238E27FC236}">
                <a16:creationId xmlns:a16="http://schemas.microsoft.com/office/drawing/2014/main" id="{E9764A1B-5B6F-4920-A8D3-C28007E563B0}"/>
              </a:ext>
            </a:extLst>
          </p:cNvPr>
          <p:cNvSpPr/>
          <p:nvPr/>
        </p:nvSpPr>
        <p:spPr>
          <a:xfrm>
            <a:off x="2321848" y="2036917"/>
            <a:ext cx="250838" cy="48091"/>
          </a:xfrm>
          <a:prstGeom prst="rect">
            <a:avLst/>
          </a:prstGeom>
          <a:solidFill>
            <a:srgbClr val="FFC00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9" name="Rectangle 358">
            <a:extLst>
              <a:ext uri="{FF2B5EF4-FFF2-40B4-BE49-F238E27FC236}">
                <a16:creationId xmlns:a16="http://schemas.microsoft.com/office/drawing/2014/main" id="{C6E70454-1AC4-4DA7-B3B3-BD9DA5B9A8CD}"/>
              </a:ext>
            </a:extLst>
          </p:cNvPr>
          <p:cNvSpPr/>
          <p:nvPr/>
        </p:nvSpPr>
        <p:spPr>
          <a:xfrm>
            <a:off x="2321848" y="2133098"/>
            <a:ext cx="250838" cy="48091"/>
          </a:xfrm>
          <a:prstGeom prst="rect">
            <a:avLst/>
          </a:prstGeom>
          <a:solidFill>
            <a:srgbClr val="FFC00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0" name="Rectangle 359">
            <a:extLst>
              <a:ext uri="{FF2B5EF4-FFF2-40B4-BE49-F238E27FC236}">
                <a16:creationId xmlns:a16="http://schemas.microsoft.com/office/drawing/2014/main" id="{4ABA4AFF-B473-4404-91EB-3E56704781D2}"/>
              </a:ext>
            </a:extLst>
          </p:cNvPr>
          <p:cNvSpPr/>
          <p:nvPr/>
        </p:nvSpPr>
        <p:spPr>
          <a:xfrm>
            <a:off x="2319142" y="2084945"/>
            <a:ext cx="125420" cy="48091"/>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1" name="Rectangle 360">
            <a:extLst>
              <a:ext uri="{FF2B5EF4-FFF2-40B4-BE49-F238E27FC236}">
                <a16:creationId xmlns:a16="http://schemas.microsoft.com/office/drawing/2014/main" id="{53ED67D2-946D-4A5D-944C-B4C5C861FE9C}"/>
              </a:ext>
            </a:extLst>
          </p:cNvPr>
          <p:cNvSpPr/>
          <p:nvPr/>
        </p:nvSpPr>
        <p:spPr>
          <a:xfrm>
            <a:off x="2319142" y="2036855"/>
            <a:ext cx="125420" cy="48091"/>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2" name="Rectangle 361">
            <a:extLst>
              <a:ext uri="{FF2B5EF4-FFF2-40B4-BE49-F238E27FC236}">
                <a16:creationId xmlns:a16="http://schemas.microsoft.com/office/drawing/2014/main" id="{F1D813CA-6BA0-441C-AD87-D3946600D1C8}"/>
              </a:ext>
            </a:extLst>
          </p:cNvPr>
          <p:cNvSpPr/>
          <p:nvPr/>
        </p:nvSpPr>
        <p:spPr>
          <a:xfrm>
            <a:off x="2319142" y="2133036"/>
            <a:ext cx="125420" cy="48091"/>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9" name="Rectangle 398">
            <a:extLst>
              <a:ext uri="{FF2B5EF4-FFF2-40B4-BE49-F238E27FC236}">
                <a16:creationId xmlns:a16="http://schemas.microsoft.com/office/drawing/2014/main" id="{CF3245B7-8F60-423E-BE5C-DB3DA14C825F}"/>
              </a:ext>
            </a:extLst>
          </p:cNvPr>
          <p:cNvSpPr/>
          <p:nvPr/>
        </p:nvSpPr>
        <p:spPr>
          <a:xfrm rot="10800000">
            <a:off x="2415648" y="3012608"/>
            <a:ext cx="252057" cy="46918"/>
          </a:xfrm>
          <a:prstGeom prst="rect">
            <a:avLst/>
          </a:prstGeom>
          <a:solidFill>
            <a:srgbClr val="FF000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0" name="Rectangle 399">
            <a:extLst>
              <a:ext uri="{FF2B5EF4-FFF2-40B4-BE49-F238E27FC236}">
                <a16:creationId xmlns:a16="http://schemas.microsoft.com/office/drawing/2014/main" id="{60D17E3C-A620-4041-96D0-18587B22F691}"/>
              </a:ext>
            </a:extLst>
          </p:cNvPr>
          <p:cNvSpPr/>
          <p:nvPr/>
        </p:nvSpPr>
        <p:spPr>
          <a:xfrm rot="10800000">
            <a:off x="2542389" y="3012608"/>
            <a:ext cx="126028" cy="46918"/>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1" name="Rectangle 400">
            <a:extLst>
              <a:ext uri="{FF2B5EF4-FFF2-40B4-BE49-F238E27FC236}">
                <a16:creationId xmlns:a16="http://schemas.microsoft.com/office/drawing/2014/main" id="{9E71BAA3-C138-4948-9897-3CA0BB54A7EB}"/>
              </a:ext>
            </a:extLst>
          </p:cNvPr>
          <p:cNvSpPr/>
          <p:nvPr/>
        </p:nvSpPr>
        <p:spPr>
          <a:xfrm>
            <a:off x="2290090" y="3012407"/>
            <a:ext cx="252057" cy="46918"/>
          </a:xfrm>
          <a:prstGeom prst="rect">
            <a:avLst/>
          </a:prstGeom>
          <a:solidFill>
            <a:srgbClr val="00B0F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2" name="Rectangle 401">
            <a:extLst>
              <a:ext uri="{FF2B5EF4-FFF2-40B4-BE49-F238E27FC236}">
                <a16:creationId xmlns:a16="http://schemas.microsoft.com/office/drawing/2014/main" id="{5E4D8542-A7B6-4A99-9A8E-9FD639CA068A}"/>
              </a:ext>
            </a:extLst>
          </p:cNvPr>
          <p:cNvSpPr/>
          <p:nvPr/>
        </p:nvSpPr>
        <p:spPr>
          <a:xfrm>
            <a:off x="2289375" y="3012407"/>
            <a:ext cx="126028" cy="46918"/>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3" name="Rectangle 402">
            <a:extLst>
              <a:ext uri="{FF2B5EF4-FFF2-40B4-BE49-F238E27FC236}">
                <a16:creationId xmlns:a16="http://schemas.microsoft.com/office/drawing/2014/main" id="{8CC61384-C99A-48A2-BFD5-C10B04D5DCB8}"/>
              </a:ext>
            </a:extLst>
          </p:cNvPr>
          <p:cNvSpPr/>
          <p:nvPr/>
        </p:nvSpPr>
        <p:spPr>
          <a:xfrm rot="10800000">
            <a:off x="2415387" y="3060647"/>
            <a:ext cx="252057" cy="46918"/>
          </a:xfrm>
          <a:prstGeom prst="rect">
            <a:avLst/>
          </a:prstGeom>
          <a:solidFill>
            <a:srgbClr val="FF000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4" name="Rectangle 403">
            <a:extLst>
              <a:ext uri="{FF2B5EF4-FFF2-40B4-BE49-F238E27FC236}">
                <a16:creationId xmlns:a16="http://schemas.microsoft.com/office/drawing/2014/main" id="{878ED88B-905B-46F8-A424-3ED83262273A}"/>
              </a:ext>
            </a:extLst>
          </p:cNvPr>
          <p:cNvSpPr/>
          <p:nvPr/>
        </p:nvSpPr>
        <p:spPr>
          <a:xfrm rot="10800000">
            <a:off x="2542128" y="3060647"/>
            <a:ext cx="126028" cy="46918"/>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5" name="Rectangle 404">
            <a:extLst>
              <a:ext uri="{FF2B5EF4-FFF2-40B4-BE49-F238E27FC236}">
                <a16:creationId xmlns:a16="http://schemas.microsoft.com/office/drawing/2014/main" id="{E4BB27CA-9808-42BA-AB74-D60F1626F191}"/>
              </a:ext>
            </a:extLst>
          </p:cNvPr>
          <p:cNvSpPr/>
          <p:nvPr/>
        </p:nvSpPr>
        <p:spPr>
          <a:xfrm>
            <a:off x="2289829" y="3060445"/>
            <a:ext cx="252057" cy="46918"/>
          </a:xfrm>
          <a:prstGeom prst="rect">
            <a:avLst/>
          </a:prstGeom>
          <a:solidFill>
            <a:srgbClr val="00B0F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6" name="Rectangle 405">
            <a:extLst>
              <a:ext uri="{FF2B5EF4-FFF2-40B4-BE49-F238E27FC236}">
                <a16:creationId xmlns:a16="http://schemas.microsoft.com/office/drawing/2014/main" id="{EF12C01D-43B5-4D9D-908B-123122C8355D}"/>
              </a:ext>
            </a:extLst>
          </p:cNvPr>
          <p:cNvSpPr/>
          <p:nvPr/>
        </p:nvSpPr>
        <p:spPr>
          <a:xfrm>
            <a:off x="2289114" y="3060445"/>
            <a:ext cx="126028" cy="46918"/>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7" name="Rectangle 406">
            <a:extLst>
              <a:ext uri="{FF2B5EF4-FFF2-40B4-BE49-F238E27FC236}">
                <a16:creationId xmlns:a16="http://schemas.microsoft.com/office/drawing/2014/main" id="{8ABA5A57-D273-4E85-9777-0263F24C12DC}"/>
              </a:ext>
            </a:extLst>
          </p:cNvPr>
          <p:cNvSpPr/>
          <p:nvPr/>
        </p:nvSpPr>
        <p:spPr>
          <a:xfrm rot="10800000">
            <a:off x="2415517" y="3104802"/>
            <a:ext cx="252057" cy="46918"/>
          </a:xfrm>
          <a:prstGeom prst="rect">
            <a:avLst/>
          </a:prstGeom>
          <a:solidFill>
            <a:srgbClr val="FF000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8" name="Rectangle 407">
            <a:extLst>
              <a:ext uri="{FF2B5EF4-FFF2-40B4-BE49-F238E27FC236}">
                <a16:creationId xmlns:a16="http://schemas.microsoft.com/office/drawing/2014/main" id="{88EBC3BC-10BD-4F0A-91E1-5E72D1020D85}"/>
              </a:ext>
            </a:extLst>
          </p:cNvPr>
          <p:cNvSpPr/>
          <p:nvPr/>
        </p:nvSpPr>
        <p:spPr>
          <a:xfrm rot="10800000">
            <a:off x="2542258" y="3104802"/>
            <a:ext cx="126028" cy="46918"/>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9" name="Rectangle 408">
            <a:extLst>
              <a:ext uri="{FF2B5EF4-FFF2-40B4-BE49-F238E27FC236}">
                <a16:creationId xmlns:a16="http://schemas.microsoft.com/office/drawing/2014/main" id="{0530C014-846D-451E-A70E-22D330B2663F}"/>
              </a:ext>
            </a:extLst>
          </p:cNvPr>
          <p:cNvSpPr/>
          <p:nvPr/>
        </p:nvSpPr>
        <p:spPr>
          <a:xfrm>
            <a:off x="2289959" y="3104601"/>
            <a:ext cx="252057" cy="46918"/>
          </a:xfrm>
          <a:prstGeom prst="rect">
            <a:avLst/>
          </a:prstGeom>
          <a:solidFill>
            <a:srgbClr val="00B0F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10" name="Rectangle 409">
            <a:extLst>
              <a:ext uri="{FF2B5EF4-FFF2-40B4-BE49-F238E27FC236}">
                <a16:creationId xmlns:a16="http://schemas.microsoft.com/office/drawing/2014/main" id="{983EEA26-3A0D-424A-9427-D47B76E2D5C9}"/>
              </a:ext>
            </a:extLst>
          </p:cNvPr>
          <p:cNvSpPr/>
          <p:nvPr/>
        </p:nvSpPr>
        <p:spPr>
          <a:xfrm>
            <a:off x="2289244" y="3104601"/>
            <a:ext cx="126028" cy="46918"/>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45" name="Rectangle 444">
            <a:extLst>
              <a:ext uri="{FF2B5EF4-FFF2-40B4-BE49-F238E27FC236}">
                <a16:creationId xmlns:a16="http://schemas.microsoft.com/office/drawing/2014/main" id="{EE5B4CBB-7952-417B-BB45-E970BED9624E}"/>
              </a:ext>
            </a:extLst>
          </p:cNvPr>
          <p:cNvSpPr/>
          <p:nvPr/>
        </p:nvSpPr>
        <p:spPr>
          <a:xfrm rot="10800000">
            <a:off x="2441056" y="6191579"/>
            <a:ext cx="251309" cy="47779"/>
          </a:xfrm>
          <a:prstGeom prst="rect">
            <a:avLst/>
          </a:prstGeom>
          <a:solidFill>
            <a:srgbClr val="FF000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46" name="Rectangle 445">
            <a:extLst>
              <a:ext uri="{FF2B5EF4-FFF2-40B4-BE49-F238E27FC236}">
                <a16:creationId xmlns:a16="http://schemas.microsoft.com/office/drawing/2014/main" id="{04E207E3-4199-4DBF-A0C8-628DDCF4E39B}"/>
              </a:ext>
            </a:extLst>
          </p:cNvPr>
          <p:cNvSpPr/>
          <p:nvPr/>
        </p:nvSpPr>
        <p:spPr>
          <a:xfrm rot="10800000">
            <a:off x="2441056" y="6239358"/>
            <a:ext cx="251309" cy="47779"/>
          </a:xfrm>
          <a:prstGeom prst="rect">
            <a:avLst/>
          </a:prstGeom>
          <a:solidFill>
            <a:srgbClr val="FF000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47" name="Rectangle 446">
            <a:extLst>
              <a:ext uri="{FF2B5EF4-FFF2-40B4-BE49-F238E27FC236}">
                <a16:creationId xmlns:a16="http://schemas.microsoft.com/office/drawing/2014/main" id="{679D408B-3044-4DA6-BFBC-4822CCB1F93C}"/>
              </a:ext>
            </a:extLst>
          </p:cNvPr>
          <p:cNvSpPr/>
          <p:nvPr/>
        </p:nvSpPr>
        <p:spPr>
          <a:xfrm rot="10800000">
            <a:off x="2441056" y="6143800"/>
            <a:ext cx="251309" cy="47779"/>
          </a:xfrm>
          <a:prstGeom prst="rect">
            <a:avLst/>
          </a:prstGeom>
          <a:solidFill>
            <a:srgbClr val="FF000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48" name="Rectangle 447">
            <a:extLst>
              <a:ext uri="{FF2B5EF4-FFF2-40B4-BE49-F238E27FC236}">
                <a16:creationId xmlns:a16="http://schemas.microsoft.com/office/drawing/2014/main" id="{E292390F-6DA2-4D4B-9D54-ADA190A2E583}"/>
              </a:ext>
            </a:extLst>
          </p:cNvPr>
          <p:cNvSpPr/>
          <p:nvPr/>
        </p:nvSpPr>
        <p:spPr>
          <a:xfrm rot="10800000">
            <a:off x="2567421" y="6191579"/>
            <a:ext cx="125655" cy="47779"/>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49" name="Rectangle 448">
            <a:extLst>
              <a:ext uri="{FF2B5EF4-FFF2-40B4-BE49-F238E27FC236}">
                <a16:creationId xmlns:a16="http://schemas.microsoft.com/office/drawing/2014/main" id="{A845ED1B-F74E-4B4C-A475-A6CA9288D2BF}"/>
              </a:ext>
            </a:extLst>
          </p:cNvPr>
          <p:cNvSpPr/>
          <p:nvPr/>
        </p:nvSpPr>
        <p:spPr>
          <a:xfrm rot="10800000">
            <a:off x="2567421" y="6239358"/>
            <a:ext cx="125655" cy="47779"/>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50" name="Rectangle 449">
            <a:extLst>
              <a:ext uri="{FF2B5EF4-FFF2-40B4-BE49-F238E27FC236}">
                <a16:creationId xmlns:a16="http://schemas.microsoft.com/office/drawing/2014/main" id="{A44344A3-B288-42BC-9F3A-8118B3565118}"/>
              </a:ext>
            </a:extLst>
          </p:cNvPr>
          <p:cNvSpPr/>
          <p:nvPr/>
        </p:nvSpPr>
        <p:spPr>
          <a:xfrm rot="10800000">
            <a:off x="2567421" y="6143800"/>
            <a:ext cx="125655" cy="47779"/>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51" name="Rectangle 450">
            <a:extLst>
              <a:ext uri="{FF2B5EF4-FFF2-40B4-BE49-F238E27FC236}">
                <a16:creationId xmlns:a16="http://schemas.microsoft.com/office/drawing/2014/main" id="{A38FE7E9-9F13-41C2-9918-4C1A077CC47F}"/>
              </a:ext>
            </a:extLst>
          </p:cNvPr>
          <p:cNvSpPr/>
          <p:nvPr/>
        </p:nvSpPr>
        <p:spPr>
          <a:xfrm>
            <a:off x="2315869" y="6143595"/>
            <a:ext cx="251309" cy="47779"/>
          </a:xfrm>
          <a:prstGeom prst="rect">
            <a:avLst/>
          </a:prstGeom>
          <a:solidFill>
            <a:srgbClr val="00B05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52" name="Rectangle 451">
            <a:extLst>
              <a:ext uri="{FF2B5EF4-FFF2-40B4-BE49-F238E27FC236}">
                <a16:creationId xmlns:a16="http://schemas.microsoft.com/office/drawing/2014/main" id="{7397745A-1721-46B8-A6A0-74756562B307}"/>
              </a:ext>
            </a:extLst>
          </p:cNvPr>
          <p:cNvSpPr/>
          <p:nvPr/>
        </p:nvSpPr>
        <p:spPr>
          <a:xfrm>
            <a:off x="2315869" y="6239153"/>
            <a:ext cx="251309" cy="47779"/>
          </a:xfrm>
          <a:prstGeom prst="rect">
            <a:avLst/>
          </a:prstGeom>
          <a:solidFill>
            <a:srgbClr val="00B05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53" name="Rectangle 452">
            <a:extLst>
              <a:ext uri="{FF2B5EF4-FFF2-40B4-BE49-F238E27FC236}">
                <a16:creationId xmlns:a16="http://schemas.microsoft.com/office/drawing/2014/main" id="{9FFC2CFC-A641-4121-BD92-1CE5ACEBA18C}"/>
              </a:ext>
            </a:extLst>
          </p:cNvPr>
          <p:cNvSpPr/>
          <p:nvPr/>
        </p:nvSpPr>
        <p:spPr>
          <a:xfrm>
            <a:off x="2315869" y="6191374"/>
            <a:ext cx="251309" cy="47779"/>
          </a:xfrm>
          <a:prstGeom prst="rect">
            <a:avLst/>
          </a:prstGeom>
          <a:solidFill>
            <a:srgbClr val="00B05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54" name="Rectangle 453">
            <a:extLst>
              <a:ext uri="{FF2B5EF4-FFF2-40B4-BE49-F238E27FC236}">
                <a16:creationId xmlns:a16="http://schemas.microsoft.com/office/drawing/2014/main" id="{D7C4D2D4-745E-4A76-9512-1F07499C7EB2}"/>
              </a:ext>
            </a:extLst>
          </p:cNvPr>
          <p:cNvSpPr/>
          <p:nvPr/>
        </p:nvSpPr>
        <p:spPr>
          <a:xfrm>
            <a:off x="2315159" y="6143595"/>
            <a:ext cx="125655" cy="47779"/>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55" name="Rectangle 454">
            <a:extLst>
              <a:ext uri="{FF2B5EF4-FFF2-40B4-BE49-F238E27FC236}">
                <a16:creationId xmlns:a16="http://schemas.microsoft.com/office/drawing/2014/main" id="{ADED9526-5F4E-4A15-A9FB-0FDDF57D1531}"/>
              </a:ext>
            </a:extLst>
          </p:cNvPr>
          <p:cNvSpPr/>
          <p:nvPr/>
        </p:nvSpPr>
        <p:spPr>
          <a:xfrm>
            <a:off x="2315159" y="6239153"/>
            <a:ext cx="125655" cy="47779"/>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56" name="Rectangle 455">
            <a:extLst>
              <a:ext uri="{FF2B5EF4-FFF2-40B4-BE49-F238E27FC236}">
                <a16:creationId xmlns:a16="http://schemas.microsoft.com/office/drawing/2014/main" id="{FA65DC32-96CB-48F7-A6B0-5B8D1344D874}"/>
              </a:ext>
            </a:extLst>
          </p:cNvPr>
          <p:cNvSpPr/>
          <p:nvPr/>
        </p:nvSpPr>
        <p:spPr>
          <a:xfrm>
            <a:off x="2315159" y="6191374"/>
            <a:ext cx="125655" cy="47779"/>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57" name="Rectangle 456">
            <a:extLst>
              <a:ext uri="{FF2B5EF4-FFF2-40B4-BE49-F238E27FC236}">
                <a16:creationId xmlns:a16="http://schemas.microsoft.com/office/drawing/2014/main" id="{9F420ABE-340F-4EBC-B969-8EA2639EC828}"/>
              </a:ext>
            </a:extLst>
          </p:cNvPr>
          <p:cNvSpPr/>
          <p:nvPr/>
        </p:nvSpPr>
        <p:spPr>
          <a:xfrm>
            <a:off x="3272081" y="2983638"/>
            <a:ext cx="252241" cy="51561"/>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58" name="Rectangle 457">
            <a:extLst>
              <a:ext uri="{FF2B5EF4-FFF2-40B4-BE49-F238E27FC236}">
                <a16:creationId xmlns:a16="http://schemas.microsoft.com/office/drawing/2014/main" id="{C01A1723-CB62-4E1B-8214-A954E16FA851}"/>
              </a:ext>
            </a:extLst>
          </p:cNvPr>
          <p:cNvSpPr/>
          <p:nvPr/>
        </p:nvSpPr>
        <p:spPr>
          <a:xfrm>
            <a:off x="3272081" y="2932078"/>
            <a:ext cx="252241" cy="51561"/>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59" name="Rectangle 458">
            <a:extLst>
              <a:ext uri="{FF2B5EF4-FFF2-40B4-BE49-F238E27FC236}">
                <a16:creationId xmlns:a16="http://schemas.microsoft.com/office/drawing/2014/main" id="{E3003E78-57B3-49A8-B9CE-36D2F5327782}"/>
              </a:ext>
            </a:extLst>
          </p:cNvPr>
          <p:cNvSpPr/>
          <p:nvPr/>
        </p:nvSpPr>
        <p:spPr>
          <a:xfrm>
            <a:off x="3272081" y="3086760"/>
            <a:ext cx="252241" cy="51561"/>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60" name="Rectangle 459">
            <a:extLst>
              <a:ext uri="{FF2B5EF4-FFF2-40B4-BE49-F238E27FC236}">
                <a16:creationId xmlns:a16="http://schemas.microsoft.com/office/drawing/2014/main" id="{17EFFE49-97AF-4F51-B33D-9E37DE67184F}"/>
              </a:ext>
            </a:extLst>
          </p:cNvPr>
          <p:cNvSpPr/>
          <p:nvPr/>
        </p:nvSpPr>
        <p:spPr>
          <a:xfrm>
            <a:off x="3272081" y="3035199"/>
            <a:ext cx="252241" cy="51561"/>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61" name="Rectangle 460">
            <a:extLst>
              <a:ext uri="{FF2B5EF4-FFF2-40B4-BE49-F238E27FC236}">
                <a16:creationId xmlns:a16="http://schemas.microsoft.com/office/drawing/2014/main" id="{9BB4D263-9137-459A-BC7D-B5C0985A5B96}"/>
              </a:ext>
            </a:extLst>
          </p:cNvPr>
          <p:cNvSpPr/>
          <p:nvPr/>
        </p:nvSpPr>
        <p:spPr>
          <a:xfrm>
            <a:off x="3271366" y="2983638"/>
            <a:ext cx="126120" cy="51561"/>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62" name="Rectangle 461">
            <a:extLst>
              <a:ext uri="{FF2B5EF4-FFF2-40B4-BE49-F238E27FC236}">
                <a16:creationId xmlns:a16="http://schemas.microsoft.com/office/drawing/2014/main" id="{59282BED-58C4-4B1C-B8B8-40801BC8A0EF}"/>
              </a:ext>
            </a:extLst>
          </p:cNvPr>
          <p:cNvSpPr/>
          <p:nvPr/>
        </p:nvSpPr>
        <p:spPr>
          <a:xfrm>
            <a:off x="3271366" y="2932078"/>
            <a:ext cx="126120" cy="51561"/>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63" name="Rectangle 462">
            <a:extLst>
              <a:ext uri="{FF2B5EF4-FFF2-40B4-BE49-F238E27FC236}">
                <a16:creationId xmlns:a16="http://schemas.microsoft.com/office/drawing/2014/main" id="{7A853105-81AC-4FAF-96E2-EE6902982063}"/>
              </a:ext>
            </a:extLst>
          </p:cNvPr>
          <p:cNvSpPr/>
          <p:nvPr/>
        </p:nvSpPr>
        <p:spPr>
          <a:xfrm>
            <a:off x="3271366" y="3086760"/>
            <a:ext cx="126120" cy="51561"/>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64" name="Rectangle 463">
            <a:extLst>
              <a:ext uri="{FF2B5EF4-FFF2-40B4-BE49-F238E27FC236}">
                <a16:creationId xmlns:a16="http://schemas.microsoft.com/office/drawing/2014/main" id="{5B2394BA-EC36-4F65-A4CE-6435ACD14904}"/>
              </a:ext>
            </a:extLst>
          </p:cNvPr>
          <p:cNvSpPr/>
          <p:nvPr/>
        </p:nvSpPr>
        <p:spPr>
          <a:xfrm>
            <a:off x="3271366" y="3035199"/>
            <a:ext cx="126120" cy="51561"/>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65" name="Rectangle 464">
            <a:extLst>
              <a:ext uri="{FF2B5EF4-FFF2-40B4-BE49-F238E27FC236}">
                <a16:creationId xmlns:a16="http://schemas.microsoft.com/office/drawing/2014/main" id="{8B7BA7FC-1A87-4D9C-A6CC-52654D6D2A2D}"/>
              </a:ext>
            </a:extLst>
          </p:cNvPr>
          <p:cNvSpPr/>
          <p:nvPr/>
        </p:nvSpPr>
        <p:spPr>
          <a:xfrm>
            <a:off x="3272081" y="3138122"/>
            <a:ext cx="252241" cy="51561"/>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66" name="Rectangle 465">
            <a:extLst>
              <a:ext uri="{FF2B5EF4-FFF2-40B4-BE49-F238E27FC236}">
                <a16:creationId xmlns:a16="http://schemas.microsoft.com/office/drawing/2014/main" id="{F8975141-58C7-464C-AC75-94F3743689AA}"/>
              </a:ext>
            </a:extLst>
          </p:cNvPr>
          <p:cNvSpPr/>
          <p:nvPr/>
        </p:nvSpPr>
        <p:spPr>
          <a:xfrm>
            <a:off x="3271366" y="3138122"/>
            <a:ext cx="126120" cy="51561"/>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467" name="Group 466">
            <a:extLst>
              <a:ext uri="{FF2B5EF4-FFF2-40B4-BE49-F238E27FC236}">
                <a16:creationId xmlns:a16="http://schemas.microsoft.com/office/drawing/2014/main" id="{D1F41238-E4CE-49C0-8C60-0A18B512722D}"/>
              </a:ext>
            </a:extLst>
          </p:cNvPr>
          <p:cNvGrpSpPr/>
          <p:nvPr/>
        </p:nvGrpSpPr>
        <p:grpSpPr>
          <a:xfrm>
            <a:off x="3270650" y="6048121"/>
            <a:ext cx="252956" cy="257605"/>
            <a:chOff x="2758274" y="2037806"/>
            <a:chExt cx="274320" cy="319793"/>
          </a:xfrm>
        </p:grpSpPr>
        <p:sp>
          <p:nvSpPr>
            <p:cNvPr id="468" name="Rectangle 467">
              <a:extLst>
                <a:ext uri="{FF2B5EF4-FFF2-40B4-BE49-F238E27FC236}">
                  <a16:creationId xmlns:a16="http://schemas.microsoft.com/office/drawing/2014/main" id="{89A292A9-9461-4ABD-9197-5DE3182047EC}"/>
                </a:ext>
              </a:extLst>
            </p:cNvPr>
            <p:cNvSpPr/>
            <p:nvPr/>
          </p:nvSpPr>
          <p:spPr>
            <a:xfrm>
              <a:off x="2759050" y="2101814"/>
              <a:ext cx="273544" cy="64008"/>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69" name="Rectangle 468">
              <a:extLst>
                <a:ext uri="{FF2B5EF4-FFF2-40B4-BE49-F238E27FC236}">
                  <a16:creationId xmlns:a16="http://schemas.microsoft.com/office/drawing/2014/main" id="{843C20EE-4E8F-4C8A-8AAD-D86CA7438CDA}"/>
                </a:ext>
              </a:extLst>
            </p:cNvPr>
            <p:cNvSpPr/>
            <p:nvPr/>
          </p:nvSpPr>
          <p:spPr>
            <a:xfrm>
              <a:off x="2759050" y="2037806"/>
              <a:ext cx="273544" cy="64008"/>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0" name="Rectangle 469">
              <a:extLst>
                <a:ext uri="{FF2B5EF4-FFF2-40B4-BE49-F238E27FC236}">
                  <a16:creationId xmlns:a16="http://schemas.microsoft.com/office/drawing/2014/main" id="{BBDA16BE-1431-413A-B497-701A17048145}"/>
                </a:ext>
              </a:extLst>
            </p:cNvPr>
            <p:cNvSpPr/>
            <p:nvPr/>
          </p:nvSpPr>
          <p:spPr>
            <a:xfrm>
              <a:off x="2759050" y="2229830"/>
              <a:ext cx="273544" cy="64008"/>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1" name="Rectangle 470">
              <a:extLst>
                <a:ext uri="{FF2B5EF4-FFF2-40B4-BE49-F238E27FC236}">
                  <a16:creationId xmlns:a16="http://schemas.microsoft.com/office/drawing/2014/main" id="{CEF82287-DE42-40A0-AC23-945D170D9A01}"/>
                </a:ext>
              </a:extLst>
            </p:cNvPr>
            <p:cNvSpPr/>
            <p:nvPr/>
          </p:nvSpPr>
          <p:spPr>
            <a:xfrm>
              <a:off x="2759050" y="2165822"/>
              <a:ext cx="273544" cy="64008"/>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2" name="Rectangle 471">
              <a:extLst>
                <a:ext uri="{FF2B5EF4-FFF2-40B4-BE49-F238E27FC236}">
                  <a16:creationId xmlns:a16="http://schemas.microsoft.com/office/drawing/2014/main" id="{00523AE6-A96D-481E-BFFB-C0C029DEC496}"/>
                </a:ext>
              </a:extLst>
            </p:cNvPr>
            <p:cNvSpPr/>
            <p:nvPr/>
          </p:nvSpPr>
          <p:spPr>
            <a:xfrm>
              <a:off x="2758274" y="2101814"/>
              <a:ext cx="136772" cy="64008"/>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3" name="Rectangle 472">
              <a:extLst>
                <a:ext uri="{FF2B5EF4-FFF2-40B4-BE49-F238E27FC236}">
                  <a16:creationId xmlns:a16="http://schemas.microsoft.com/office/drawing/2014/main" id="{112B4ED8-E120-402D-BC6B-797331F6267C}"/>
                </a:ext>
              </a:extLst>
            </p:cNvPr>
            <p:cNvSpPr/>
            <p:nvPr/>
          </p:nvSpPr>
          <p:spPr>
            <a:xfrm>
              <a:off x="2758274" y="2037806"/>
              <a:ext cx="136772" cy="64008"/>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4" name="Rectangle 473">
              <a:extLst>
                <a:ext uri="{FF2B5EF4-FFF2-40B4-BE49-F238E27FC236}">
                  <a16:creationId xmlns:a16="http://schemas.microsoft.com/office/drawing/2014/main" id="{C3403527-2FCB-4D22-9CEB-6DFD5602DF59}"/>
                </a:ext>
              </a:extLst>
            </p:cNvPr>
            <p:cNvSpPr/>
            <p:nvPr/>
          </p:nvSpPr>
          <p:spPr>
            <a:xfrm>
              <a:off x="2758274" y="2229830"/>
              <a:ext cx="136772" cy="64008"/>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5" name="Rectangle 474">
              <a:extLst>
                <a:ext uri="{FF2B5EF4-FFF2-40B4-BE49-F238E27FC236}">
                  <a16:creationId xmlns:a16="http://schemas.microsoft.com/office/drawing/2014/main" id="{4796CF7C-78A9-4B54-B838-00B5AA1A24A4}"/>
                </a:ext>
              </a:extLst>
            </p:cNvPr>
            <p:cNvSpPr/>
            <p:nvPr/>
          </p:nvSpPr>
          <p:spPr>
            <a:xfrm>
              <a:off x="2758274" y="2165822"/>
              <a:ext cx="136772" cy="64008"/>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6" name="Rectangle 475">
              <a:extLst>
                <a:ext uri="{FF2B5EF4-FFF2-40B4-BE49-F238E27FC236}">
                  <a16:creationId xmlns:a16="http://schemas.microsoft.com/office/drawing/2014/main" id="{04A2E6A6-7508-47BC-B69D-BE41B3EE8E32}"/>
                </a:ext>
              </a:extLst>
            </p:cNvPr>
            <p:cNvSpPr/>
            <p:nvPr/>
          </p:nvSpPr>
          <p:spPr>
            <a:xfrm>
              <a:off x="2759050" y="2293591"/>
              <a:ext cx="273544" cy="64008"/>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7" name="Rectangle 476">
              <a:extLst>
                <a:ext uri="{FF2B5EF4-FFF2-40B4-BE49-F238E27FC236}">
                  <a16:creationId xmlns:a16="http://schemas.microsoft.com/office/drawing/2014/main" id="{96E44091-50BB-4282-B28C-60192DC4B022}"/>
                </a:ext>
              </a:extLst>
            </p:cNvPr>
            <p:cNvSpPr/>
            <p:nvPr/>
          </p:nvSpPr>
          <p:spPr>
            <a:xfrm>
              <a:off x="2758274" y="2293591"/>
              <a:ext cx="136772" cy="64008"/>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478" name="Group 477">
            <a:extLst>
              <a:ext uri="{FF2B5EF4-FFF2-40B4-BE49-F238E27FC236}">
                <a16:creationId xmlns:a16="http://schemas.microsoft.com/office/drawing/2014/main" id="{CB8B3B4F-C8C9-40E3-8F61-B9F8AE485A14}"/>
              </a:ext>
            </a:extLst>
          </p:cNvPr>
          <p:cNvGrpSpPr/>
          <p:nvPr/>
        </p:nvGrpSpPr>
        <p:grpSpPr>
          <a:xfrm>
            <a:off x="3277107" y="5105072"/>
            <a:ext cx="252956" cy="206243"/>
            <a:chOff x="2880302" y="2022763"/>
            <a:chExt cx="492028" cy="474719"/>
          </a:xfrm>
        </p:grpSpPr>
        <p:sp>
          <p:nvSpPr>
            <p:cNvPr id="479" name="Rectangle 478">
              <a:extLst>
                <a:ext uri="{FF2B5EF4-FFF2-40B4-BE49-F238E27FC236}">
                  <a16:creationId xmlns:a16="http://schemas.microsoft.com/office/drawing/2014/main" id="{19118501-22B7-4121-9AD5-336BF25D1121}"/>
                </a:ext>
              </a:extLst>
            </p:cNvPr>
            <p:cNvSpPr/>
            <p:nvPr/>
          </p:nvSpPr>
          <p:spPr>
            <a:xfrm>
              <a:off x="2881693" y="2141443"/>
              <a:ext cx="490637" cy="118679"/>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80" name="Rectangle 479">
              <a:extLst>
                <a:ext uri="{FF2B5EF4-FFF2-40B4-BE49-F238E27FC236}">
                  <a16:creationId xmlns:a16="http://schemas.microsoft.com/office/drawing/2014/main" id="{FD654C29-E88C-46A9-A532-A89D0F7CCBCD}"/>
                </a:ext>
              </a:extLst>
            </p:cNvPr>
            <p:cNvSpPr/>
            <p:nvPr/>
          </p:nvSpPr>
          <p:spPr>
            <a:xfrm>
              <a:off x="2881693" y="2022763"/>
              <a:ext cx="490637" cy="118679"/>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81" name="Rectangle 480">
              <a:extLst>
                <a:ext uri="{FF2B5EF4-FFF2-40B4-BE49-F238E27FC236}">
                  <a16:creationId xmlns:a16="http://schemas.microsoft.com/office/drawing/2014/main" id="{2A531A42-F443-4029-B9B9-521A36DE4FBE}"/>
                </a:ext>
              </a:extLst>
            </p:cNvPr>
            <p:cNvSpPr/>
            <p:nvPr/>
          </p:nvSpPr>
          <p:spPr>
            <a:xfrm>
              <a:off x="2881693" y="2378803"/>
              <a:ext cx="490637" cy="118679"/>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82" name="Rectangle 481">
              <a:extLst>
                <a:ext uri="{FF2B5EF4-FFF2-40B4-BE49-F238E27FC236}">
                  <a16:creationId xmlns:a16="http://schemas.microsoft.com/office/drawing/2014/main" id="{FBE066CD-A7CC-47BC-A259-1ACCD8010697}"/>
                </a:ext>
              </a:extLst>
            </p:cNvPr>
            <p:cNvSpPr/>
            <p:nvPr/>
          </p:nvSpPr>
          <p:spPr>
            <a:xfrm>
              <a:off x="2881693" y="2260123"/>
              <a:ext cx="490637" cy="118679"/>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83" name="Rectangle 482">
              <a:extLst>
                <a:ext uri="{FF2B5EF4-FFF2-40B4-BE49-F238E27FC236}">
                  <a16:creationId xmlns:a16="http://schemas.microsoft.com/office/drawing/2014/main" id="{90E681E9-BF91-407E-9FF9-FF03EEEFEEFC}"/>
                </a:ext>
              </a:extLst>
            </p:cNvPr>
            <p:cNvSpPr/>
            <p:nvPr/>
          </p:nvSpPr>
          <p:spPr>
            <a:xfrm>
              <a:off x="2880302" y="2141443"/>
              <a:ext cx="245318" cy="118679"/>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84" name="Rectangle 483">
              <a:extLst>
                <a:ext uri="{FF2B5EF4-FFF2-40B4-BE49-F238E27FC236}">
                  <a16:creationId xmlns:a16="http://schemas.microsoft.com/office/drawing/2014/main" id="{A55149AB-7B90-4B11-8E6C-B05761BEBA9F}"/>
                </a:ext>
              </a:extLst>
            </p:cNvPr>
            <p:cNvSpPr/>
            <p:nvPr/>
          </p:nvSpPr>
          <p:spPr>
            <a:xfrm>
              <a:off x="2880302" y="2022763"/>
              <a:ext cx="245318" cy="118679"/>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85" name="Rectangle 484">
              <a:extLst>
                <a:ext uri="{FF2B5EF4-FFF2-40B4-BE49-F238E27FC236}">
                  <a16:creationId xmlns:a16="http://schemas.microsoft.com/office/drawing/2014/main" id="{DE84E254-7DFA-4EC9-9BF4-EB186A9A8ED5}"/>
                </a:ext>
              </a:extLst>
            </p:cNvPr>
            <p:cNvSpPr/>
            <p:nvPr/>
          </p:nvSpPr>
          <p:spPr>
            <a:xfrm>
              <a:off x="2880302" y="2378803"/>
              <a:ext cx="245318" cy="118679"/>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86" name="Rectangle 485">
              <a:extLst>
                <a:ext uri="{FF2B5EF4-FFF2-40B4-BE49-F238E27FC236}">
                  <a16:creationId xmlns:a16="http://schemas.microsoft.com/office/drawing/2014/main" id="{D2ABB0DA-F413-4CA4-A9AA-DD180CBE3051}"/>
                </a:ext>
              </a:extLst>
            </p:cNvPr>
            <p:cNvSpPr/>
            <p:nvPr/>
          </p:nvSpPr>
          <p:spPr>
            <a:xfrm>
              <a:off x="2880302" y="2260123"/>
              <a:ext cx="245318" cy="118679"/>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487" name="Rectangle 486">
            <a:extLst>
              <a:ext uri="{FF2B5EF4-FFF2-40B4-BE49-F238E27FC236}">
                <a16:creationId xmlns:a16="http://schemas.microsoft.com/office/drawing/2014/main" id="{C23CE28D-5B26-40E4-8B47-F0FEF7DAF7B0}"/>
              </a:ext>
            </a:extLst>
          </p:cNvPr>
          <p:cNvSpPr/>
          <p:nvPr/>
        </p:nvSpPr>
        <p:spPr>
          <a:xfrm>
            <a:off x="4290831" y="2091993"/>
            <a:ext cx="251532" cy="51692"/>
          </a:xfrm>
          <a:prstGeom prst="rect">
            <a:avLst/>
          </a:prstGeom>
          <a:solidFill>
            <a:srgbClr val="00B0F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88" name="Rectangle 487">
            <a:extLst>
              <a:ext uri="{FF2B5EF4-FFF2-40B4-BE49-F238E27FC236}">
                <a16:creationId xmlns:a16="http://schemas.microsoft.com/office/drawing/2014/main" id="{4745FD98-2248-4F61-8B5B-4C34312F32F8}"/>
              </a:ext>
            </a:extLst>
          </p:cNvPr>
          <p:cNvSpPr/>
          <p:nvPr/>
        </p:nvSpPr>
        <p:spPr>
          <a:xfrm>
            <a:off x="4290831" y="2040301"/>
            <a:ext cx="251532" cy="51692"/>
          </a:xfrm>
          <a:prstGeom prst="rect">
            <a:avLst/>
          </a:prstGeom>
          <a:solidFill>
            <a:srgbClr val="00B05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89" name="Rectangle 488">
            <a:extLst>
              <a:ext uri="{FF2B5EF4-FFF2-40B4-BE49-F238E27FC236}">
                <a16:creationId xmlns:a16="http://schemas.microsoft.com/office/drawing/2014/main" id="{1B946767-5826-4615-8789-ABC08378A9A5}"/>
              </a:ext>
            </a:extLst>
          </p:cNvPr>
          <p:cNvSpPr/>
          <p:nvPr/>
        </p:nvSpPr>
        <p:spPr>
          <a:xfrm>
            <a:off x="4290119" y="2091993"/>
            <a:ext cx="125766" cy="51692"/>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90" name="Rectangle 489">
            <a:extLst>
              <a:ext uri="{FF2B5EF4-FFF2-40B4-BE49-F238E27FC236}">
                <a16:creationId xmlns:a16="http://schemas.microsoft.com/office/drawing/2014/main" id="{3A8F5EE3-EBD2-454D-B5A3-4C99050FA220}"/>
              </a:ext>
            </a:extLst>
          </p:cNvPr>
          <p:cNvSpPr/>
          <p:nvPr/>
        </p:nvSpPr>
        <p:spPr>
          <a:xfrm>
            <a:off x="4290119" y="2040301"/>
            <a:ext cx="125766" cy="51692"/>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91" name="Rectangle 490">
            <a:extLst>
              <a:ext uri="{FF2B5EF4-FFF2-40B4-BE49-F238E27FC236}">
                <a16:creationId xmlns:a16="http://schemas.microsoft.com/office/drawing/2014/main" id="{F7E2BB7D-1C33-4D19-BCCE-E019C6A0343E}"/>
              </a:ext>
            </a:extLst>
          </p:cNvPr>
          <p:cNvSpPr/>
          <p:nvPr/>
        </p:nvSpPr>
        <p:spPr>
          <a:xfrm>
            <a:off x="4290119" y="2194852"/>
            <a:ext cx="251532" cy="51692"/>
          </a:xfrm>
          <a:prstGeom prst="rect">
            <a:avLst/>
          </a:prstGeom>
          <a:solidFill>
            <a:srgbClr val="00B0F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92" name="Rectangle 491">
            <a:extLst>
              <a:ext uri="{FF2B5EF4-FFF2-40B4-BE49-F238E27FC236}">
                <a16:creationId xmlns:a16="http://schemas.microsoft.com/office/drawing/2014/main" id="{D775BE89-8C73-4F49-986F-D5AD45FF2D33}"/>
              </a:ext>
            </a:extLst>
          </p:cNvPr>
          <p:cNvSpPr/>
          <p:nvPr/>
        </p:nvSpPr>
        <p:spPr>
          <a:xfrm>
            <a:off x="4290119" y="2143160"/>
            <a:ext cx="251532" cy="51692"/>
          </a:xfrm>
          <a:prstGeom prst="rect">
            <a:avLst/>
          </a:prstGeom>
          <a:solidFill>
            <a:srgbClr val="00B05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93" name="Rectangle 492">
            <a:extLst>
              <a:ext uri="{FF2B5EF4-FFF2-40B4-BE49-F238E27FC236}">
                <a16:creationId xmlns:a16="http://schemas.microsoft.com/office/drawing/2014/main" id="{BEF5C5A0-1FE5-4ABE-913B-A80640F810C4}"/>
              </a:ext>
            </a:extLst>
          </p:cNvPr>
          <p:cNvSpPr/>
          <p:nvPr/>
        </p:nvSpPr>
        <p:spPr>
          <a:xfrm>
            <a:off x="4289407" y="2194852"/>
            <a:ext cx="125766" cy="51692"/>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94" name="Rectangle 493">
            <a:extLst>
              <a:ext uri="{FF2B5EF4-FFF2-40B4-BE49-F238E27FC236}">
                <a16:creationId xmlns:a16="http://schemas.microsoft.com/office/drawing/2014/main" id="{5708C9A3-7FB2-49C5-95E7-806AFCF0328D}"/>
              </a:ext>
            </a:extLst>
          </p:cNvPr>
          <p:cNvSpPr/>
          <p:nvPr/>
        </p:nvSpPr>
        <p:spPr>
          <a:xfrm>
            <a:off x="4289407" y="2143160"/>
            <a:ext cx="125766" cy="51692"/>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495" name="Group 494">
            <a:extLst>
              <a:ext uri="{FF2B5EF4-FFF2-40B4-BE49-F238E27FC236}">
                <a16:creationId xmlns:a16="http://schemas.microsoft.com/office/drawing/2014/main" id="{88722666-BEA0-487C-9FA3-6D9F3CB841BD}"/>
              </a:ext>
            </a:extLst>
          </p:cNvPr>
          <p:cNvGrpSpPr/>
          <p:nvPr/>
        </p:nvGrpSpPr>
        <p:grpSpPr>
          <a:xfrm>
            <a:off x="4273485" y="2929473"/>
            <a:ext cx="252956" cy="257804"/>
            <a:chOff x="3842559" y="2002330"/>
            <a:chExt cx="492026" cy="586061"/>
          </a:xfrm>
        </p:grpSpPr>
        <p:sp>
          <p:nvSpPr>
            <p:cNvPr id="496" name="Rectangle 495">
              <a:extLst>
                <a:ext uri="{FF2B5EF4-FFF2-40B4-BE49-F238E27FC236}">
                  <a16:creationId xmlns:a16="http://schemas.microsoft.com/office/drawing/2014/main" id="{518849C1-6EFF-43B8-BA93-A50673E756DD}"/>
                </a:ext>
              </a:extLst>
            </p:cNvPr>
            <p:cNvSpPr/>
            <p:nvPr/>
          </p:nvSpPr>
          <p:spPr>
            <a:xfrm>
              <a:off x="3843948" y="2121008"/>
              <a:ext cx="490637" cy="118679"/>
            </a:xfrm>
            <a:prstGeom prst="rect">
              <a:avLst/>
            </a:prstGeom>
            <a:solidFill>
              <a:srgbClr val="00B05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97" name="Rectangle 496">
              <a:extLst>
                <a:ext uri="{FF2B5EF4-FFF2-40B4-BE49-F238E27FC236}">
                  <a16:creationId xmlns:a16="http://schemas.microsoft.com/office/drawing/2014/main" id="{1A180F58-F6E9-4943-9274-1D57FEC5B10F}"/>
                </a:ext>
              </a:extLst>
            </p:cNvPr>
            <p:cNvSpPr/>
            <p:nvPr/>
          </p:nvSpPr>
          <p:spPr>
            <a:xfrm>
              <a:off x="3843948" y="2002330"/>
              <a:ext cx="490637" cy="118679"/>
            </a:xfrm>
            <a:prstGeom prst="rect">
              <a:avLst/>
            </a:prstGeom>
            <a:solidFill>
              <a:srgbClr val="00B0F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98" name="Rectangle 497">
              <a:extLst>
                <a:ext uri="{FF2B5EF4-FFF2-40B4-BE49-F238E27FC236}">
                  <a16:creationId xmlns:a16="http://schemas.microsoft.com/office/drawing/2014/main" id="{E9CC7E27-DC67-472A-9654-757ED58841A3}"/>
                </a:ext>
              </a:extLst>
            </p:cNvPr>
            <p:cNvSpPr/>
            <p:nvPr/>
          </p:nvSpPr>
          <p:spPr>
            <a:xfrm>
              <a:off x="3843948" y="2358367"/>
              <a:ext cx="490637" cy="118679"/>
            </a:xfrm>
            <a:prstGeom prst="rect">
              <a:avLst/>
            </a:prstGeom>
            <a:solidFill>
              <a:srgbClr val="FF000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99" name="Rectangle 498">
              <a:extLst>
                <a:ext uri="{FF2B5EF4-FFF2-40B4-BE49-F238E27FC236}">
                  <a16:creationId xmlns:a16="http://schemas.microsoft.com/office/drawing/2014/main" id="{643E0A14-1CB3-43CB-B7F9-48A7B04BABF3}"/>
                </a:ext>
              </a:extLst>
            </p:cNvPr>
            <p:cNvSpPr/>
            <p:nvPr/>
          </p:nvSpPr>
          <p:spPr>
            <a:xfrm>
              <a:off x="3843948" y="2239688"/>
              <a:ext cx="490637" cy="118679"/>
            </a:xfrm>
            <a:prstGeom prst="rect">
              <a:avLst/>
            </a:prstGeom>
            <a:solidFill>
              <a:srgbClr val="FFC00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00" name="Rectangle 499">
              <a:extLst>
                <a:ext uri="{FF2B5EF4-FFF2-40B4-BE49-F238E27FC236}">
                  <a16:creationId xmlns:a16="http://schemas.microsoft.com/office/drawing/2014/main" id="{2CD4A9AD-11D8-4760-B710-0C3550CA2248}"/>
                </a:ext>
              </a:extLst>
            </p:cNvPr>
            <p:cNvSpPr/>
            <p:nvPr/>
          </p:nvSpPr>
          <p:spPr>
            <a:xfrm>
              <a:off x="3842559" y="2121008"/>
              <a:ext cx="245318" cy="118679"/>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01" name="Rectangle 500">
              <a:extLst>
                <a:ext uri="{FF2B5EF4-FFF2-40B4-BE49-F238E27FC236}">
                  <a16:creationId xmlns:a16="http://schemas.microsoft.com/office/drawing/2014/main" id="{94D5350F-4D63-4009-A851-02EE9CB4E5D1}"/>
                </a:ext>
              </a:extLst>
            </p:cNvPr>
            <p:cNvSpPr/>
            <p:nvPr/>
          </p:nvSpPr>
          <p:spPr>
            <a:xfrm>
              <a:off x="3842559" y="2002330"/>
              <a:ext cx="245318" cy="118679"/>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02" name="Rectangle 501">
              <a:extLst>
                <a:ext uri="{FF2B5EF4-FFF2-40B4-BE49-F238E27FC236}">
                  <a16:creationId xmlns:a16="http://schemas.microsoft.com/office/drawing/2014/main" id="{F3D9EEF4-E1D9-4528-B7BD-5EEE1846A2E1}"/>
                </a:ext>
              </a:extLst>
            </p:cNvPr>
            <p:cNvSpPr/>
            <p:nvPr/>
          </p:nvSpPr>
          <p:spPr>
            <a:xfrm>
              <a:off x="3842559" y="2358367"/>
              <a:ext cx="245318" cy="118679"/>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03" name="Rectangle 502">
              <a:extLst>
                <a:ext uri="{FF2B5EF4-FFF2-40B4-BE49-F238E27FC236}">
                  <a16:creationId xmlns:a16="http://schemas.microsoft.com/office/drawing/2014/main" id="{2DB69EBA-6DA1-49D3-8D93-A9E8B6F38E39}"/>
                </a:ext>
              </a:extLst>
            </p:cNvPr>
            <p:cNvSpPr/>
            <p:nvPr/>
          </p:nvSpPr>
          <p:spPr>
            <a:xfrm>
              <a:off x="3842559" y="2239688"/>
              <a:ext cx="245318" cy="118679"/>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04" name="Rectangle 503">
              <a:extLst>
                <a:ext uri="{FF2B5EF4-FFF2-40B4-BE49-F238E27FC236}">
                  <a16:creationId xmlns:a16="http://schemas.microsoft.com/office/drawing/2014/main" id="{F7691D5A-60AA-43A7-A613-80B7D39F832D}"/>
                </a:ext>
              </a:extLst>
            </p:cNvPr>
            <p:cNvSpPr/>
            <p:nvPr/>
          </p:nvSpPr>
          <p:spPr>
            <a:xfrm>
              <a:off x="3843948" y="2469712"/>
              <a:ext cx="490637" cy="118679"/>
            </a:xfrm>
            <a:prstGeom prst="rect">
              <a:avLst/>
            </a:prstGeom>
            <a:solidFill>
              <a:srgbClr val="FF000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05" name="Rectangle 504">
              <a:extLst>
                <a:ext uri="{FF2B5EF4-FFF2-40B4-BE49-F238E27FC236}">
                  <a16:creationId xmlns:a16="http://schemas.microsoft.com/office/drawing/2014/main" id="{8E17C473-95BE-4C5D-BC39-D4F2F5ADC56B}"/>
                </a:ext>
              </a:extLst>
            </p:cNvPr>
            <p:cNvSpPr/>
            <p:nvPr/>
          </p:nvSpPr>
          <p:spPr>
            <a:xfrm>
              <a:off x="3842559" y="2469712"/>
              <a:ext cx="245318" cy="118679"/>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506" name="Group 505">
            <a:extLst>
              <a:ext uri="{FF2B5EF4-FFF2-40B4-BE49-F238E27FC236}">
                <a16:creationId xmlns:a16="http://schemas.microsoft.com/office/drawing/2014/main" id="{39423EB6-D626-45A2-8CAE-B08DFC4AAB08}"/>
              </a:ext>
            </a:extLst>
          </p:cNvPr>
          <p:cNvGrpSpPr/>
          <p:nvPr/>
        </p:nvGrpSpPr>
        <p:grpSpPr>
          <a:xfrm>
            <a:off x="4297677" y="4319205"/>
            <a:ext cx="252244" cy="103384"/>
            <a:chOff x="3847081" y="755581"/>
            <a:chExt cx="273548" cy="128342"/>
          </a:xfrm>
        </p:grpSpPr>
        <p:sp>
          <p:nvSpPr>
            <p:cNvPr id="507" name="Rectangle 506">
              <a:extLst>
                <a:ext uri="{FF2B5EF4-FFF2-40B4-BE49-F238E27FC236}">
                  <a16:creationId xmlns:a16="http://schemas.microsoft.com/office/drawing/2014/main" id="{C330577D-944D-42B9-B222-097B64A4A014}"/>
                </a:ext>
              </a:extLst>
            </p:cNvPr>
            <p:cNvSpPr/>
            <p:nvPr/>
          </p:nvSpPr>
          <p:spPr>
            <a:xfrm>
              <a:off x="3847853" y="819752"/>
              <a:ext cx="272776" cy="64171"/>
            </a:xfrm>
            <a:prstGeom prst="rect">
              <a:avLst/>
            </a:prstGeom>
            <a:solidFill>
              <a:srgbClr val="00B0F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08" name="Rectangle 507">
              <a:extLst>
                <a:ext uri="{FF2B5EF4-FFF2-40B4-BE49-F238E27FC236}">
                  <a16:creationId xmlns:a16="http://schemas.microsoft.com/office/drawing/2014/main" id="{9FC10843-4BDE-4E69-9010-91C9DC200302}"/>
                </a:ext>
              </a:extLst>
            </p:cNvPr>
            <p:cNvSpPr/>
            <p:nvPr/>
          </p:nvSpPr>
          <p:spPr>
            <a:xfrm>
              <a:off x="3847853" y="755581"/>
              <a:ext cx="272776" cy="64171"/>
            </a:xfrm>
            <a:prstGeom prst="rect">
              <a:avLst/>
            </a:prstGeom>
            <a:solidFill>
              <a:srgbClr val="00B05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09" name="Rectangle 508">
              <a:extLst>
                <a:ext uri="{FF2B5EF4-FFF2-40B4-BE49-F238E27FC236}">
                  <a16:creationId xmlns:a16="http://schemas.microsoft.com/office/drawing/2014/main" id="{ADB52544-2934-4FF3-AEA5-7F6A835F3E6B}"/>
                </a:ext>
              </a:extLst>
            </p:cNvPr>
            <p:cNvSpPr/>
            <p:nvPr/>
          </p:nvSpPr>
          <p:spPr>
            <a:xfrm>
              <a:off x="3847081" y="819752"/>
              <a:ext cx="136388" cy="64171"/>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0" name="Rectangle 509">
              <a:extLst>
                <a:ext uri="{FF2B5EF4-FFF2-40B4-BE49-F238E27FC236}">
                  <a16:creationId xmlns:a16="http://schemas.microsoft.com/office/drawing/2014/main" id="{C2B7862F-D213-4881-BC36-CD7FDBF9E89C}"/>
                </a:ext>
              </a:extLst>
            </p:cNvPr>
            <p:cNvSpPr/>
            <p:nvPr/>
          </p:nvSpPr>
          <p:spPr>
            <a:xfrm>
              <a:off x="3847081" y="755581"/>
              <a:ext cx="136388" cy="64171"/>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511" name="Group 510">
            <a:extLst>
              <a:ext uri="{FF2B5EF4-FFF2-40B4-BE49-F238E27FC236}">
                <a16:creationId xmlns:a16="http://schemas.microsoft.com/office/drawing/2014/main" id="{C774DECB-4999-4784-8E9E-604C50C44008}"/>
              </a:ext>
            </a:extLst>
          </p:cNvPr>
          <p:cNvGrpSpPr/>
          <p:nvPr/>
        </p:nvGrpSpPr>
        <p:grpSpPr>
          <a:xfrm>
            <a:off x="4271789" y="6050979"/>
            <a:ext cx="252957" cy="257935"/>
            <a:chOff x="3549410" y="5707704"/>
            <a:chExt cx="274321" cy="320203"/>
          </a:xfrm>
        </p:grpSpPr>
        <p:grpSp>
          <p:nvGrpSpPr>
            <p:cNvPr id="512" name="Group 511">
              <a:extLst>
                <a:ext uri="{FF2B5EF4-FFF2-40B4-BE49-F238E27FC236}">
                  <a16:creationId xmlns:a16="http://schemas.microsoft.com/office/drawing/2014/main" id="{3BD26BB5-B617-4153-8E28-7F60A8D66CF6}"/>
                </a:ext>
              </a:extLst>
            </p:cNvPr>
            <p:cNvGrpSpPr/>
            <p:nvPr/>
          </p:nvGrpSpPr>
          <p:grpSpPr>
            <a:xfrm>
              <a:off x="3549411" y="5707704"/>
              <a:ext cx="274320" cy="192024"/>
              <a:chOff x="4720651" y="6145116"/>
              <a:chExt cx="605309" cy="467009"/>
            </a:xfrm>
          </p:grpSpPr>
          <p:sp>
            <p:nvSpPr>
              <p:cNvPr id="518" name="Rectangle 517">
                <a:extLst>
                  <a:ext uri="{FF2B5EF4-FFF2-40B4-BE49-F238E27FC236}">
                    <a16:creationId xmlns:a16="http://schemas.microsoft.com/office/drawing/2014/main" id="{E99544D3-DB2E-45AC-BEE9-A90735830484}"/>
                  </a:ext>
                </a:extLst>
              </p:cNvPr>
              <p:cNvSpPr/>
              <p:nvPr/>
            </p:nvSpPr>
            <p:spPr>
              <a:xfrm>
                <a:off x="4722359" y="6300786"/>
                <a:ext cx="603601" cy="155669"/>
              </a:xfrm>
              <a:prstGeom prst="rect">
                <a:avLst/>
              </a:prstGeom>
              <a:solidFill>
                <a:srgbClr val="FF000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9" name="Rectangle 518">
                <a:extLst>
                  <a:ext uri="{FF2B5EF4-FFF2-40B4-BE49-F238E27FC236}">
                    <a16:creationId xmlns:a16="http://schemas.microsoft.com/office/drawing/2014/main" id="{A24EF2C3-3049-4BEA-B87E-3A97B7B4FE7F}"/>
                  </a:ext>
                </a:extLst>
              </p:cNvPr>
              <p:cNvSpPr/>
              <p:nvPr/>
            </p:nvSpPr>
            <p:spPr>
              <a:xfrm>
                <a:off x="4722359" y="6145116"/>
                <a:ext cx="603601" cy="155669"/>
              </a:xfrm>
              <a:prstGeom prst="rect">
                <a:avLst/>
              </a:prstGeom>
              <a:solidFill>
                <a:srgbClr val="7030A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20" name="Rectangle 519">
                <a:extLst>
                  <a:ext uri="{FF2B5EF4-FFF2-40B4-BE49-F238E27FC236}">
                    <a16:creationId xmlns:a16="http://schemas.microsoft.com/office/drawing/2014/main" id="{41838BD8-12EF-457B-8876-4AF0117FCD98}"/>
                  </a:ext>
                </a:extLst>
              </p:cNvPr>
              <p:cNvSpPr/>
              <p:nvPr/>
            </p:nvSpPr>
            <p:spPr>
              <a:xfrm>
                <a:off x="4722359" y="6456456"/>
                <a:ext cx="603601" cy="155669"/>
              </a:xfrm>
              <a:prstGeom prst="rect">
                <a:avLst/>
              </a:prstGeom>
              <a:solidFill>
                <a:srgbClr val="00B0F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21" name="Rectangle 520">
                <a:extLst>
                  <a:ext uri="{FF2B5EF4-FFF2-40B4-BE49-F238E27FC236}">
                    <a16:creationId xmlns:a16="http://schemas.microsoft.com/office/drawing/2014/main" id="{E4AAA847-ABD7-4E3C-9184-44184AFB80CD}"/>
                  </a:ext>
                </a:extLst>
              </p:cNvPr>
              <p:cNvSpPr/>
              <p:nvPr/>
            </p:nvSpPr>
            <p:spPr>
              <a:xfrm>
                <a:off x="4720651" y="6300786"/>
                <a:ext cx="301800" cy="155669"/>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22" name="Rectangle 521">
                <a:extLst>
                  <a:ext uri="{FF2B5EF4-FFF2-40B4-BE49-F238E27FC236}">
                    <a16:creationId xmlns:a16="http://schemas.microsoft.com/office/drawing/2014/main" id="{1A489FA8-5345-470A-9DBC-65BA19374A24}"/>
                  </a:ext>
                </a:extLst>
              </p:cNvPr>
              <p:cNvSpPr/>
              <p:nvPr/>
            </p:nvSpPr>
            <p:spPr>
              <a:xfrm>
                <a:off x="4720651" y="6145116"/>
                <a:ext cx="301800" cy="155669"/>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23" name="Rectangle 522">
                <a:extLst>
                  <a:ext uri="{FF2B5EF4-FFF2-40B4-BE49-F238E27FC236}">
                    <a16:creationId xmlns:a16="http://schemas.microsoft.com/office/drawing/2014/main" id="{464EF5FD-EF7C-47F4-9D53-7270E9A6D1C4}"/>
                  </a:ext>
                </a:extLst>
              </p:cNvPr>
              <p:cNvSpPr/>
              <p:nvPr/>
            </p:nvSpPr>
            <p:spPr>
              <a:xfrm>
                <a:off x="4720651" y="6456456"/>
                <a:ext cx="301800" cy="155669"/>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513" name="Group 512">
              <a:extLst>
                <a:ext uri="{FF2B5EF4-FFF2-40B4-BE49-F238E27FC236}">
                  <a16:creationId xmlns:a16="http://schemas.microsoft.com/office/drawing/2014/main" id="{BAD94FD2-62E3-4826-9E02-C04422043099}"/>
                </a:ext>
              </a:extLst>
            </p:cNvPr>
            <p:cNvGrpSpPr/>
            <p:nvPr/>
          </p:nvGrpSpPr>
          <p:grpSpPr>
            <a:xfrm>
              <a:off x="3549410" y="5899565"/>
              <a:ext cx="273548" cy="128342"/>
              <a:chOff x="3847081" y="755581"/>
              <a:chExt cx="273548" cy="128342"/>
            </a:xfrm>
          </p:grpSpPr>
          <p:sp>
            <p:nvSpPr>
              <p:cNvPr id="514" name="Rectangle 513">
                <a:extLst>
                  <a:ext uri="{FF2B5EF4-FFF2-40B4-BE49-F238E27FC236}">
                    <a16:creationId xmlns:a16="http://schemas.microsoft.com/office/drawing/2014/main" id="{2788BE11-7F55-4F76-9482-3144DEA37230}"/>
                  </a:ext>
                </a:extLst>
              </p:cNvPr>
              <p:cNvSpPr/>
              <p:nvPr/>
            </p:nvSpPr>
            <p:spPr>
              <a:xfrm>
                <a:off x="3847853" y="819752"/>
                <a:ext cx="272776" cy="64171"/>
              </a:xfrm>
              <a:prstGeom prst="rect">
                <a:avLst/>
              </a:prstGeom>
              <a:solidFill>
                <a:srgbClr val="00B0F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5" name="Rectangle 514">
                <a:extLst>
                  <a:ext uri="{FF2B5EF4-FFF2-40B4-BE49-F238E27FC236}">
                    <a16:creationId xmlns:a16="http://schemas.microsoft.com/office/drawing/2014/main" id="{CF26DF84-772C-4FB3-BECF-2A14EDB37157}"/>
                  </a:ext>
                </a:extLst>
              </p:cNvPr>
              <p:cNvSpPr/>
              <p:nvPr/>
            </p:nvSpPr>
            <p:spPr>
              <a:xfrm>
                <a:off x="3847853" y="755581"/>
                <a:ext cx="272776" cy="64171"/>
              </a:xfrm>
              <a:prstGeom prst="rect">
                <a:avLst/>
              </a:prstGeom>
              <a:solidFill>
                <a:srgbClr val="00B05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6" name="Rectangle 515">
                <a:extLst>
                  <a:ext uri="{FF2B5EF4-FFF2-40B4-BE49-F238E27FC236}">
                    <a16:creationId xmlns:a16="http://schemas.microsoft.com/office/drawing/2014/main" id="{F47CB64E-4EC6-499D-99EE-BB554B4A1A48}"/>
                  </a:ext>
                </a:extLst>
              </p:cNvPr>
              <p:cNvSpPr/>
              <p:nvPr/>
            </p:nvSpPr>
            <p:spPr>
              <a:xfrm>
                <a:off x="3847081" y="819752"/>
                <a:ext cx="136388" cy="64171"/>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7" name="Rectangle 516">
                <a:extLst>
                  <a:ext uri="{FF2B5EF4-FFF2-40B4-BE49-F238E27FC236}">
                    <a16:creationId xmlns:a16="http://schemas.microsoft.com/office/drawing/2014/main" id="{24F89673-ECB2-47E4-9C07-1C423DEECAE2}"/>
                  </a:ext>
                </a:extLst>
              </p:cNvPr>
              <p:cNvSpPr/>
              <p:nvPr/>
            </p:nvSpPr>
            <p:spPr>
              <a:xfrm>
                <a:off x="3847081" y="755581"/>
                <a:ext cx="136388" cy="64171"/>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524" name="Group 523">
            <a:extLst>
              <a:ext uri="{FF2B5EF4-FFF2-40B4-BE49-F238E27FC236}">
                <a16:creationId xmlns:a16="http://schemas.microsoft.com/office/drawing/2014/main" id="{08B99B78-0589-4CD9-A8F9-5978994F5DB2}"/>
              </a:ext>
            </a:extLst>
          </p:cNvPr>
          <p:cNvGrpSpPr/>
          <p:nvPr/>
        </p:nvGrpSpPr>
        <p:grpSpPr>
          <a:xfrm>
            <a:off x="2863443" y="2022482"/>
            <a:ext cx="254211" cy="4177680"/>
            <a:chOff x="3058127" y="838424"/>
            <a:chExt cx="275681" cy="5186204"/>
          </a:xfrm>
        </p:grpSpPr>
        <p:cxnSp>
          <p:nvCxnSpPr>
            <p:cNvPr id="525" name="Straight Arrow Connector 524">
              <a:extLst>
                <a:ext uri="{FF2B5EF4-FFF2-40B4-BE49-F238E27FC236}">
                  <a16:creationId xmlns:a16="http://schemas.microsoft.com/office/drawing/2014/main" id="{775BC73D-56A0-41D8-AF00-3E97B162C1ED}"/>
                </a:ext>
              </a:extLst>
            </p:cNvPr>
            <p:cNvCxnSpPr/>
            <p:nvPr/>
          </p:nvCxnSpPr>
          <p:spPr>
            <a:xfrm flipV="1">
              <a:off x="3096082" y="838424"/>
              <a:ext cx="237726" cy="1"/>
            </a:xfrm>
            <a:prstGeom prst="straightConnector1">
              <a:avLst/>
            </a:prstGeom>
            <a:noFill/>
            <a:ln w="12700">
              <a:solidFill>
                <a:schemeClr val="tx1"/>
              </a:solidFill>
              <a:prstDash val="solid"/>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cxnSp>
          <p:nvCxnSpPr>
            <p:cNvPr id="526" name="Straight Arrow Connector 525">
              <a:extLst>
                <a:ext uri="{FF2B5EF4-FFF2-40B4-BE49-F238E27FC236}">
                  <a16:creationId xmlns:a16="http://schemas.microsoft.com/office/drawing/2014/main" id="{CEC76405-6300-4517-A672-F5E080EA2B61}"/>
                </a:ext>
              </a:extLst>
            </p:cNvPr>
            <p:cNvCxnSpPr/>
            <p:nvPr/>
          </p:nvCxnSpPr>
          <p:spPr>
            <a:xfrm flipV="1">
              <a:off x="3058127" y="2293577"/>
              <a:ext cx="237726" cy="1"/>
            </a:xfrm>
            <a:prstGeom prst="straightConnector1">
              <a:avLst/>
            </a:prstGeom>
            <a:noFill/>
            <a:ln w="12700">
              <a:solidFill>
                <a:schemeClr val="tx1"/>
              </a:solidFill>
              <a:prstDash val="solid"/>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cxnSp>
          <p:nvCxnSpPr>
            <p:cNvPr id="527" name="Straight Arrow Connector 526">
              <a:extLst>
                <a:ext uri="{FF2B5EF4-FFF2-40B4-BE49-F238E27FC236}">
                  <a16:creationId xmlns:a16="http://schemas.microsoft.com/office/drawing/2014/main" id="{4AA52FB9-1BB5-4CC0-AB75-0A804A9B88BE}"/>
                </a:ext>
              </a:extLst>
            </p:cNvPr>
            <p:cNvCxnSpPr/>
            <p:nvPr/>
          </p:nvCxnSpPr>
          <p:spPr>
            <a:xfrm flipV="1">
              <a:off x="3071866" y="3554117"/>
              <a:ext cx="237726" cy="1"/>
            </a:xfrm>
            <a:prstGeom prst="straightConnector1">
              <a:avLst/>
            </a:prstGeom>
            <a:noFill/>
            <a:ln w="12700">
              <a:solidFill>
                <a:schemeClr val="tx1"/>
              </a:solidFill>
              <a:prstDash val="solid"/>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cxnSp>
          <p:nvCxnSpPr>
            <p:cNvPr id="528" name="Straight Arrow Connector 527">
              <a:extLst>
                <a:ext uri="{FF2B5EF4-FFF2-40B4-BE49-F238E27FC236}">
                  <a16:creationId xmlns:a16="http://schemas.microsoft.com/office/drawing/2014/main" id="{7900F560-AA0C-4190-9D46-C4DA484EA4AF}"/>
                </a:ext>
              </a:extLst>
            </p:cNvPr>
            <p:cNvCxnSpPr/>
            <p:nvPr/>
          </p:nvCxnSpPr>
          <p:spPr>
            <a:xfrm flipV="1">
              <a:off x="3089005" y="4898524"/>
              <a:ext cx="237726" cy="1"/>
            </a:xfrm>
            <a:prstGeom prst="straightConnector1">
              <a:avLst/>
            </a:prstGeom>
            <a:noFill/>
            <a:ln w="12700">
              <a:solidFill>
                <a:schemeClr val="tx1"/>
              </a:solidFill>
              <a:prstDash val="solid"/>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cxnSp>
          <p:nvCxnSpPr>
            <p:cNvPr id="529" name="Straight Arrow Connector 528">
              <a:extLst>
                <a:ext uri="{FF2B5EF4-FFF2-40B4-BE49-F238E27FC236}">
                  <a16:creationId xmlns:a16="http://schemas.microsoft.com/office/drawing/2014/main" id="{080E8222-DE3E-4BA3-B3EE-5805F766E330}"/>
                </a:ext>
              </a:extLst>
            </p:cNvPr>
            <p:cNvCxnSpPr/>
            <p:nvPr/>
          </p:nvCxnSpPr>
          <p:spPr>
            <a:xfrm flipV="1">
              <a:off x="3071857" y="6024627"/>
              <a:ext cx="237726" cy="1"/>
            </a:xfrm>
            <a:prstGeom prst="straightConnector1">
              <a:avLst/>
            </a:prstGeom>
            <a:noFill/>
            <a:ln w="12700">
              <a:solidFill>
                <a:schemeClr val="tx1"/>
              </a:solidFill>
              <a:prstDash val="solid"/>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grpSp>
      <p:grpSp>
        <p:nvGrpSpPr>
          <p:cNvPr id="530" name="Group 529">
            <a:extLst>
              <a:ext uri="{FF2B5EF4-FFF2-40B4-BE49-F238E27FC236}">
                <a16:creationId xmlns:a16="http://schemas.microsoft.com/office/drawing/2014/main" id="{94A030DF-793D-41EF-9559-7E10D2F71D36}"/>
              </a:ext>
            </a:extLst>
          </p:cNvPr>
          <p:cNvGrpSpPr/>
          <p:nvPr/>
        </p:nvGrpSpPr>
        <p:grpSpPr>
          <a:xfrm>
            <a:off x="1930346" y="2027165"/>
            <a:ext cx="254211" cy="4177680"/>
            <a:chOff x="3058127" y="838424"/>
            <a:chExt cx="275681" cy="5186204"/>
          </a:xfrm>
        </p:grpSpPr>
        <p:cxnSp>
          <p:nvCxnSpPr>
            <p:cNvPr id="531" name="Straight Arrow Connector 530">
              <a:extLst>
                <a:ext uri="{FF2B5EF4-FFF2-40B4-BE49-F238E27FC236}">
                  <a16:creationId xmlns:a16="http://schemas.microsoft.com/office/drawing/2014/main" id="{0752E1C3-B5F6-4C76-9EB2-6AD02BC0AD8E}"/>
                </a:ext>
              </a:extLst>
            </p:cNvPr>
            <p:cNvCxnSpPr/>
            <p:nvPr/>
          </p:nvCxnSpPr>
          <p:spPr>
            <a:xfrm flipV="1">
              <a:off x="3096082" y="838424"/>
              <a:ext cx="237726" cy="1"/>
            </a:xfrm>
            <a:prstGeom prst="straightConnector1">
              <a:avLst/>
            </a:prstGeom>
            <a:noFill/>
            <a:ln w="12700">
              <a:solidFill>
                <a:schemeClr val="tx1"/>
              </a:solidFill>
              <a:prstDash val="solid"/>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cxnSp>
          <p:nvCxnSpPr>
            <p:cNvPr id="532" name="Straight Arrow Connector 531">
              <a:extLst>
                <a:ext uri="{FF2B5EF4-FFF2-40B4-BE49-F238E27FC236}">
                  <a16:creationId xmlns:a16="http://schemas.microsoft.com/office/drawing/2014/main" id="{56C50ADA-2887-4674-8F0D-B3284AA95E3E}"/>
                </a:ext>
              </a:extLst>
            </p:cNvPr>
            <p:cNvCxnSpPr/>
            <p:nvPr/>
          </p:nvCxnSpPr>
          <p:spPr>
            <a:xfrm flipV="1">
              <a:off x="3058127" y="2293577"/>
              <a:ext cx="237726" cy="1"/>
            </a:xfrm>
            <a:prstGeom prst="straightConnector1">
              <a:avLst/>
            </a:prstGeom>
            <a:noFill/>
            <a:ln w="12700">
              <a:solidFill>
                <a:schemeClr val="tx1"/>
              </a:solidFill>
              <a:prstDash val="solid"/>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cxnSp>
          <p:nvCxnSpPr>
            <p:cNvPr id="533" name="Straight Arrow Connector 532">
              <a:extLst>
                <a:ext uri="{FF2B5EF4-FFF2-40B4-BE49-F238E27FC236}">
                  <a16:creationId xmlns:a16="http://schemas.microsoft.com/office/drawing/2014/main" id="{33B75925-A555-4003-BF82-9A73AB87A9C3}"/>
                </a:ext>
              </a:extLst>
            </p:cNvPr>
            <p:cNvCxnSpPr/>
            <p:nvPr/>
          </p:nvCxnSpPr>
          <p:spPr>
            <a:xfrm flipV="1">
              <a:off x="3071866" y="3554117"/>
              <a:ext cx="237726" cy="1"/>
            </a:xfrm>
            <a:prstGeom prst="straightConnector1">
              <a:avLst/>
            </a:prstGeom>
            <a:noFill/>
            <a:ln w="12700">
              <a:solidFill>
                <a:schemeClr val="tx1"/>
              </a:solidFill>
              <a:prstDash val="solid"/>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cxnSp>
          <p:nvCxnSpPr>
            <p:cNvPr id="534" name="Straight Arrow Connector 533">
              <a:extLst>
                <a:ext uri="{FF2B5EF4-FFF2-40B4-BE49-F238E27FC236}">
                  <a16:creationId xmlns:a16="http://schemas.microsoft.com/office/drawing/2014/main" id="{F0795395-4939-422F-ACEF-E057015051AC}"/>
                </a:ext>
              </a:extLst>
            </p:cNvPr>
            <p:cNvCxnSpPr/>
            <p:nvPr/>
          </p:nvCxnSpPr>
          <p:spPr>
            <a:xfrm flipV="1">
              <a:off x="3089005" y="4898524"/>
              <a:ext cx="237726" cy="1"/>
            </a:xfrm>
            <a:prstGeom prst="straightConnector1">
              <a:avLst/>
            </a:prstGeom>
            <a:noFill/>
            <a:ln w="12700">
              <a:solidFill>
                <a:schemeClr val="tx1"/>
              </a:solidFill>
              <a:prstDash val="solid"/>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cxnSp>
          <p:nvCxnSpPr>
            <p:cNvPr id="535" name="Straight Arrow Connector 534">
              <a:extLst>
                <a:ext uri="{FF2B5EF4-FFF2-40B4-BE49-F238E27FC236}">
                  <a16:creationId xmlns:a16="http://schemas.microsoft.com/office/drawing/2014/main" id="{35F11426-259F-4EC2-9EB0-E4D0C2731A22}"/>
                </a:ext>
              </a:extLst>
            </p:cNvPr>
            <p:cNvCxnSpPr/>
            <p:nvPr/>
          </p:nvCxnSpPr>
          <p:spPr>
            <a:xfrm flipV="1">
              <a:off x="3071857" y="6024627"/>
              <a:ext cx="237726" cy="1"/>
            </a:xfrm>
            <a:prstGeom prst="straightConnector1">
              <a:avLst/>
            </a:prstGeom>
            <a:noFill/>
            <a:ln w="12700">
              <a:solidFill>
                <a:schemeClr val="tx1"/>
              </a:solidFill>
              <a:prstDash val="solid"/>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grpSp>
      <p:sp>
        <p:nvSpPr>
          <p:cNvPr id="1175" name="Rectangle 1174">
            <a:extLst>
              <a:ext uri="{FF2B5EF4-FFF2-40B4-BE49-F238E27FC236}">
                <a16:creationId xmlns:a16="http://schemas.microsoft.com/office/drawing/2014/main" id="{4F01B586-CC4D-4323-A7E4-F8115D1EF990}"/>
              </a:ext>
            </a:extLst>
          </p:cNvPr>
          <p:cNvSpPr/>
          <p:nvPr/>
        </p:nvSpPr>
        <p:spPr>
          <a:xfrm>
            <a:off x="996746" y="646544"/>
            <a:ext cx="3649500" cy="439161"/>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ED7D31">
                    <a:lumMod val="50000"/>
                  </a:srgbClr>
                </a:solidFill>
                <a:effectLst/>
                <a:uLnTx/>
                <a:uFillTx/>
                <a:latin typeface="Calibri" panose="020F0502020204030204"/>
                <a:ea typeface="+mn-ea"/>
                <a:cs typeface="+mn-cs"/>
              </a:rPr>
              <a:t>Relational Algebra Kernel</a:t>
            </a:r>
          </a:p>
        </p:txBody>
      </p:sp>
      <p:sp>
        <p:nvSpPr>
          <p:cNvPr id="1179" name="Arrow: Right 1178">
            <a:extLst>
              <a:ext uri="{FF2B5EF4-FFF2-40B4-BE49-F238E27FC236}">
                <a16:creationId xmlns:a16="http://schemas.microsoft.com/office/drawing/2014/main" id="{DBF9772C-1FE4-4EA6-BA18-42C751426798}"/>
              </a:ext>
            </a:extLst>
          </p:cNvPr>
          <p:cNvSpPr/>
          <p:nvPr/>
        </p:nvSpPr>
        <p:spPr>
          <a:xfrm>
            <a:off x="4865070" y="3944878"/>
            <a:ext cx="312525" cy="351039"/>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83" name="Arrow: Right 1182">
            <a:extLst>
              <a:ext uri="{FF2B5EF4-FFF2-40B4-BE49-F238E27FC236}">
                <a16:creationId xmlns:a16="http://schemas.microsoft.com/office/drawing/2014/main" id="{947EFAEA-B519-4B5C-92D6-82D1523957A8}"/>
              </a:ext>
            </a:extLst>
          </p:cNvPr>
          <p:cNvSpPr/>
          <p:nvPr/>
        </p:nvSpPr>
        <p:spPr>
          <a:xfrm>
            <a:off x="4865070" y="681946"/>
            <a:ext cx="312525" cy="351039"/>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A66AB748-5B2B-C8D4-3830-A6B5FD245A97}"/>
              </a:ext>
            </a:extLst>
          </p:cNvPr>
          <p:cNvSpPr/>
          <p:nvPr/>
        </p:nvSpPr>
        <p:spPr>
          <a:xfrm rot="10800000" flipH="1">
            <a:off x="1093132" y="5232199"/>
            <a:ext cx="254572" cy="48091"/>
          </a:xfrm>
          <a:prstGeom prst="rect">
            <a:avLst/>
          </a:prstGeom>
          <a:solidFill>
            <a:srgbClr val="FF000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72CAC6A8-BCC1-5FE7-0E4A-35EE2E8F4899}"/>
              </a:ext>
            </a:extLst>
          </p:cNvPr>
          <p:cNvSpPr/>
          <p:nvPr/>
        </p:nvSpPr>
        <p:spPr>
          <a:xfrm rot="10800000" flipH="1">
            <a:off x="1093132" y="5280289"/>
            <a:ext cx="254572" cy="48091"/>
          </a:xfrm>
          <a:prstGeom prst="rect">
            <a:avLst/>
          </a:prstGeom>
          <a:solidFill>
            <a:srgbClr val="FF000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998125AE-E1FB-BF7F-C37B-8E99C21C7566}"/>
              </a:ext>
            </a:extLst>
          </p:cNvPr>
          <p:cNvSpPr/>
          <p:nvPr/>
        </p:nvSpPr>
        <p:spPr>
          <a:xfrm rot="10800000" flipH="1">
            <a:off x="1093132" y="5136017"/>
            <a:ext cx="254572" cy="48091"/>
          </a:xfrm>
          <a:prstGeom prst="rect">
            <a:avLst/>
          </a:prstGeom>
          <a:solidFill>
            <a:srgbClr val="FF000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C215431B-CEFB-B924-4DCF-1F009D7136CD}"/>
              </a:ext>
            </a:extLst>
          </p:cNvPr>
          <p:cNvSpPr/>
          <p:nvPr/>
        </p:nvSpPr>
        <p:spPr>
          <a:xfrm rot="10800000" flipH="1">
            <a:off x="1093132" y="5184107"/>
            <a:ext cx="254572" cy="48091"/>
          </a:xfrm>
          <a:prstGeom prst="rect">
            <a:avLst/>
          </a:prstGeom>
          <a:solidFill>
            <a:srgbClr val="FF000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8" name="Straight Connector 17">
            <a:extLst>
              <a:ext uri="{FF2B5EF4-FFF2-40B4-BE49-F238E27FC236}">
                <a16:creationId xmlns:a16="http://schemas.microsoft.com/office/drawing/2014/main" id="{B23EEBCC-AF3A-46AE-656A-1A6D72169A6E}"/>
              </a:ext>
            </a:extLst>
          </p:cNvPr>
          <p:cNvCxnSpPr>
            <a:cxnSpLocks/>
            <a:endCxn id="24" idx="3"/>
          </p:cNvCxnSpPr>
          <p:nvPr/>
        </p:nvCxnSpPr>
        <p:spPr>
          <a:xfrm rot="10800000" flipH="1">
            <a:off x="1219697" y="5160062"/>
            <a:ext cx="0" cy="168318"/>
          </a:xfrm>
          <a:prstGeom prst="line">
            <a:avLst/>
          </a:prstGeom>
          <a:solidFill>
            <a:srgbClr val="FF0000"/>
          </a:solidFill>
          <a:ln w="952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B656E8EC-149D-20DA-EEBB-50F9E3152F3B}"/>
              </a:ext>
            </a:extLst>
          </p:cNvPr>
          <p:cNvSpPr/>
          <p:nvPr/>
        </p:nvSpPr>
        <p:spPr>
          <a:xfrm rot="10800000" flipH="1">
            <a:off x="1092411" y="5232198"/>
            <a:ext cx="127286" cy="48091"/>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Rectangle 20">
            <a:extLst>
              <a:ext uri="{FF2B5EF4-FFF2-40B4-BE49-F238E27FC236}">
                <a16:creationId xmlns:a16="http://schemas.microsoft.com/office/drawing/2014/main" id="{6F93E972-86F8-0B87-1AE2-D993DA0EED58}"/>
              </a:ext>
            </a:extLst>
          </p:cNvPr>
          <p:cNvSpPr/>
          <p:nvPr/>
        </p:nvSpPr>
        <p:spPr>
          <a:xfrm rot="10800000" flipH="1">
            <a:off x="1092411" y="5280288"/>
            <a:ext cx="127286" cy="48091"/>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Rectangle 23">
            <a:extLst>
              <a:ext uri="{FF2B5EF4-FFF2-40B4-BE49-F238E27FC236}">
                <a16:creationId xmlns:a16="http://schemas.microsoft.com/office/drawing/2014/main" id="{64FA0ECE-687C-801C-9D82-880B538EEA43}"/>
              </a:ext>
            </a:extLst>
          </p:cNvPr>
          <p:cNvSpPr/>
          <p:nvPr/>
        </p:nvSpPr>
        <p:spPr>
          <a:xfrm rot="10800000" flipH="1">
            <a:off x="1092411" y="5136018"/>
            <a:ext cx="127286" cy="48091"/>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Rectangle 24">
            <a:extLst>
              <a:ext uri="{FF2B5EF4-FFF2-40B4-BE49-F238E27FC236}">
                <a16:creationId xmlns:a16="http://schemas.microsoft.com/office/drawing/2014/main" id="{1CD6AB04-7A70-A187-32C8-8044B642974C}"/>
              </a:ext>
            </a:extLst>
          </p:cNvPr>
          <p:cNvSpPr/>
          <p:nvPr/>
        </p:nvSpPr>
        <p:spPr>
          <a:xfrm rot="10800000" flipH="1">
            <a:off x="1092411" y="5184110"/>
            <a:ext cx="127286" cy="48091"/>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27" name="Group 26">
            <a:extLst>
              <a:ext uri="{FF2B5EF4-FFF2-40B4-BE49-F238E27FC236}">
                <a16:creationId xmlns:a16="http://schemas.microsoft.com/office/drawing/2014/main" id="{3920583D-1C4B-8EE1-A82C-19D488C36649}"/>
              </a:ext>
            </a:extLst>
          </p:cNvPr>
          <p:cNvGrpSpPr/>
          <p:nvPr/>
        </p:nvGrpSpPr>
        <p:grpSpPr>
          <a:xfrm rot="10800000">
            <a:off x="1573355" y="5163793"/>
            <a:ext cx="251548" cy="192362"/>
            <a:chOff x="1945749" y="3139203"/>
            <a:chExt cx="862305" cy="656056"/>
          </a:xfrm>
        </p:grpSpPr>
        <p:sp>
          <p:nvSpPr>
            <p:cNvPr id="28" name="Rectangle 27">
              <a:extLst>
                <a:ext uri="{FF2B5EF4-FFF2-40B4-BE49-F238E27FC236}">
                  <a16:creationId xmlns:a16="http://schemas.microsoft.com/office/drawing/2014/main" id="{4A55EE3E-7325-A2BE-77EC-8562E38B8132}"/>
                </a:ext>
              </a:extLst>
            </p:cNvPr>
            <p:cNvSpPr/>
            <p:nvPr/>
          </p:nvSpPr>
          <p:spPr>
            <a:xfrm>
              <a:off x="1948182" y="3303217"/>
              <a:ext cx="859872" cy="164014"/>
            </a:xfrm>
            <a:prstGeom prst="rect">
              <a:avLst/>
            </a:prstGeom>
            <a:solidFill>
              <a:srgbClr val="FF000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B76C46B0-6FC7-70D5-2235-AD759F348104}"/>
                </a:ext>
              </a:extLst>
            </p:cNvPr>
            <p:cNvSpPr/>
            <p:nvPr/>
          </p:nvSpPr>
          <p:spPr>
            <a:xfrm>
              <a:off x="1948182" y="3139203"/>
              <a:ext cx="859872" cy="164014"/>
            </a:xfrm>
            <a:prstGeom prst="rect">
              <a:avLst/>
            </a:prstGeom>
            <a:solidFill>
              <a:srgbClr val="FF000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Rectangle 29">
              <a:extLst>
                <a:ext uri="{FF2B5EF4-FFF2-40B4-BE49-F238E27FC236}">
                  <a16:creationId xmlns:a16="http://schemas.microsoft.com/office/drawing/2014/main" id="{20075161-DEBA-DD3C-751E-B8632F6AA92A}"/>
                </a:ext>
              </a:extLst>
            </p:cNvPr>
            <p:cNvSpPr/>
            <p:nvPr/>
          </p:nvSpPr>
          <p:spPr>
            <a:xfrm>
              <a:off x="1948182" y="3631245"/>
              <a:ext cx="859872" cy="164014"/>
            </a:xfrm>
            <a:prstGeom prst="rect">
              <a:avLst/>
            </a:prstGeom>
            <a:solidFill>
              <a:srgbClr val="FF000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Rectangle 30">
              <a:extLst>
                <a:ext uri="{FF2B5EF4-FFF2-40B4-BE49-F238E27FC236}">
                  <a16:creationId xmlns:a16="http://schemas.microsoft.com/office/drawing/2014/main" id="{2334DBB5-B09A-5A13-6CEB-EE7ECE1FBC17}"/>
                </a:ext>
              </a:extLst>
            </p:cNvPr>
            <p:cNvSpPr/>
            <p:nvPr/>
          </p:nvSpPr>
          <p:spPr>
            <a:xfrm>
              <a:off x="1948182" y="3467231"/>
              <a:ext cx="859872" cy="164014"/>
            </a:xfrm>
            <a:prstGeom prst="rect">
              <a:avLst/>
            </a:prstGeom>
            <a:solidFill>
              <a:srgbClr val="FF000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32" name="Straight Connector 31">
              <a:extLst>
                <a:ext uri="{FF2B5EF4-FFF2-40B4-BE49-F238E27FC236}">
                  <a16:creationId xmlns:a16="http://schemas.microsoft.com/office/drawing/2014/main" id="{CD152B40-FD3C-FC46-41D2-C962734EA3B4}"/>
                </a:ext>
              </a:extLst>
            </p:cNvPr>
            <p:cNvCxnSpPr>
              <a:cxnSpLocks/>
              <a:endCxn id="78" idx="3"/>
            </p:cNvCxnSpPr>
            <p:nvPr/>
          </p:nvCxnSpPr>
          <p:spPr>
            <a:xfrm>
              <a:off x="2375685" y="3139203"/>
              <a:ext cx="0" cy="574049"/>
            </a:xfrm>
            <a:prstGeom prst="line">
              <a:avLst/>
            </a:prstGeom>
            <a:solidFill>
              <a:schemeClr val="accent6">
                <a:lumMod val="20000"/>
                <a:lumOff val="80000"/>
              </a:schemeClr>
            </a:solidFill>
            <a:ln w="952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F63952EA-605B-0C07-7B33-5CBC822D2D83}"/>
                </a:ext>
              </a:extLst>
            </p:cNvPr>
            <p:cNvSpPr/>
            <p:nvPr/>
          </p:nvSpPr>
          <p:spPr>
            <a:xfrm>
              <a:off x="1945749" y="3303217"/>
              <a:ext cx="429936" cy="164014"/>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Rectangle 33">
              <a:extLst>
                <a:ext uri="{FF2B5EF4-FFF2-40B4-BE49-F238E27FC236}">
                  <a16:creationId xmlns:a16="http://schemas.microsoft.com/office/drawing/2014/main" id="{9711A68E-F3D2-1245-4693-B2E2B77A3B39}"/>
                </a:ext>
              </a:extLst>
            </p:cNvPr>
            <p:cNvSpPr/>
            <p:nvPr/>
          </p:nvSpPr>
          <p:spPr>
            <a:xfrm>
              <a:off x="1945749" y="3139203"/>
              <a:ext cx="429936" cy="164014"/>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8" name="Rectangle 77">
              <a:extLst>
                <a:ext uri="{FF2B5EF4-FFF2-40B4-BE49-F238E27FC236}">
                  <a16:creationId xmlns:a16="http://schemas.microsoft.com/office/drawing/2014/main" id="{6134D8DD-44D6-C5AE-48DC-C076D1FF77EB}"/>
                </a:ext>
              </a:extLst>
            </p:cNvPr>
            <p:cNvSpPr/>
            <p:nvPr/>
          </p:nvSpPr>
          <p:spPr>
            <a:xfrm>
              <a:off x="1945749" y="3631245"/>
              <a:ext cx="429936" cy="164014"/>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36" name="Rectangle 535">
              <a:extLst>
                <a:ext uri="{FF2B5EF4-FFF2-40B4-BE49-F238E27FC236}">
                  <a16:creationId xmlns:a16="http://schemas.microsoft.com/office/drawing/2014/main" id="{388BB620-0DB3-B902-14BB-D8FF8AE4156C}"/>
                </a:ext>
              </a:extLst>
            </p:cNvPr>
            <p:cNvSpPr/>
            <p:nvPr/>
          </p:nvSpPr>
          <p:spPr>
            <a:xfrm>
              <a:off x="1945749" y="3467231"/>
              <a:ext cx="429936" cy="164014"/>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837" name="Rectangle 836">
            <a:extLst>
              <a:ext uri="{FF2B5EF4-FFF2-40B4-BE49-F238E27FC236}">
                <a16:creationId xmlns:a16="http://schemas.microsoft.com/office/drawing/2014/main" id="{9A19BD54-E1CF-0D68-7310-0239726D5170}"/>
              </a:ext>
            </a:extLst>
          </p:cNvPr>
          <p:cNvSpPr/>
          <p:nvPr/>
        </p:nvSpPr>
        <p:spPr>
          <a:xfrm rot="10800000">
            <a:off x="2441932" y="5277143"/>
            <a:ext cx="252317" cy="48074"/>
          </a:xfrm>
          <a:prstGeom prst="rect">
            <a:avLst/>
          </a:prstGeom>
          <a:solidFill>
            <a:srgbClr val="FF000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43" name="Rectangle 842">
            <a:extLst>
              <a:ext uri="{FF2B5EF4-FFF2-40B4-BE49-F238E27FC236}">
                <a16:creationId xmlns:a16="http://schemas.microsoft.com/office/drawing/2014/main" id="{F26684BF-9D58-2E9B-37C9-B94912D99CD3}"/>
              </a:ext>
            </a:extLst>
          </p:cNvPr>
          <p:cNvSpPr/>
          <p:nvPr/>
        </p:nvSpPr>
        <p:spPr>
          <a:xfrm rot="10800000">
            <a:off x="2568805" y="5277143"/>
            <a:ext cx="126158" cy="48074"/>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44" name="Rectangle 843">
            <a:extLst>
              <a:ext uri="{FF2B5EF4-FFF2-40B4-BE49-F238E27FC236}">
                <a16:creationId xmlns:a16="http://schemas.microsoft.com/office/drawing/2014/main" id="{0E4A8634-959B-770B-1EF8-18E3305AF76D}"/>
              </a:ext>
            </a:extLst>
          </p:cNvPr>
          <p:cNvSpPr/>
          <p:nvPr/>
        </p:nvSpPr>
        <p:spPr>
          <a:xfrm rot="10800000">
            <a:off x="2441931" y="5181985"/>
            <a:ext cx="252317" cy="48074"/>
          </a:xfrm>
          <a:prstGeom prst="rect">
            <a:avLst/>
          </a:prstGeom>
          <a:solidFill>
            <a:srgbClr val="FF000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45" name="Rectangle 844">
            <a:extLst>
              <a:ext uri="{FF2B5EF4-FFF2-40B4-BE49-F238E27FC236}">
                <a16:creationId xmlns:a16="http://schemas.microsoft.com/office/drawing/2014/main" id="{334C548B-2471-B20B-DE45-19A3CFA88259}"/>
              </a:ext>
            </a:extLst>
          </p:cNvPr>
          <p:cNvSpPr/>
          <p:nvPr/>
        </p:nvSpPr>
        <p:spPr>
          <a:xfrm rot="10800000">
            <a:off x="2441931" y="5230059"/>
            <a:ext cx="252317" cy="48074"/>
          </a:xfrm>
          <a:prstGeom prst="rect">
            <a:avLst/>
          </a:prstGeom>
          <a:solidFill>
            <a:srgbClr val="FF000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46" name="Rectangle 845">
            <a:extLst>
              <a:ext uri="{FF2B5EF4-FFF2-40B4-BE49-F238E27FC236}">
                <a16:creationId xmlns:a16="http://schemas.microsoft.com/office/drawing/2014/main" id="{0ECE389D-07E0-A040-47E8-96DE6CACE0F2}"/>
              </a:ext>
            </a:extLst>
          </p:cNvPr>
          <p:cNvSpPr/>
          <p:nvPr/>
        </p:nvSpPr>
        <p:spPr>
          <a:xfrm rot="10800000">
            <a:off x="2568803" y="5181985"/>
            <a:ext cx="126158" cy="48074"/>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47" name="Rectangle 846">
            <a:extLst>
              <a:ext uri="{FF2B5EF4-FFF2-40B4-BE49-F238E27FC236}">
                <a16:creationId xmlns:a16="http://schemas.microsoft.com/office/drawing/2014/main" id="{AB156590-CCFF-658D-32CA-54D0FEAE70CD}"/>
              </a:ext>
            </a:extLst>
          </p:cNvPr>
          <p:cNvSpPr/>
          <p:nvPr/>
        </p:nvSpPr>
        <p:spPr>
          <a:xfrm rot="10800000">
            <a:off x="2568803" y="5230059"/>
            <a:ext cx="126158" cy="48074"/>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60" name="Rectangle 959">
            <a:extLst>
              <a:ext uri="{FF2B5EF4-FFF2-40B4-BE49-F238E27FC236}">
                <a16:creationId xmlns:a16="http://schemas.microsoft.com/office/drawing/2014/main" id="{D80FACAD-BD00-F441-D758-E128EC26821E}"/>
              </a:ext>
            </a:extLst>
          </p:cNvPr>
          <p:cNvSpPr/>
          <p:nvPr/>
        </p:nvSpPr>
        <p:spPr>
          <a:xfrm>
            <a:off x="2316242" y="5229853"/>
            <a:ext cx="252317" cy="48074"/>
          </a:xfrm>
          <a:prstGeom prst="rect">
            <a:avLst/>
          </a:prstGeom>
          <a:solidFill>
            <a:srgbClr val="FF000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63" name="Rectangle 962">
            <a:extLst>
              <a:ext uri="{FF2B5EF4-FFF2-40B4-BE49-F238E27FC236}">
                <a16:creationId xmlns:a16="http://schemas.microsoft.com/office/drawing/2014/main" id="{16202F5D-7C1D-D087-20B7-EFA9B6A8E45D}"/>
              </a:ext>
            </a:extLst>
          </p:cNvPr>
          <p:cNvSpPr/>
          <p:nvPr/>
        </p:nvSpPr>
        <p:spPr>
          <a:xfrm>
            <a:off x="2316242" y="5181779"/>
            <a:ext cx="252317" cy="48074"/>
          </a:xfrm>
          <a:prstGeom prst="rect">
            <a:avLst/>
          </a:prstGeom>
          <a:solidFill>
            <a:srgbClr val="FF000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D7D31">
                  <a:lumMod val="75000"/>
                </a:srgbClr>
              </a:solidFill>
              <a:effectLst/>
              <a:uLnTx/>
              <a:uFillTx/>
              <a:latin typeface="Calibri" panose="020F0502020204030204"/>
              <a:ea typeface="+mn-ea"/>
              <a:cs typeface="+mn-cs"/>
            </a:endParaRPr>
          </a:p>
        </p:txBody>
      </p:sp>
      <p:sp>
        <p:nvSpPr>
          <p:cNvPr id="964" name="Rectangle 963">
            <a:extLst>
              <a:ext uri="{FF2B5EF4-FFF2-40B4-BE49-F238E27FC236}">
                <a16:creationId xmlns:a16="http://schemas.microsoft.com/office/drawing/2014/main" id="{C7E13B29-C19A-C46F-A970-83673BA4D1E3}"/>
              </a:ext>
            </a:extLst>
          </p:cNvPr>
          <p:cNvSpPr/>
          <p:nvPr/>
        </p:nvSpPr>
        <p:spPr>
          <a:xfrm>
            <a:off x="2315529" y="5229853"/>
            <a:ext cx="126158" cy="48074"/>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70" name="Rectangle 969">
            <a:extLst>
              <a:ext uri="{FF2B5EF4-FFF2-40B4-BE49-F238E27FC236}">
                <a16:creationId xmlns:a16="http://schemas.microsoft.com/office/drawing/2014/main" id="{16CDED41-CD6E-5094-3D05-24DABD2851BE}"/>
              </a:ext>
            </a:extLst>
          </p:cNvPr>
          <p:cNvSpPr/>
          <p:nvPr/>
        </p:nvSpPr>
        <p:spPr>
          <a:xfrm>
            <a:off x="2315529" y="5181779"/>
            <a:ext cx="126158" cy="48074"/>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71" name="Rectangle 970">
            <a:extLst>
              <a:ext uri="{FF2B5EF4-FFF2-40B4-BE49-F238E27FC236}">
                <a16:creationId xmlns:a16="http://schemas.microsoft.com/office/drawing/2014/main" id="{E582D131-5EC3-31B5-6E89-091CE408D56A}"/>
              </a:ext>
            </a:extLst>
          </p:cNvPr>
          <p:cNvSpPr/>
          <p:nvPr/>
        </p:nvSpPr>
        <p:spPr>
          <a:xfrm>
            <a:off x="2316242" y="5276937"/>
            <a:ext cx="252317" cy="48074"/>
          </a:xfrm>
          <a:prstGeom prst="rect">
            <a:avLst/>
          </a:prstGeom>
          <a:solidFill>
            <a:srgbClr val="FF000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72" name="Rectangle 971">
            <a:extLst>
              <a:ext uri="{FF2B5EF4-FFF2-40B4-BE49-F238E27FC236}">
                <a16:creationId xmlns:a16="http://schemas.microsoft.com/office/drawing/2014/main" id="{A05039E1-EF6A-BBE1-A544-5108E50A9D7A}"/>
              </a:ext>
            </a:extLst>
          </p:cNvPr>
          <p:cNvSpPr/>
          <p:nvPr/>
        </p:nvSpPr>
        <p:spPr>
          <a:xfrm>
            <a:off x="2315529" y="5276937"/>
            <a:ext cx="126158" cy="48074"/>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84" name="Diamond 983">
            <a:extLst>
              <a:ext uri="{FF2B5EF4-FFF2-40B4-BE49-F238E27FC236}">
                <a16:creationId xmlns:a16="http://schemas.microsoft.com/office/drawing/2014/main" id="{76F9C4F6-B75F-184F-58BB-58CC2CF31815}"/>
              </a:ext>
            </a:extLst>
          </p:cNvPr>
          <p:cNvSpPr/>
          <p:nvPr/>
        </p:nvSpPr>
        <p:spPr>
          <a:xfrm>
            <a:off x="9451994" y="327205"/>
            <a:ext cx="1444302" cy="1060519"/>
          </a:xfrm>
          <a:prstGeom prst="diamond">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ED7D31">
                    <a:lumMod val="50000"/>
                  </a:srgbClr>
                </a:solidFill>
                <a:effectLst/>
                <a:uLnTx/>
                <a:uFillTx/>
                <a:latin typeface="Calibri" panose="020F0502020204030204"/>
                <a:ea typeface="+mn-ea"/>
                <a:cs typeface="+mn-cs"/>
              </a:rPr>
              <a:t>Fixed point?</a:t>
            </a:r>
          </a:p>
        </p:txBody>
      </p:sp>
      <p:sp>
        <p:nvSpPr>
          <p:cNvPr id="990" name="Rectangle 989">
            <a:extLst>
              <a:ext uri="{FF2B5EF4-FFF2-40B4-BE49-F238E27FC236}">
                <a16:creationId xmlns:a16="http://schemas.microsoft.com/office/drawing/2014/main" id="{14F880F6-5E68-EE3E-F48C-FAF67DE58B2B}"/>
              </a:ext>
            </a:extLst>
          </p:cNvPr>
          <p:cNvSpPr/>
          <p:nvPr/>
        </p:nvSpPr>
        <p:spPr>
          <a:xfrm>
            <a:off x="9785696" y="3729832"/>
            <a:ext cx="856558" cy="93559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91" name="Rectangle 990">
            <a:extLst>
              <a:ext uri="{FF2B5EF4-FFF2-40B4-BE49-F238E27FC236}">
                <a16:creationId xmlns:a16="http://schemas.microsoft.com/office/drawing/2014/main" id="{7FFC91B3-866A-4FDE-FD0E-C1B802E1F3EE}"/>
              </a:ext>
            </a:extLst>
          </p:cNvPr>
          <p:cNvSpPr/>
          <p:nvPr/>
        </p:nvSpPr>
        <p:spPr>
          <a:xfrm>
            <a:off x="9785696" y="4777961"/>
            <a:ext cx="856558" cy="93123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92" name="Rectangle 991">
            <a:extLst>
              <a:ext uri="{FF2B5EF4-FFF2-40B4-BE49-F238E27FC236}">
                <a16:creationId xmlns:a16="http://schemas.microsoft.com/office/drawing/2014/main" id="{F543F664-5573-9056-A9F5-52B575FEB7E0}"/>
              </a:ext>
            </a:extLst>
          </p:cNvPr>
          <p:cNvSpPr/>
          <p:nvPr/>
        </p:nvSpPr>
        <p:spPr>
          <a:xfrm>
            <a:off x="9785695" y="5806224"/>
            <a:ext cx="856558" cy="95138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93" name="Rectangle 992">
            <a:extLst>
              <a:ext uri="{FF2B5EF4-FFF2-40B4-BE49-F238E27FC236}">
                <a16:creationId xmlns:a16="http://schemas.microsoft.com/office/drawing/2014/main" id="{5A407D46-A230-0686-3546-75164C6B87F2}"/>
              </a:ext>
            </a:extLst>
          </p:cNvPr>
          <p:cNvSpPr/>
          <p:nvPr/>
        </p:nvSpPr>
        <p:spPr>
          <a:xfrm>
            <a:off x="9778148" y="2694668"/>
            <a:ext cx="856558" cy="93408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94" name="Rectangle 993">
            <a:extLst>
              <a:ext uri="{FF2B5EF4-FFF2-40B4-BE49-F238E27FC236}">
                <a16:creationId xmlns:a16="http://schemas.microsoft.com/office/drawing/2014/main" id="{02E8BA95-D7B1-9382-229D-507583736168}"/>
              </a:ext>
            </a:extLst>
          </p:cNvPr>
          <p:cNvSpPr/>
          <p:nvPr/>
        </p:nvSpPr>
        <p:spPr>
          <a:xfrm>
            <a:off x="9781164" y="1651185"/>
            <a:ext cx="859376" cy="94151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302" name="Group 1301">
            <a:extLst>
              <a:ext uri="{FF2B5EF4-FFF2-40B4-BE49-F238E27FC236}">
                <a16:creationId xmlns:a16="http://schemas.microsoft.com/office/drawing/2014/main" id="{FAB3A40A-28CD-4F52-5018-A12E72B8218E}"/>
              </a:ext>
            </a:extLst>
          </p:cNvPr>
          <p:cNvGrpSpPr/>
          <p:nvPr/>
        </p:nvGrpSpPr>
        <p:grpSpPr>
          <a:xfrm>
            <a:off x="10007785" y="5070528"/>
            <a:ext cx="252956" cy="206243"/>
            <a:chOff x="3842839" y="3343478"/>
            <a:chExt cx="492027" cy="474717"/>
          </a:xfrm>
        </p:grpSpPr>
        <p:sp>
          <p:nvSpPr>
            <p:cNvPr id="1303" name="Rectangle 1302">
              <a:extLst>
                <a:ext uri="{FF2B5EF4-FFF2-40B4-BE49-F238E27FC236}">
                  <a16:creationId xmlns:a16="http://schemas.microsoft.com/office/drawing/2014/main" id="{FE019D60-A677-5433-25C5-8E1CB53C352E}"/>
                </a:ext>
              </a:extLst>
            </p:cNvPr>
            <p:cNvSpPr/>
            <p:nvPr/>
          </p:nvSpPr>
          <p:spPr>
            <a:xfrm>
              <a:off x="3844229" y="3462157"/>
              <a:ext cx="490637" cy="118679"/>
            </a:xfrm>
            <a:prstGeom prst="rect">
              <a:avLst/>
            </a:prstGeom>
            <a:solidFill>
              <a:srgbClr val="7030A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04" name="Rectangle 1303">
              <a:extLst>
                <a:ext uri="{FF2B5EF4-FFF2-40B4-BE49-F238E27FC236}">
                  <a16:creationId xmlns:a16="http://schemas.microsoft.com/office/drawing/2014/main" id="{7C435BAE-454D-DEF8-8C72-838EBEE81923}"/>
                </a:ext>
              </a:extLst>
            </p:cNvPr>
            <p:cNvSpPr/>
            <p:nvPr/>
          </p:nvSpPr>
          <p:spPr>
            <a:xfrm>
              <a:off x="3844229" y="3343478"/>
              <a:ext cx="490637" cy="118679"/>
            </a:xfrm>
            <a:prstGeom prst="rect">
              <a:avLst/>
            </a:prstGeom>
            <a:solidFill>
              <a:srgbClr val="7030A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05" name="Rectangle 1304">
              <a:extLst>
                <a:ext uri="{FF2B5EF4-FFF2-40B4-BE49-F238E27FC236}">
                  <a16:creationId xmlns:a16="http://schemas.microsoft.com/office/drawing/2014/main" id="{30160CFD-F170-6983-7A0C-D10FD5E01AF9}"/>
                </a:ext>
              </a:extLst>
            </p:cNvPr>
            <p:cNvSpPr/>
            <p:nvPr/>
          </p:nvSpPr>
          <p:spPr>
            <a:xfrm>
              <a:off x="3844229" y="3699516"/>
              <a:ext cx="490637" cy="118679"/>
            </a:xfrm>
            <a:prstGeom prst="rect">
              <a:avLst/>
            </a:prstGeom>
            <a:solidFill>
              <a:srgbClr val="00B05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06" name="Rectangle 1305">
              <a:extLst>
                <a:ext uri="{FF2B5EF4-FFF2-40B4-BE49-F238E27FC236}">
                  <a16:creationId xmlns:a16="http://schemas.microsoft.com/office/drawing/2014/main" id="{8BD6EE61-791D-B488-A65D-78AA53AEE4D4}"/>
                </a:ext>
              </a:extLst>
            </p:cNvPr>
            <p:cNvSpPr/>
            <p:nvPr/>
          </p:nvSpPr>
          <p:spPr>
            <a:xfrm>
              <a:off x="3844229" y="3580837"/>
              <a:ext cx="490637" cy="118679"/>
            </a:xfrm>
            <a:prstGeom prst="rect">
              <a:avLst/>
            </a:prstGeom>
            <a:solidFill>
              <a:srgbClr val="FFC00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07" name="Rectangle 1306">
              <a:extLst>
                <a:ext uri="{FF2B5EF4-FFF2-40B4-BE49-F238E27FC236}">
                  <a16:creationId xmlns:a16="http://schemas.microsoft.com/office/drawing/2014/main" id="{52FFDB83-24E2-C288-C7AB-5CAA1B466263}"/>
                </a:ext>
              </a:extLst>
            </p:cNvPr>
            <p:cNvSpPr/>
            <p:nvPr/>
          </p:nvSpPr>
          <p:spPr>
            <a:xfrm>
              <a:off x="3842839" y="3462157"/>
              <a:ext cx="245318" cy="118679"/>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08" name="Rectangle 1307">
              <a:extLst>
                <a:ext uri="{FF2B5EF4-FFF2-40B4-BE49-F238E27FC236}">
                  <a16:creationId xmlns:a16="http://schemas.microsoft.com/office/drawing/2014/main" id="{6010AA1B-258B-F8AF-C620-9EDEDE930B40}"/>
                </a:ext>
              </a:extLst>
            </p:cNvPr>
            <p:cNvSpPr/>
            <p:nvPr/>
          </p:nvSpPr>
          <p:spPr>
            <a:xfrm>
              <a:off x="3842839" y="3343478"/>
              <a:ext cx="245318" cy="118679"/>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09" name="Rectangle 1308">
              <a:extLst>
                <a:ext uri="{FF2B5EF4-FFF2-40B4-BE49-F238E27FC236}">
                  <a16:creationId xmlns:a16="http://schemas.microsoft.com/office/drawing/2014/main" id="{334FB467-38CB-D01B-C4E5-3402BA55A426}"/>
                </a:ext>
              </a:extLst>
            </p:cNvPr>
            <p:cNvSpPr/>
            <p:nvPr/>
          </p:nvSpPr>
          <p:spPr>
            <a:xfrm>
              <a:off x="3842839" y="3699516"/>
              <a:ext cx="245318" cy="118679"/>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10" name="Rectangle 1309">
              <a:extLst>
                <a:ext uri="{FF2B5EF4-FFF2-40B4-BE49-F238E27FC236}">
                  <a16:creationId xmlns:a16="http://schemas.microsoft.com/office/drawing/2014/main" id="{F51E2811-F6F2-9A26-AD8D-6790460E0E65}"/>
                </a:ext>
              </a:extLst>
            </p:cNvPr>
            <p:cNvSpPr/>
            <p:nvPr/>
          </p:nvSpPr>
          <p:spPr>
            <a:xfrm>
              <a:off x="3842839" y="3580837"/>
              <a:ext cx="245318" cy="118679"/>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1311" name="Rectangle 1310">
            <a:extLst>
              <a:ext uri="{FF2B5EF4-FFF2-40B4-BE49-F238E27FC236}">
                <a16:creationId xmlns:a16="http://schemas.microsoft.com/office/drawing/2014/main" id="{3F9A9618-9768-E073-E380-7A5ACA1437FC}"/>
              </a:ext>
            </a:extLst>
          </p:cNvPr>
          <p:cNvSpPr/>
          <p:nvPr/>
        </p:nvSpPr>
        <p:spPr>
          <a:xfrm>
            <a:off x="10026469" y="2070011"/>
            <a:ext cx="251532" cy="51692"/>
          </a:xfrm>
          <a:prstGeom prst="rect">
            <a:avLst/>
          </a:prstGeom>
          <a:solidFill>
            <a:srgbClr val="00B0F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12" name="Rectangle 1311">
            <a:extLst>
              <a:ext uri="{FF2B5EF4-FFF2-40B4-BE49-F238E27FC236}">
                <a16:creationId xmlns:a16="http://schemas.microsoft.com/office/drawing/2014/main" id="{75B1BFAE-F4B2-E4AB-FE6A-6DBEF55B73AE}"/>
              </a:ext>
            </a:extLst>
          </p:cNvPr>
          <p:cNvSpPr/>
          <p:nvPr/>
        </p:nvSpPr>
        <p:spPr>
          <a:xfrm>
            <a:off x="10026469" y="2018319"/>
            <a:ext cx="251532" cy="51692"/>
          </a:xfrm>
          <a:prstGeom prst="rect">
            <a:avLst/>
          </a:prstGeom>
          <a:solidFill>
            <a:srgbClr val="00B05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13" name="Rectangle 1312">
            <a:extLst>
              <a:ext uri="{FF2B5EF4-FFF2-40B4-BE49-F238E27FC236}">
                <a16:creationId xmlns:a16="http://schemas.microsoft.com/office/drawing/2014/main" id="{A546E834-93D2-3BFB-96A6-BFDB8D348032}"/>
              </a:ext>
            </a:extLst>
          </p:cNvPr>
          <p:cNvSpPr/>
          <p:nvPr/>
        </p:nvSpPr>
        <p:spPr>
          <a:xfrm>
            <a:off x="10025757" y="2070011"/>
            <a:ext cx="125766" cy="51692"/>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14" name="Rectangle 1313">
            <a:extLst>
              <a:ext uri="{FF2B5EF4-FFF2-40B4-BE49-F238E27FC236}">
                <a16:creationId xmlns:a16="http://schemas.microsoft.com/office/drawing/2014/main" id="{0813D0BD-A464-C186-A05F-EE231A551EB7}"/>
              </a:ext>
            </a:extLst>
          </p:cNvPr>
          <p:cNvSpPr/>
          <p:nvPr/>
        </p:nvSpPr>
        <p:spPr>
          <a:xfrm>
            <a:off x="10025757" y="2018319"/>
            <a:ext cx="125766" cy="51692"/>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15" name="Rectangle 1314">
            <a:extLst>
              <a:ext uri="{FF2B5EF4-FFF2-40B4-BE49-F238E27FC236}">
                <a16:creationId xmlns:a16="http://schemas.microsoft.com/office/drawing/2014/main" id="{9DCF8A13-8FB2-AA31-9509-F184B6CA37E5}"/>
              </a:ext>
            </a:extLst>
          </p:cNvPr>
          <p:cNvSpPr/>
          <p:nvPr/>
        </p:nvSpPr>
        <p:spPr>
          <a:xfrm>
            <a:off x="10025757" y="2172870"/>
            <a:ext cx="251532" cy="51692"/>
          </a:xfrm>
          <a:prstGeom prst="rect">
            <a:avLst/>
          </a:prstGeom>
          <a:solidFill>
            <a:srgbClr val="00B0F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16" name="Rectangle 1315">
            <a:extLst>
              <a:ext uri="{FF2B5EF4-FFF2-40B4-BE49-F238E27FC236}">
                <a16:creationId xmlns:a16="http://schemas.microsoft.com/office/drawing/2014/main" id="{303C2B12-D987-B47E-5EE5-8493DEB10583}"/>
              </a:ext>
            </a:extLst>
          </p:cNvPr>
          <p:cNvSpPr/>
          <p:nvPr/>
        </p:nvSpPr>
        <p:spPr>
          <a:xfrm>
            <a:off x="10025757" y="2121178"/>
            <a:ext cx="251532" cy="51692"/>
          </a:xfrm>
          <a:prstGeom prst="rect">
            <a:avLst/>
          </a:prstGeom>
          <a:solidFill>
            <a:srgbClr val="00B05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17" name="Rectangle 1316">
            <a:extLst>
              <a:ext uri="{FF2B5EF4-FFF2-40B4-BE49-F238E27FC236}">
                <a16:creationId xmlns:a16="http://schemas.microsoft.com/office/drawing/2014/main" id="{6F4D6074-26C1-7668-81FE-F0F93626955E}"/>
              </a:ext>
            </a:extLst>
          </p:cNvPr>
          <p:cNvSpPr/>
          <p:nvPr/>
        </p:nvSpPr>
        <p:spPr>
          <a:xfrm>
            <a:off x="10025045" y="2172870"/>
            <a:ext cx="125766" cy="51692"/>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18" name="Rectangle 1317">
            <a:extLst>
              <a:ext uri="{FF2B5EF4-FFF2-40B4-BE49-F238E27FC236}">
                <a16:creationId xmlns:a16="http://schemas.microsoft.com/office/drawing/2014/main" id="{6ADAC041-FA7A-A1A3-BA47-E73668C2391F}"/>
              </a:ext>
            </a:extLst>
          </p:cNvPr>
          <p:cNvSpPr/>
          <p:nvPr/>
        </p:nvSpPr>
        <p:spPr>
          <a:xfrm>
            <a:off x="10025045" y="2121178"/>
            <a:ext cx="125766" cy="51692"/>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319" name="Group 1318">
            <a:extLst>
              <a:ext uri="{FF2B5EF4-FFF2-40B4-BE49-F238E27FC236}">
                <a16:creationId xmlns:a16="http://schemas.microsoft.com/office/drawing/2014/main" id="{DD97DA8E-F0CF-E01A-45F5-D492F3D87D7F}"/>
              </a:ext>
            </a:extLst>
          </p:cNvPr>
          <p:cNvGrpSpPr/>
          <p:nvPr/>
        </p:nvGrpSpPr>
        <p:grpSpPr>
          <a:xfrm>
            <a:off x="10009123" y="2907491"/>
            <a:ext cx="252956" cy="257804"/>
            <a:chOff x="3842559" y="2002330"/>
            <a:chExt cx="492026" cy="586061"/>
          </a:xfrm>
        </p:grpSpPr>
        <p:sp>
          <p:nvSpPr>
            <p:cNvPr id="1320" name="Rectangle 1319">
              <a:extLst>
                <a:ext uri="{FF2B5EF4-FFF2-40B4-BE49-F238E27FC236}">
                  <a16:creationId xmlns:a16="http://schemas.microsoft.com/office/drawing/2014/main" id="{7740512C-D15C-016E-52C8-D68DBCF06C8B}"/>
                </a:ext>
              </a:extLst>
            </p:cNvPr>
            <p:cNvSpPr/>
            <p:nvPr/>
          </p:nvSpPr>
          <p:spPr>
            <a:xfrm>
              <a:off x="3843948" y="2121008"/>
              <a:ext cx="490637" cy="118679"/>
            </a:xfrm>
            <a:prstGeom prst="rect">
              <a:avLst/>
            </a:prstGeom>
            <a:solidFill>
              <a:srgbClr val="00B05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21" name="Rectangle 1320">
              <a:extLst>
                <a:ext uri="{FF2B5EF4-FFF2-40B4-BE49-F238E27FC236}">
                  <a16:creationId xmlns:a16="http://schemas.microsoft.com/office/drawing/2014/main" id="{1182924E-31B8-D01B-69F3-5A41D21DAAC9}"/>
                </a:ext>
              </a:extLst>
            </p:cNvPr>
            <p:cNvSpPr/>
            <p:nvPr/>
          </p:nvSpPr>
          <p:spPr>
            <a:xfrm>
              <a:off x="3843948" y="2002330"/>
              <a:ext cx="490637" cy="118679"/>
            </a:xfrm>
            <a:prstGeom prst="rect">
              <a:avLst/>
            </a:prstGeom>
            <a:solidFill>
              <a:srgbClr val="00B0F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22" name="Rectangle 1321">
              <a:extLst>
                <a:ext uri="{FF2B5EF4-FFF2-40B4-BE49-F238E27FC236}">
                  <a16:creationId xmlns:a16="http://schemas.microsoft.com/office/drawing/2014/main" id="{CCF7C3B3-E72C-B050-3E37-37EE69C29D45}"/>
                </a:ext>
              </a:extLst>
            </p:cNvPr>
            <p:cNvSpPr/>
            <p:nvPr/>
          </p:nvSpPr>
          <p:spPr>
            <a:xfrm>
              <a:off x="3843948" y="2358367"/>
              <a:ext cx="490637" cy="118679"/>
            </a:xfrm>
            <a:prstGeom prst="rect">
              <a:avLst/>
            </a:prstGeom>
            <a:solidFill>
              <a:srgbClr val="FF000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23" name="Rectangle 1322">
              <a:extLst>
                <a:ext uri="{FF2B5EF4-FFF2-40B4-BE49-F238E27FC236}">
                  <a16:creationId xmlns:a16="http://schemas.microsoft.com/office/drawing/2014/main" id="{72730B00-6088-B970-45A5-27CB10B7BE13}"/>
                </a:ext>
              </a:extLst>
            </p:cNvPr>
            <p:cNvSpPr/>
            <p:nvPr/>
          </p:nvSpPr>
          <p:spPr>
            <a:xfrm>
              <a:off x="3843948" y="2239688"/>
              <a:ext cx="490637" cy="118679"/>
            </a:xfrm>
            <a:prstGeom prst="rect">
              <a:avLst/>
            </a:prstGeom>
            <a:solidFill>
              <a:srgbClr val="FFC00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24" name="Rectangle 1323">
              <a:extLst>
                <a:ext uri="{FF2B5EF4-FFF2-40B4-BE49-F238E27FC236}">
                  <a16:creationId xmlns:a16="http://schemas.microsoft.com/office/drawing/2014/main" id="{B25D7630-579A-6290-9F52-2F25E1ABF0E7}"/>
                </a:ext>
              </a:extLst>
            </p:cNvPr>
            <p:cNvSpPr/>
            <p:nvPr/>
          </p:nvSpPr>
          <p:spPr>
            <a:xfrm>
              <a:off x="3842559" y="2121008"/>
              <a:ext cx="245318" cy="118679"/>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25" name="Rectangle 1324">
              <a:extLst>
                <a:ext uri="{FF2B5EF4-FFF2-40B4-BE49-F238E27FC236}">
                  <a16:creationId xmlns:a16="http://schemas.microsoft.com/office/drawing/2014/main" id="{7332056E-C5E6-6A41-644B-32DA2945561B}"/>
                </a:ext>
              </a:extLst>
            </p:cNvPr>
            <p:cNvSpPr/>
            <p:nvPr/>
          </p:nvSpPr>
          <p:spPr>
            <a:xfrm>
              <a:off x="3842559" y="2002330"/>
              <a:ext cx="245318" cy="118679"/>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26" name="Rectangle 1325">
              <a:extLst>
                <a:ext uri="{FF2B5EF4-FFF2-40B4-BE49-F238E27FC236}">
                  <a16:creationId xmlns:a16="http://schemas.microsoft.com/office/drawing/2014/main" id="{945837C3-0A3F-04C6-97D4-7404B3F4BEC4}"/>
                </a:ext>
              </a:extLst>
            </p:cNvPr>
            <p:cNvSpPr/>
            <p:nvPr/>
          </p:nvSpPr>
          <p:spPr>
            <a:xfrm>
              <a:off x="3842559" y="2358367"/>
              <a:ext cx="245318" cy="118679"/>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27" name="Rectangle 1326">
              <a:extLst>
                <a:ext uri="{FF2B5EF4-FFF2-40B4-BE49-F238E27FC236}">
                  <a16:creationId xmlns:a16="http://schemas.microsoft.com/office/drawing/2014/main" id="{EDD3DFDC-CA47-DA6F-AB27-370992A795B6}"/>
                </a:ext>
              </a:extLst>
            </p:cNvPr>
            <p:cNvSpPr/>
            <p:nvPr/>
          </p:nvSpPr>
          <p:spPr>
            <a:xfrm>
              <a:off x="3842559" y="2239688"/>
              <a:ext cx="245318" cy="118679"/>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28" name="Rectangle 1327">
              <a:extLst>
                <a:ext uri="{FF2B5EF4-FFF2-40B4-BE49-F238E27FC236}">
                  <a16:creationId xmlns:a16="http://schemas.microsoft.com/office/drawing/2014/main" id="{6C5C185D-6990-91B0-7CA3-8E609EFDDE75}"/>
                </a:ext>
              </a:extLst>
            </p:cNvPr>
            <p:cNvSpPr/>
            <p:nvPr/>
          </p:nvSpPr>
          <p:spPr>
            <a:xfrm>
              <a:off x="3843948" y="2469712"/>
              <a:ext cx="490637" cy="118679"/>
            </a:xfrm>
            <a:prstGeom prst="rect">
              <a:avLst/>
            </a:prstGeom>
            <a:solidFill>
              <a:srgbClr val="FF000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29" name="Rectangle 1328">
              <a:extLst>
                <a:ext uri="{FF2B5EF4-FFF2-40B4-BE49-F238E27FC236}">
                  <a16:creationId xmlns:a16="http://schemas.microsoft.com/office/drawing/2014/main" id="{F177B7CB-A114-3432-6D9E-B648C7F56F02}"/>
                </a:ext>
              </a:extLst>
            </p:cNvPr>
            <p:cNvSpPr/>
            <p:nvPr/>
          </p:nvSpPr>
          <p:spPr>
            <a:xfrm>
              <a:off x="3842559" y="2469712"/>
              <a:ext cx="245318" cy="118679"/>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1330" name="Group 1329">
            <a:extLst>
              <a:ext uri="{FF2B5EF4-FFF2-40B4-BE49-F238E27FC236}">
                <a16:creationId xmlns:a16="http://schemas.microsoft.com/office/drawing/2014/main" id="{25D47862-45FF-C0BC-D4A4-C0446A65B543}"/>
              </a:ext>
            </a:extLst>
          </p:cNvPr>
          <p:cNvGrpSpPr/>
          <p:nvPr/>
        </p:nvGrpSpPr>
        <p:grpSpPr>
          <a:xfrm>
            <a:off x="10033315" y="4297223"/>
            <a:ext cx="252244" cy="103384"/>
            <a:chOff x="3847081" y="755581"/>
            <a:chExt cx="273548" cy="128342"/>
          </a:xfrm>
        </p:grpSpPr>
        <p:sp>
          <p:nvSpPr>
            <p:cNvPr id="1331" name="Rectangle 1330">
              <a:extLst>
                <a:ext uri="{FF2B5EF4-FFF2-40B4-BE49-F238E27FC236}">
                  <a16:creationId xmlns:a16="http://schemas.microsoft.com/office/drawing/2014/main" id="{E591BE64-40CF-7649-5FBA-41AD41896DF0}"/>
                </a:ext>
              </a:extLst>
            </p:cNvPr>
            <p:cNvSpPr/>
            <p:nvPr/>
          </p:nvSpPr>
          <p:spPr>
            <a:xfrm>
              <a:off x="3847853" y="819752"/>
              <a:ext cx="272776" cy="64171"/>
            </a:xfrm>
            <a:prstGeom prst="rect">
              <a:avLst/>
            </a:prstGeom>
            <a:solidFill>
              <a:srgbClr val="00B0F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32" name="Rectangle 1331">
              <a:extLst>
                <a:ext uri="{FF2B5EF4-FFF2-40B4-BE49-F238E27FC236}">
                  <a16:creationId xmlns:a16="http://schemas.microsoft.com/office/drawing/2014/main" id="{06F91A09-802F-342F-11EF-9AD9D9B66CA8}"/>
                </a:ext>
              </a:extLst>
            </p:cNvPr>
            <p:cNvSpPr/>
            <p:nvPr/>
          </p:nvSpPr>
          <p:spPr>
            <a:xfrm>
              <a:off x="3847853" y="755581"/>
              <a:ext cx="272776" cy="64171"/>
            </a:xfrm>
            <a:prstGeom prst="rect">
              <a:avLst/>
            </a:prstGeom>
            <a:solidFill>
              <a:srgbClr val="00B05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33" name="Rectangle 1332">
              <a:extLst>
                <a:ext uri="{FF2B5EF4-FFF2-40B4-BE49-F238E27FC236}">
                  <a16:creationId xmlns:a16="http://schemas.microsoft.com/office/drawing/2014/main" id="{8C313D9C-2CDE-112F-4601-AD64CE58DE76}"/>
                </a:ext>
              </a:extLst>
            </p:cNvPr>
            <p:cNvSpPr/>
            <p:nvPr/>
          </p:nvSpPr>
          <p:spPr>
            <a:xfrm>
              <a:off x="3847081" y="819752"/>
              <a:ext cx="136388" cy="64171"/>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34" name="Rectangle 1333">
              <a:extLst>
                <a:ext uri="{FF2B5EF4-FFF2-40B4-BE49-F238E27FC236}">
                  <a16:creationId xmlns:a16="http://schemas.microsoft.com/office/drawing/2014/main" id="{3F905F4C-E217-87E9-A00C-159559639C1E}"/>
                </a:ext>
              </a:extLst>
            </p:cNvPr>
            <p:cNvSpPr/>
            <p:nvPr/>
          </p:nvSpPr>
          <p:spPr>
            <a:xfrm>
              <a:off x="3847081" y="755581"/>
              <a:ext cx="136388" cy="64171"/>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1335" name="Group 1334">
            <a:extLst>
              <a:ext uri="{FF2B5EF4-FFF2-40B4-BE49-F238E27FC236}">
                <a16:creationId xmlns:a16="http://schemas.microsoft.com/office/drawing/2014/main" id="{85E041DD-5DA9-4479-54A4-12D0D1FAA3B7}"/>
              </a:ext>
            </a:extLst>
          </p:cNvPr>
          <p:cNvGrpSpPr/>
          <p:nvPr/>
        </p:nvGrpSpPr>
        <p:grpSpPr>
          <a:xfrm>
            <a:off x="10007427" y="6028997"/>
            <a:ext cx="252957" cy="257935"/>
            <a:chOff x="3549410" y="5707704"/>
            <a:chExt cx="274321" cy="320203"/>
          </a:xfrm>
        </p:grpSpPr>
        <p:grpSp>
          <p:nvGrpSpPr>
            <p:cNvPr id="1336" name="Group 1335">
              <a:extLst>
                <a:ext uri="{FF2B5EF4-FFF2-40B4-BE49-F238E27FC236}">
                  <a16:creationId xmlns:a16="http://schemas.microsoft.com/office/drawing/2014/main" id="{233ADAA9-57EB-9FF2-7C25-028D46F29416}"/>
                </a:ext>
              </a:extLst>
            </p:cNvPr>
            <p:cNvGrpSpPr/>
            <p:nvPr/>
          </p:nvGrpSpPr>
          <p:grpSpPr>
            <a:xfrm>
              <a:off x="3549411" y="5707704"/>
              <a:ext cx="274320" cy="192024"/>
              <a:chOff x="4720651" y="6145116"/>
              <a:chExt cx="605309" cy="467009"/>
            </a:xfrm>
          </p:grpSpPr>
          <p:sp>
            <p:nvSpPr>
              <p:cNvPr id="1342" name="Rectangle 1341">
                <a:extLst>
                  <a:ext uri="{FF2B5EF4-FFF2-40B4-BE49-F238E27FC236}">
                    <a16:creationId xmlns:a16="http://schemas.microsoft.com/office/drawing/2014/main" id="{3D54A760-0718-1B57-8904-E301615BB9F2}"/>
                  </a:ext>
                </a:extLst>
              </p:cNvPr>
              <p:cNvSpPr/>
              <p:nvPr/>
            </p:nvSpPr>
            <p:spPr>
              <a:xfrm>
                <a:off x="4722359" y="6300786"/>
                <a:ext cx="603601" cy="155669"/>
              </a:xfrm>
              <a:prstGeom prst="rect">
                <a:avLst/>
              </a:prstGeom>
              <a:solidFill>
                <a:srgbClr val="FF000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43" name="Rectangle 1342">
                <a:extLst>
                  <a:ext uri="{FF2B5EF4-FFF2-40B4-BE49-F238E27FC236}">
                    <a16:creationId xmlns:a16="http://schemas.microsoft.com/office/drawing/2014/main" id="{A520AC12-3803-86B7-2B3B-70F32BB4F16D}"/>
                  </a:ext>
                </a:extLst>
              </p:cNvPr>
              <p:cNvSpPr/>
              <p:nvPr/>
            </p:nvSpPr>
            <p:spPr>
              <a:xfrm>
                <a:off x="4722359" y="6145116"/>
                <a:ext cx="603601" cy="155669"/>
              </a:xfrm>
              <a:prstGeom prst="rect">
                <a:avLst/>
              </a:prstGeom>
              <a:solidFill>
                <a:srgbClr val="7030A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44" name="Rectangle 1343">
                <a:extLst>
                  <a:ext uri="{FF2B5EF4-FFF2-40B4-BE49-F238E27FC236}">
                    <a16:creationId xmlns:a16="http://schemas.microsoft.com/office/drawing/2014/main" id="{9FD42734-1B26-1231-E936-98881BCAB864}"/>
                  </a:ext>
                </a:extLst>
              </p:cNvPr>
              <p:cNvSpPr/>
              <p:nvPr/>
            </p:nvSpPr>
            <p:spPr>
              <a:xfrm>
                <a:off x="4722359" y="6456456"/>
                <a:ext cx="603601" cy="155669"/>
              </a:xfrm>
              <a:prstGeom prst="rect">
                <a:avLst/>
              </a:prstGeom>
              <a:solidFill>
                <a:srgbClr val="00B0F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45" name="Rectangle 1344">
                <a:extLst>
                  <a:ext uri="{FF2B5EF4-FFF2-40B4-BE49-F238E27FC236}">
                    <a16:creationId xmlns:a16="http://schemas.microsoft.com/office/drawing/2014/main" id="{8C9F8EB6-75B0-3C4D-37D6-90F01F681888}"/>
                  </a:ext>
                </a:extLst>
              </p:cNvPr>
              <p:cNvSpPr/>
              <p:nvPr/>
            </p:nvSpPr>
            <p:spPr>
              <a:xfrm>
                <a:off x="4720651" y="6300786"/>
                <a:ext cx="301800" cy="155669"/>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46" name="Rectangle 1345">
                <a:extLst>
                  <a:ext uri="{FF2B5EF4-FFF2-40B4-BE49-F238E27FC236}">
                    <a16:creationId xmlns:a16="http://schemas.microsoft.com/office/drawing/2014/main" id="{8B656384-828F-CC1C-6120-B8D57DC7E38E}"/>
                  </a:ext>
                </a:extLst>
              </p:cNvPr>
              <p:cNvSpPr/>
              <p:nvPr/>
            </p:nvSpPr>
            <p:spPr>
              <a:xfrm>
                <a:off x="4720651" y="6145116"/>
                <a:ext cx="301800" cy="155669"/>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47" name="Rectangle 1346">
                <a:extLst>
                  <a:ext uri="{FF2B5EF4-FFF2-40B4-BE49-F238E27FC236}">
                    <a16:creationId xmlns:a16="http://schemas.microsoft.com/office/drawing/2014/main" id="{084F3445-C476-CE37-D92C-30B4A210E1AD}"/>
                  </a:ext>
                </a:extLst>
              </p:cNvPr>
              <p:cNvSpPr/>
              <p:nvPr/>
            </p:nvSpPr>
            <p:spPr>
              <a:xfrm>
                <a:off x="4720651" y="6456456"/>
                <a:ext cx="301800" cy="155669"/>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1337" name="Group 1336">
              <a:extLst>
                <a:ext uri="{FF2B5EF4-FFF2-40B4-BE49-F238E27FC236}">
                  <a16:creationId xmlns:a16="http://schemas.microsoft.com/office/drawing/2014/main" id="{E0D7C3D3-99F9-D6A0-37D4-92DA3EF5B510}"/>
                </a:ext>
              </a:extLst>
            </p:cNvPr>
            <p:cNvGrpSpPr/>
            <p:nvPr/>
          </p:nvGrpSpPr>
          <p:grpSpPr>
            <a:xfrm>
              <a:off x="3549410" y="5899565"/>
              <a:ext cx="273548" cy="128342"/>
              <a:chOff x="3847081" y="755581"/>
              <a:chExt cx="273548" cy="128342"/>
            </a:xfrm>
          </p:grpSpPr>
          <p:sp>
            <p:nvSpPr>
              <p:cNvPr id="1338" name="Rectangle 1337">
                <a:extLst>
                  <a:ext uri="{FF2B5EF4-FFF2-40B4-BE49-F238E27FC236}">
                    <a16:creationId xmlns:a16="http://schemas.microsoft.com/office/drawing/2014/main" id="{A5C30312-DDD1-7F0D-B80B-2B151C08799F}"/>
                  </a:ext>
                </a:extLst>
              </p:cNvPr>
              <p:cNvSpPr/>
              <p:nvPr/>
            </p:nvSpPr>
            <p:spPr>
              <a:xfrm>
                <a:off x="3847853" y="819752"/>
                <a:ext cx="272776" cy="64171"/>
              </a:xfrm>
              <a:prstGeom prst="rect">
                <a:avLst/>
              </a:prstGeom>
              <a:solidFill>
                <a:srgbClr val="00B0F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39" name="Rectangle 1338">
                <a:extLst>
                  <a:ext uri="{FF2B5EF4-FFF2-40B4-BE49-F238E27FC236}">
                    <a16:creationId xmlns:a16="http://schemas.microsoft.com/office/drawing/2014/main" id="{7C451E2F-3643-9062-C2E1-81C64556375A}"/>
                  </a:ext>
                </a:extLst>
              </p:cNvPr>
              <p:cNvSpPr/>
              <p:nvPr/>
            </p:nvSpPr>
            <p:spPr>
              <a:xfrm>
                <a:off x="3847853" y="755581"/>
                <a:ext cx="272776" cy="64171"/>
              </a:xfrm>
              <a:prstGeom prst="rect">
                <a:avLst/>
              </a:prstGeom>
              <a:solidFill>
                <a:srgbClr val="00B05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40" name="Rectangle 1339">
                <a:extLst>
                  <a:ext uri="{FF2B5EF4-FFF2-40B4-BE49-F238E27FC236}">
                    <a16:creationId xmlns:a16="http://schemas.microsoft.com/office/drawing/2014/main" id="{13FD3BD9-B3F4-1C01-A78E-27E04E4FA1F3}"/>
                  </a:ext>
                </a:extLst>
              </p:cNvPr>
              <p:cNvSpPr/>
              <p:nvPr/>
            </p:nvSpPr>
            <p:spPr>
              <a:xfrm>
                <a:off x="3847081" y="819752"/>
                <a:ext cx="136388" cy="64171"/>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41" name="Rectangle 1340">
                <a:extLst>
                  <a:ext uri="{FF2B5EF4-FFF2-40B4-BE49-F238E27FC236}">
                    <a16:creationId xmlns:a16="http://schemas.microsoft.com/office/drawing/2014/main" id="{E4C158DB-B7FD-AE1B-2533-21C889AAF145}"/>
                  </a:ext>
                </a:extLst>
              </p:cNvPr>
              <p:cNvSpPr/>
              <p:nvPr/>
            </p:nvSpPr>
            <p:spPr>
              <a:xfrm>
                <a:off x="3847081" y="755581"/>
                <a:ext cx="136388" cy="64171"/>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sp>
        <p:nvSpPr>
          <p:cNvPr id="1350" name="Arrow: Right 1349">
            <a:extLst>
              <a:ext uri="{FF2B5EF4-FFF2-40B4-BE49-F238E27FC236}">
                <a16:creationId xmlns:a16="http://schemas.microsoft.com/office/drawing/2014/main" id="{F8161384-E70E-03F5-F108-2C4D8156919E}"/>
              </a:ext>
            </a:extLst>
          </p:cNvPr>
          <p:cNvSpPr/>
          <p:nvPr/>
        </p:nvSpPr>
        <p:spPr>
          <a:xfrm>
            <a:off x="9018206" y="701752"/>
            <a:ext cx="312525" cy="351039"/>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52" name="Arrow: Right 1351">
            <a:extLst>
              <a:ext uri="{FF2B5EF4-FFF2-40B4-BE49-F238E27FC236}">
                <a16:creationId xmlns:a16="http://schemas.microsoft.com/office/drawing/2014/main" id="{913949A7-76B7-6369-62EF-20915A8379AA}"/>
              </a:ext>
            </a:extLst>
          </p:cNvPr>
          <p:cNvSpPr/>
          <p:nvPr/>
        </p:nvSpPr>
        <p:spPr>
          <a:xfrm>
            <a:off x="9143093" y="3973117"/>
            <a:ext cx="312525" cy="351039"/>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extBox 582">
            <a:extLst>
              <a:ext uri="{FF2B5EF4-FFF2-40B4-BE49-F238E27FC236}">
                <a16:creationId xmlns:a16="http://schemas.microsoft.com/office/drawing/2014/main" id="{15485B34-DB36-4143-BAFA-B47EA5C932F4}"/>
              </a:ext>
            </a:extLst>
          </p:cNvPr>
          <p:cNvSpPr txBox="1"/>
          <p:nvPr/>
        </p:nvSpPr>
        <p:spPr>
          <a:xfrm>
            <a:off x="70852" y="1901328"/>
            <a:ext cx="1306736" cy="4578176"/>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sz="2000" b="1" i="1">
                <a:solidFill>
                  <a:srgbClr val="ED7D31"/>
                </a:solidFill>
                <a:latin typeface="Calibri" panose="020F0502020204030204"/>
                <a:ea typeface="Calibri"/>
                <a:cs typeface="Calibri"/>
              </a:rPr>
              <a:t>GPU 0</a:t>
            </a:r>
            <a:endParaRPr lang="en-US" sz="2000" b="1" i="1">
              <a:solidFill>
                <a:srgbClr val="ED7D31"/>
              </a:solidFill>
              <a:latin typeface="Calibri" panose="020F0502020204030204"/>
            </a:endParaRPr>
          </a:p>
          <a:p>
            <a:pPr>
              <a:defRPr/>
            </a:pPr>
            <a:endParaRPr lang="en-US" sz="2000" b="1" i="1">
              <a:solidFill>
                <a:srgbClr val="ED7D31"/>
              </a:solidFill>
              <a:latin typeface="Calibri" panose="020F0502020204030204"/>
            </a:endParaRPr>
          </a:p>
          <a:p>
            <a:pPr>
              <a:defRPr/>
            </a:pPr>
            <a:endParaRPr lang="en-US" sz="2000" b="1" i="1">
              <a:solidFill>
                <a:srgbClr val="ED7D31"/>
              </a:solidFill>
              <a:latin typeface="Calibri" panose="020F0502020204030204"/>
            </a:endParaRPr>
          </a:p>
          <a:p>
            <a:pPr>
              <a:defRPr/>
            </a:pPr>
            <a:r>
              <a:rPr lang="en-US" sz="2000" b="1" i="1">
                <a:solidFill>
                  <a:srgbClr val="ED7D31"/>
                </a:solidFill>
                <a:latin typeface="Calibri" panose="020F0502020204030204"/>
              </a:rPr>
              <a:t>GPU 1</a:t>
            </a:r>
            <a:endParaRPr lang="en-US" sz="2000" b="1" i="1" u="none" strike="noStrike" kern="1200" cap="none" spc="0" normalizeH="0" baseline="0" noProof="0">
              <a:ln>
                <a:noFill/>
              </a:ln>
              <a:solidFill>
                <a:srgbClr val="ED7D31"/>
              </a:solidFill>
              <a:effectLst/>
              <a:uLnTx/>
              <a:uFillTx/>
              <a:latin typeface="Calibri" panose="020F0502020204030204"/>
              <a:ea typeface="Calibri"/>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1" i="1" u="none" strike="noStrike" kern="1200" cap="none" spc="0" normalizeH="0" baseline="0" noProof="0">
              <a:ln>
                <a:noFill/>
              </a:ln>
              <a:solidFill>
                <a:srgbClr val="ED7D31">
                  <a:lumMod val="50000"/>
                </a:srgbClr>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1" i="1" u="none" strike="noStrike" kern="1200" cap="none" spc="0" normalizeH="0" baseline="0" noProof="0">
              <a:ln>
                <a:noFill/>
              </a:ln>
              <a:solidFill>
                <a:srgbClr val="ED7D31">
                  <a:lumMod val="50000"/>
                </a:srgbClr>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1" i="1" u="none" strike="noStrike" kern="1200" cap="none" spc="0" normalizeH="0" baseline="0" noProof="0">
              <a:ln>
                <a:noFill/>
              </a:ln>
              <a:solidFill>
                <a:srgbClr val="ED7D31">
                  <a:lumMod val="50000"/>
                </a:srgbClr>
              </a:solidFill>
              <a:effectLst/>
              <a:uLnTx/>
              <a:uFillTx/>
              <a:latin typeface="Calibri" panose="020F0502020204030204"/>
              <a:ea typeface="+mn-ea"/>
              <a:cs typeface="+mn-cs"/>
            </a:endParaRPr>
          </a:p>
          <a:p>
            <a:pPr>
              <a:defRPr/>
            </a:pPr>
            <a:endParaRPr lang="en-US" sz="1350" b="1" i="1">
              <a:solidFill>
                <a:srgbClr val="ED7D31"/>
              </a:solidFill>
              <a:latin typeface="Calibri" panose="020F0502020204030204"/>
            </a:endParaRPr>
          </a:p>
          <a:p>
            <a:pPr>
              <a:defRPr/>
            </a:pPr>
            <a:r>
              <a:rPr lang="en-US" sz="2000" b="1" i="1">
                <a:solidFill>
                  <a:srgbClr val="ED7D31"/>
                </a:solidFill>
                <a:latin typeface="Calibri" panose="020F0502020204030204"/>
              </a:rPr>
              <a:t>GPU 2</a:t>
            </a:r>
            <a:endParaRPr lang="en-US" sz="2000" b="1" i="1" u="none" strike="noStrike" kern="1200" cap="none" spc="0" normalizeH="0" baseline="0" noProof="0">
              <a:ln>
                <a:noFill/>
              </a:ln>
              <a:solidFill>
                <a:srgbClr val="ED7D31"/>
              </a:solidFill>
              <a:effectLst/>
              <a:uLnTx/>
              <a:uFillTx/>
              <a:latin typeface="Calibri" panose="020F0502020204030204"/>
              <a:ea typeface="Calibri"/>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1" i="1" u="none" strike="noStrike" kern="1200" cap="none" spc="0" normalizeH="0" baseline="0" noProof="0">
              <a:ln>
                <a:noFill/>
              </a:ln>
              <a:solidFill>
                <a:srgbClr val="ED7D31">
                  <a:lumMod val="50000"/>
                </a:srgbClr>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1" i="1" u="none" strike="noStrike" kern="1200" cap="none" spc="0" normalizeH="0" baseline="0" noProof="0">
              <a:ln>
                <a:noFill/>
              </a:ln>
              <a:solidFill>
                <a:srgbClr val="ED7D31">
                  <a:lumMod val="50000"/>
                </a:srgbClr>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1" i="1" u="none" strike="noStrike" kern="1200" cap="none" spc="0" normalizeH="0" baseline="0" noProof="0">
              <a:ln>
                <a:noFill/>
              </a:ln>
              <a:solidFill>
                <a:srgbClr val="ED7D31">
                  <a:lumMod val="50000"/>
                </a:srgbClr>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1" i="1" u="none" strike="noStrike" kern="1200" cap="none" spc="0" normalizeH="0" baseline="0" noProof="0">
              <a:ln>
                <a:noFill/>
              </a:ln>
              <a:solidFill>
                <a:srgbClr val="ED7D31">
                  <a:lumMod val="50000"/>
                </a:srgbClr>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b="1" i="1">
                <a:solidFill>
                  <a:srgbClr val="ED7D31"/>
                </a:solidFill>
                <a:latin typeface="Calibri" panose="020F0502020204030204"/>
              </a:rPr>
              <a:t>GPU</a:t>
            </a:r>
            <a:r>
              <a:rPr kumimoji="0" lang="en-US" sz="2000" b="1" i="1" u="none" strike="noStrike" kern="1200" cap="none" spc="0" normalizeH="0" baseline="0" noProof="0">
                <a:ln>
                  <a:noFill/>
                </a:ln>
                <a:solidFill>
                  <a:srgbClr val="ED7D31"/>
                </a:solidFill>
                <a:effectLst/>
                <a:uLnTx/>
                <a:uFillTx/>
                <a:latin typeface="Calibri" panose="020F0502020204030204"/>
                <a:ea typeface="+mn-ea"/>
                <a:cs typeface="+mn-cs"/>
              </a:rPr>
              <a:t> 3</a:t>
            </a:r>
            <a:endParaRPr lang="en-US" sz="2000" b="1" i="1" u="none" strike="noStrike" kern="1200" cap="none" spc="0" normalizeH="0" baseline="0" noProof="0">
              <a:ln>
                <a:noFill/>
              </a:ln>
              <a:solidFill>
                <a:srgbClr val="ED7D31"/>
              </a:solidFill>
              <a:effectLst/>
              <a:uLnTx/>
              <a:uFillTx/>
              <a:latin typeface="Calibri" panose="020F0502020204030204"/>
              <a:ea typeface="Calibri"/>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1" i="1" u="none" strike="noStrike" kern="1200" cap="none" spc="0" normalizeH="0" baseline="0" noProof="0">
              <a:ln>
                <a:noFill/>
              </a:ln>
              <a:solidFill>
                <a:srgbClr val="ED7D31">
                  <a:lumMod val="50000"/>
                </a:srgbClr>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1" i="1" u="none" strike="noStrike" kern="1200" cap="none" spc="0" normalizeH="0" baseline="0" noProof="0">
              <a:ln>
                <a:noFill/>
              </a:ln>
              <a:solidFill>
                <a:srgbClr val="ED7D31">
                  <a:lumMod val="50000"/>
                </a:srgbClr>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1" i="1" u="none" strike="noStrike" kern="1200" cap="none" spc="0" normalizeH="0" baseline="0" noProof="0">
              <a:ln>
                <a:noFill/>
              </a:ln>
              <a:solidFill>
                <a:srgbClr val="ED7D31">
                  <a:lumMod val="50000"/>
                </a:srgbClr>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b="1" i="1">
                <a:solidFill>
                  <a:srgbClr val="ED7D31"/>
                </a:solidFill>
                <a:latin typeface="Calibri" panose="020F0502020204030204"/>
              </a:rPr>
              <a:t>GPU</a:t>
            </a:r>
            <a:r>
              <a:rPr kumimoji="0" lang="en-US" sz="2000" b="1" i="1" u="none" strike="noStrike" kern="1200" cap="none" spc="0" normalizeH="0" baseline="0" noProof="0">
                <a:ln>
                  <a:noFill/>
                </a:ln>
                <a:solidFill>
                  <a:srgbClr val="ED7D31"/>
                </a:solidFill>
                <a:effectLst/>
                <a:uLnTx/>
                <a:uFillTx/>
                <a:latin typeface="Calibri" panose="020F0502020204030204"/>
                <a:ea typeface="+mn-ea"/>
                <a:cs typeface="+mn-cs"/>
              </a:rPr>
              <a:t> 4</a:t>
            </a:r>
            <a:endParaRPr lang="en-US" sz="2000" b="1" i="1" u="none" strike="noStrike" kern="1200" cap="none" spc="0" normalizeH="0" baseline="0" noProof="0">
              <a:ln>
                <a:noFill/>
              </a:ln>
              <a:solidFill>
                <a:srgbClr val="ED7D31"/>
              </a:solidFill>
              <a:effectLst/>
              <a:uLnTx/>
              <a:uFillTx/>
              <a:latin typeface="Calibri" panose="020F0502020204030204"/>
              <a:ea typeface="Calibri"/>
              <a:cs typeface="Calibri"/>
            </a:endParaRPr>
          </a:p>
        </p:txBody>
      </p:sp>
    </p:spTree>
    <p:extLst>
      <p:ext uri="{BB962C8B-B14F-4D97-AF65-F5344CB8AC3E}">
        <p14:creationId xmlns:p14="http://schemas.microsoft.com/office/powerpoint/2010/main" val="15229916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9B1585E4-9BE3-4429-89FF-78B0D286B3B6}"/>
              </a:ext>
            </a:extLst>
          </p:cNvPr>
          <p:cNvGrpSpPr/>
          <p:nvPr/>
        </p:nvGrpSpPr>
        <p:grpSpPr>
          <a:xfrm>
            <a:off x="5270314" y="661411"/>
            <a:ext cx="1486606" cy="6119730"/>
            <a:chOff x="7626392" y="381574"/>
            <a:chExt cx="1486606" cy="6119730"/>
          </a:xfrm>
        </p:grpSpPr>
        <p:grpSp>
          <p:nvGrpSpPr>
            <p:cNvPr id="962" name="Group 961">
              <a:extLst>
                <a:ext uri="{FF2B5EF4-FFF2-40B4-BE49-F238E27FC236}">
                  <a16:creationId xmlns:a16="http://schemas.microsoft.com/office/drawing/2014/main" id="{FAE6C232-63D0-458D-A246-1E482408944C}"/>
                </a:ext>
              </a:extLst>
            </p:cNvPr>
            <p:cNvGrpSpPr/>
            <p:nvPr/>
          </p:nvGrpSpPr>
          <p:grpSpPr>
            <a:xfrm>
              <a:off x="7626392" y="1394876"/>
              <a:ext cx="1486606" cy="5106428"/>
              <a:chOff x="9399151" y="459490"/>
              <a:chExt cx="1612160" cy="6339160"/>
            </a:xfrm>
          </p:grpSpPr>
          <p:sp>
            <p:nvSpPr>
              <p:cNvPr id="838" name="Rectangle 837">
                <a:extLst>
                  <a:ext uri="{FF2B5EF4-FFF2-40B4-BE49-F238E27FC236}">
                    <a16:creationId xmlns:a16="http://schemas.microsoft.com/office/drawing/2014/main" id="{5B345085-DCBC-4D61-A9BC-E01B5A01E309}"/>
                  </a:ext>
                </a:extLst>
              </p:cNvPr>
              <p:cNvSpPr/>
              <p:nvPr/>
            </p:nvSpPr>
            <p:spPr>
              <a:xfrm>
                <a:off x="9407336" y="3039939"/>
                <a:ext cx="1603975" cy="116145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39" name="Rectangle 838">
                <a:extLst>
                  <a:ext uri="{FF2B5EF4-FFF2-40B4-BE49-F238E27FC236}">
                    <a16:creationId xmlns:a16="http://schemas.microsoft.com/office/drawing/2014/main" id="{D3826948-84A8-40A3-A1A7-6D0965366CF7}"/>
                  </a:ext>
                </a:extLst>
              </p:cNvPr>
              <p:cNvSpPr/>
              <p:nvPr/>
            </p:nvSpPr>
            <p:spPr>
              <a:xfrm>
                <a:off x="9407336" y="4341095"/>
                <a:ext cx="1603975" cy="115604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40" name="Rectangle 839">
                <a:extLst>
                  <a:ext uri="{FF2B5EF4-FFF2-40B4-BE49-F238E27FC236}">
                    <a16:creationId xmlns:a16="http://schemas.microsoft.com/office/drawing/2014/main" id="{A435D39B-9363-4D25-A216-5DFFBB36F5FE}"/>
                  </a:ext>
                </a:extLst>
              </p:cNvPr>
              <p:cNvSpPr/>
              <p:nvPr/>
            </p:nvSpPr>
            <p:spPr>
              <a:xfrm>
                <a:off x="9407335" y="5617588"/>
                <a:ext cx="1603975" cy="118106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41" name="Rectangle 840">
                <a:extLst>
                  <a:ext uri="{FF2B5EF4-FFF2-40B4-BE49-F238E27FC236}">
                    <a16:creationId xmlns:a16="http://schemas.microsoft.com/office/drawing/2014/main" id="{97FE3849-1106-4A87-A8C2-2C8BEC48F3B1}"/>
                  </a:ext>
                </a:extLst>
              </p:cNvPr>
              <p:cNvSpPr/>
              <p:nvPr/>
            </p:nvSpPr>
            <p:spPr>
              <a:xfrm>
                <a:off x="9399151" y="1754878"/>
                <a:ext cx="1603975" cy="115958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42" name="Rectangle 841">
                <a:extLst>
                  <a:ext uri="{FF2B5EF4-FFF2-40B4-BE49-F238E27FC236}">
                    <a16:creationId xmlns:a16="http://schemas.microsoft.com/office/drawing/2014/main" id="{CC94CB61-72F4-4FA8-8E2E-D0C82E162506}"/>
                  </a:ext>
                </a:extLst>
              </p:cNvPr>
              <p:cNvSpPr/>
              <p:nvPr/>
            </p:nvSpPr>
            <p:spPr>
              <a:xfrm>
                <a:off x="9401311" y="459490"/>
                <a:ext cx="1609251" cy="116880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848" name="Group 847">
                <a:extLst>
                  <a:ext uri="{FF2B5EF4-FFF2-40B4-BE49-F238E27FC236}">
                    <a16:creationId xmlns:a16="http://schemas.microsoft.com/office/drawing/2014/main" id="{06171EBC-DB7A-43CA-99F4-A3D5116BFA64}"/>
                  </a:ext>
                </a:extLst>
              </p:cNvPr>
              <p:cNvGrpSpPr/>
              <p:nvPr/>
            </p:nvGrpSpPr>
            <p:grpSpPr>
              <a:xfrm>
                <a:off x="9514893" y="4715501"/>
                <a:ext cx="274320" cy="256032"/>
                <a:chOff x="-4761" y="4708701"/>
                <a:chExt cx="699768" cy="626065"/>
              </a:xfrm>
            </p:grpSpPr>
            <p:sp>
              <p:nvSpPr>
                <p:cNvPr id="849" name="Rectangle 848">
                  <a:extLst>
                    <a:ext uri="{FF2B5EF4-FFF2-40B4-BE49-F238E27FC236}">
                      <a16:creationId xmlns:a16="http://schemas.microsoft.com/office/drawing/2014/main" id="{FB0C5AB4-3F0B-46CA-8E8B-DCEFE9F1BDA5}"/>
                    </a:ext>
                  </a:extLst>
                </p:cNvPr>
                <p:cNvSpPr/>
                <p:nvPr/>
              </p:nvSpPr>
              <p:spPr>
                <a:xfrm>
                  <a:off x="-2782" y="4865218"/>
                  <a:ext cx="697789" cy="156516"/>
                </a:xfrm>
                <a:prstGeom prst="rect">
                  <a:avLst/>
                </a:prstGeom>
                <a:solidFill>
                  <a:srgbClr val="7030A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50" name="Rectangle 849">
                  <a:extLst>
                    <a:ext uri="{FF2B5EF4-FFF2-40B4-BE49-F238E27FC236}">
                      <a16:creationId xmlns:a16="http://schemas.microsoft.com/office/drawing/2014/main" id="{852A2F62-C34F-4E11-9072-CD49DD6FC017}"/>
                    </a:ext>
                  </a:extLst>
                </p:cNvPr>
                <p:cNvSpPr/>
                <p:nvPr/>
              </p:nvSpPr>
              <p:spPr>
                <a:xfrm>
                  <a:off x="-2782" y="4708701"/>
                  <a:ext cx="697789" cy="156516"/>
                </a:xfrm>
                <a:prstGeom prst="rect">
                  <a:avLst/>
                </a:prstGeom>
                <a:solidFill>
                  <a:srgbClr val="7030A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51" name="Rectangle 850">
                  <a:extLst>
                    <a:ext uri="{FF2B5EF4-FFF2-40B4-BE49-F238E27FC236}">
                      <a16:creationId xmlns:a16="http://schemas.microsoft.com/office/drawing/2014/main" id="{9149DACF-2288-4E2A-99C9-338DE4766A22}"/>
                    </a:ext>
                  </a:extLst>
                </p:cNvPr>
                <p:cNvSpPr/>
                <p:nvPr/>
              </p:nvSpPr>
              <p:spPr>
                <a:xfrm>
                  <a:off x="-2782" y="5178250"/>
                  <a:ext cx="697789" cy="156516"/>
                </a:xfrm>
                <a:prstGeom prst="rect">
                  <a:avLst/>
                </a:prstGeom>
                <a:solidFill>
                  <a:srgbClr val="00B05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52" name="Rectangle 851">
                  <a:extLst>
                    <a:ext uri="{FF2B5EF4-FFF2-40B4-BE49-F238E27FC236}">
                      <a16:creationId xmlns:a16="http://schemas.microsoft.com/office/drawing/2014/main" id="{6546E4FA-7424-4B21-8E79-FB4B3A98C63B}"/>
                    </a:ext>
                  </a:extLst>
                </p:cNvPr>
                <p:cNvSpPr/>
                <p:nvPr/>
              </p:nvSpPr>
              <p:spPr>
                <a:xfrm>
                  <a:off x="-2782" y="5021734"/>
                  <a:ext cx="697789" cy="156516"/>
                </a:xfrm>
                <a:prstGeom prst="rect">
                  <a:avLst/>
                </a:prstGeom>
                <a:solidFill>
                  <a:srgbClr val="FFC00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53" name="Rectangle 852">
                  <a:extLst>
                    <a:ext uri="{FF2B5EF4-FFF2-40B4-BE49-F238E27FC236}">
                      <a16:creationId xmlns:a16="http://schemas.microsoft.com/office/drawing/2014/main" id="{5DF09EB3-3F80-4EE9-AD3D-B96A88E2DCBC}"/>
                    </a:ext>
                  </a:extLst>
                </p:cNvPr>
                <p:cNvSpPr/>
                <p:nvPr/>
              </p:nvSpPr>
              <p:spPr>
                <a:xfrm>
                  <a:off x="-4761" y="4865218"/>
                  <a:ext cx="348894" cy="156516"/>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54" name="Rectangle 853">
                  <a:extLst>
                    <a:ext uri="{FF2B5EF4-FFF2-40B4-BE49-F238E27FC236}">
                      <a16:creationId xmlns:a16="http://schemas.microsoft.com/office/drawing/2014/main" id="{FBCECA48-6E4F-465B-9872-F71E10C9F711}"/>
                    </a:ext>
                  </a:extLst>
                </p:cNvPr>
                <p:cNvSpPr/>
                <p:nvPr/>
              </p:nvSpPr>
              <p:spPr>
                <a:xfrm>
                  <a:off x="-4761" y="4708701"/>
                  <a:ext cx="348894" cy="156516"/>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55" name="Rectangle 854">
                  <a:extLst>
                    <a:ext uri="{FF2B5EF4-FFF2-40B4-BE49-F238E27FC236}">
                      <a16:creationId xmlns:a16="http://schemas.microsoft.com/office/drawing/2014/main" id="{919D22DC-77E6-4964-840F-1036511AE12D}"/>
                    </a:ext>
                  </a:extLst>
                </p:cNvPr>
                <p:cNvSpPr/>
                <p:nvPr/>
              </p:nvSpPr>
              <p:spPr>
                <a:xfrm>
                  <a:off x="-4761" y="5178250"/>
                  <a:ext cx="348894" cy="156516"/>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56" name="Rectangle 855">
                  <a:extLst>
                    <a:ext uri="{FF2B5EF4-FFF2-40B4-BE49-F238E27FC236}">
                      <a16:creationId xmlns:a16="http://schemas.microsoft.com/office/drawing/2014/main" id="{1D513A3C-16F7-4414-8F05-E6898AF8BC3C}"/>
                    </a:ext>
                  </a:extLst>
                </p:cNvPr>
                <p:cNvSpPr/>
                <p:nvPr/>
              </p:nvSpPr>
              <p:spPr>
                <a:xfrm>
                  <a:off x="-4761" y="5021734"/>
                  <a:ext cx="348894" cy="156516"/>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857" name="Group 856">
                <a:extLst>
                  <a:ext uri="{FF2B5EF4-FFF2-40B4-BE49-F238E27FC236}">
                    <a16:creationId xmlns:a16="http://schemas.microsoft.com/office/drawing/2014/main" id="{C8076E47-062E-49DC-815B-499DD061877A}"/>
                  </a:ext>
                </a:extLst>
              </p:cNvPr>
              <p:cNvGrpSpPr/>
              <p:nvPr/>
            </p:nvGrpSpPr>
            <p:grpSpPr>
              <a:xfrm>
                <a:off x="10621768" y="860148"/>
                <a:ext cx="274320" cy="128016"/>
                <a:chOff x="1507458" y="975898"/>
                <a:chExt cx="699767" cy="313032"/>
              </a:xfrm>
            </p:grpSpPr>
            <p:sp>
              <p:nvSpPr>
                <p:cNvPr id="858" name="Rectangle 857">
                  <a:extLst>
                    <a:ext uri="{FF2B5EF4-FFF2-40B4-BE49-F238E27FC236}">
                      <a16:creationId xmlns:a16="http://schemas.microsoft.com/office/drawing/2014/main" id="{0F969F45-E8FC-44D5-84A2-B8FEB7E5ED6F}"/>
                    </a:ext>
                  </a:extLst>
                </p:cNvPr>
                <p:cNvSpPr/>
                <p:nvPr/>
              </p:nvSpPr>
              <p:spPr>
                <a:xfrm>
                  <a:off x="1509436" y="1132414"/>
                  <a:ext cx="697789" cy="156516"/>
                </a:xfrm>
                <a:prstGeom prst="rect">
                  <a:avLst/>
                </a:prstGeom>
                <a:solidFill>
                  <a:srgbClr val="FFC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59" name="Rectangle 858">
                  <a:extLst>
                    <a:ext uri="{FF2B5EF4-FFF2-40B4-BE49-F238E27FC236}">
                      <a16:creationId xmlns:a16="http://schemas.microsoft.com/office/drawing/2014/main" id="{2CBEA3EF-04AA-46F2-9E85-05D02197F2EF}"/>
                    </a:ext>
                  </a:extLst>
                </p:cNvPr>
                <p:cNvSpPr/>
                <p:nvPr/>
              </p:nvSpPr>
              <p:spPr>
                <a:xfrm>
                  <a:off x="1509436" y="975898"/>
                  <a:ext cx="697789" cy="156516"/>
                </a:xfrm>
                <a:prstGeom prst="rect">
                  <a:avLst/>
                </a:prstGeom>
                <a:solidFill>
                  <a:srgbClr val="FFC00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60" name="Rectangle 859">
                  <a:extLst>
                    <a:ext uri="{FF2B5EF4-FFF2-40B4-BE49-F238E27FC236}">
                      <a16:creationId xmlns:a16="http://schemas.microsoft.com/office/drawing/2014/main" id="{3802839F-7D7D-4B8B-B171-B3F40AECAC39}"/>
                    </a:ext>
                  </a:extLst>
                </p:cNvPr>
                <p:cNvSpPr/>
                <p:nvPr/>
              </p:nvSpPr>
              <p:spPr>
                <a:xfrm>
                  <a:off x="1507458" y="1132414"/>
                  <a:ext cx="348894" cy="156516"/>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61" name="Rectangle 860">
                  <a:extLst>
                    <a:ext uri="{FF2B5EF4-FFF2-40B4-BE49-F238E27FC236}">
                      <a16:creationId xmlns:a16="http://schemas.microsoft.com/office/drawing/2014/main" id="{5075B57F-368F-46F7-8D1D-E6A83906A836}"/>
                    </a:ext>
                  </a:extLst>
                </p:cNvPr>
                <p:cNvSpPr/>
                <p:nvPr/>
              </p:nvSpPr>
              <p:spPr>
                <a:xfrm>
                  <a:off x="1507458" y="975898"/>
                  <a:ext cx="348894" cy="156516"/>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862" name="Group 861">
                <a:extLst>
                  <a:ext uri="{FF2B5EF4-FFF2-40B4-BE49-F238E27FC236}">
                    <a16:creationId xmlns:a16="http://schemas.microsoft.com/office/drawing/2014/main" id="{DCE3CB9C-39E8-4B06-8FD0-C53FC51383AE}"/>
                  </a:ext>
                </a:extLst>
              </p:cNvPr>
              <p:cNvGrpSpPr/>
              <p:nvPr/>
            </p:nvGrpSpPr>
            <p:grpSpPr>
              <a:xfrm>
                <a:off x="10631976" y="3472038"/>
                <a:ext cx="274320" cy="192024"/>
                <a:chOff x="1505482" y="2196547"/>
                <a:chExt cx="699768" cy="469549"/>
              </a:xfrm>
            </p:grpSpPr>
            <p:sp>
              <p:nvSpPr>
                <p:cNvPr id="863" name="Rectangle 862">
                  <a:extLst>
                    <a:ext uri="{FF2B5EF4-FFF2-40B4-BE49-F238E27FC236}">
                      <a16:creationId xmlns:a16="http://schemas.microsoft.com/office/drawing/2014/main" id="{A97F6D32-606F-422C-9E39-B5BE3FB84D90}"/>
                    </a:ext>
                  </a:extLst>
                </p:cNvPr>
                <p:cNvSpPr/>
                <p:nvPr/>
              </p:nvSpPr>
              <p:spPr>
                <a:xfrm>
                  <a:off x="1507461" y="2353063"/>
                  <a:ext cx="697789" cy="156516"/>
                </a:xfrm>
                <a:prstGeom prst="rect">
                  <a:avLst/>
                </a:prstGeom>
                <a:solidFill>
                  <a:srgbClr val="7030A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64" name="Rectangle 863">
                  <a:extLst>
                    <a:ext uri="{FF2B5EF4-FFF2-40B4-BE49-F238E27FC236}">
                      <a16:creationId xmlns:a16="http://schemas.microsoft.com/office/drawing/2014/main" id="{088183B9-E661-479D-BB58-828420E9ED78}"/>
                    </a:ext>
                  </a:extLst>
                </p:cNvPr>
                <p:cNvSpPr/>
                <p:nvPr/>
              </p:nvSpPr>
              <p:spPr>
                <a:xfrm>
                  <a:off x="1507461" y="2196547"/>
                  <a:ext cx="697789" cy="156516"/>
                </a:xfrm>
                <a:prstGeom prst="rect">
                  <a:avLst/>
                </a:prstGeom>
                <a:solidFill>
                  <a:srgbClr val="7030A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65" name="Rectangle 864">
                  <a:extLst>
                    <a:ext uri="{FF2B5EF4-FFF2-40B4-BE49-F238E27FC236}">
                      <a16:creationId xmlns:a16="http://schemas.microsoft.com/office/drawing/2014/main" id="{37F5F33B-7B09-4C55-8FAD-A2505074EFB0}"/>
                    </a:ext>
                  </a:extLst>
                </p:cNvPr>
                <p:cNvSpPr/>
                <p:nvPr/>
              </p:nvSpPr>
              <p:spPr>
                <a:xfrm>
                  <a:off x="1507461" y="2509580"/>
                  <a:ext cx="697789" cy="156516"/>
                </a:xfrm>
                <a:prstGeom prst="rect">
                  <a:avLst/>
                </a:prstGeom>
                <a:solidFill>
                  <a:srgbClr val="7030A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66" name="Rectangle 865">
                  <a:extLst>
                    <a:ext uri="{FF2B5EF4-FFF2-40B4-BE49-F238E27FC236}">
                      <a16:creationId xmlns:a16="http://schemas.microsoft.com/office/drawing/2014/main" id="{948957A1-7A91-4362-AE60-7B7E5A4FE9C4}"/>
                    </a:ext>
                  </a:extLst>
                </p:cNvPr>
                <p:cNvSpPr/>
                <p:nvPr/>
              </p:nvSpPr>
              <p:spPr>
                <a:xfrm>
                  <a:off x="1505482" y="2353063"/>
                  <a:ext cx="348894" cy="156516"/>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67" name="Rectangle 866">
                  <a:extLst>
                    <a:ext uri="{FF2B5EF4-FFF2-40B4-BE49-F238E27FC236}">
                      <a16:creationId xmlns:a16="http://schemas.microsoft.com/office/drawing/2014/main" id="{8281D896-DA60-4EF8-BFA4-15ECD7E23222}"/>
                    </a:ext>
                  </a:extLst>
                </p:cNvPr>
                <p:cNvSpPr/>
                <p:nvPr/>
              </p:nvSpPr>
              <p:spPr>
                <a:xfrm>
                  <a:off x="1505482" y="2196547"/>
                  <a:ext cx="348894" cy="156516"/>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68" name="Rectangle 867">
                  <a:extLst>
                    <a:ext uri="{FF2B5EF4-FFF2-40B4-BE49-F238E27FC236}">
                      <a16:creationId xmlns:a16="http://schemas.microsoft.com/office/drawing/2014/main" id="{1B935AF2-26D4-415B-9F29-57B44C589BB4}"/>
                    </a:ext>
                  </a:extLst>
                </p:cNvPr>
                <p:cNvSpPr/>
                <p:nvPr/>
              </p:nvSpPr>
              <p:spPr>
                <a:xfrm>
                  <a:off x="1505482" y="2509580"/>
                  <a:ext cx="348894" cy="156516"/>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869" name="Group 868">
                <a:extLst>
                  <a:ext uri="{FF2B5EF4-FFF2-40B4-BE49-F238E27FC236}">
                    <a16:creationId xmlns:a16="http://schemas.microsoft.com/office/drawing/2014/main" id="{F70FBBF3-7671-400B-898F-985A1D4EE2BE}"/>
                  </a:ext>
                </a:extLst>
              </p:cNvPr>
              <p:cNvGrpSpPr/>
              <p:nvPr/>
            </p:nvGrpSpPr>
            <p:grpSpPr>
              <a:xfrm>
                <a:off x="10622127" y="2117768"/>
                <a:ext cx="274320" cy="192024"/>
                <a:chOff x="1503507" y="3584988"/>
                <a:chExt cx="699767" cy="469550"/>
              </a:xfrm>
            </p:grpSpPr>
            <p:sp>
              <p:nvSpPr>
                <p:cNvPr id="870" name="Rectangle 869">
                  <a:extLst>
                    <a:ext uri="{FF2B5EF4-FFF2-40B4-BE49-F238E27FC236}">
                      <a16:creationId xmlns:a16="http://schemas.microsoft.com/office/drawing/2014/main" id="{A3622306-74B4-4F42-BC9A-1E7017DC728F}"/>
                    </a:ext>
                  </a:extLst>
                </p:cNvPr>
                <p:cNvSpPr/>
                <p:nvPr/>
              </p:nvSpPr>
              <p:spPr>
                <a:xfrm>
                  <a:off x="1505485" y="3741506"/>
                  <a:ext cx="697789" cy="156516"/>
                </a:xfrm>
                <a:prstGeom prst="rect">
                  <a:avLst/>
                </a:prstGeom>
                <a:solidFill>
                  <a:srgbClr val="00B0F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71" name="Rectangle 870">
                  <a:extLst>
                    <a:ext uri="{FF2B5EF4-FFF2-40B4-BE49-F238E27FC236}">
                      <a16:creationId xmlns:a16="http://schemas.microsoft.com/office/drawing/2014/main" id="{A33EF0BC-9974-4F54-AD27-BFA3D71B221A}"/>
                    </a:ext>
                  </a:extLst>
                </p:cNvPr>
                <p:cNvSpPr/>
                <p:nvPr/>
              </p:nvSpPr>
              <p:spPr>
                <a:xfrm>
                  <a:off x="1505485" y="3584988"/>
                  <a:ext cx="697789" cy="156516"/>
                </a:xfrm>
                <a:prstGeom prst="rect">
                  <a:avLst/>
                </a:prstGeom>
                <a:solidFill>
                  <a:srgbClr val="00B0F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72" name="Rectangle 871">
                  <a:extLst>
                    <a:ext uri="{FF2B5EF4-FFF2-40B4-BE49-F238E27FC236}">
                      <a16:creationId xmlns:a16="http://schemas.microsoft.com/office/drawing/2014/main" id="{9BB43A61-EA61-43EB-81CB-196545B8C7F3}"/>
                    </a:ext>
                  </a:extLst>
                </p:cNvPr>
                <p:cNvSpPr/>
                <p:nvPr/>
              </p:nvSpPr>
              <p:spPr>
                <a:xfrm>
                  <a:off x="1505485" y="3898022"/>
                  <a:ext cx="697789" cy="156516"/>
                </a:xfrm>
                <a:prstGeom prst="rect">
                  <a:avLst/>
                </a:prstGeom>
                <a:solidFill>
                  <a:srgbClr val="00B0F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73" name="Rectangle 872">
                  <a:extLst>
                    <a:ext uri="{FF2B5EF4-FFF2-40B4-BE49-F238E27FC236}">
                      <a16:creationId xmlns:a16="http://schemas.microsoft.com/office/drawing/2014/main" id="{74889DCD-922E-4656-B2A9-F4410DD20DBC}"/>
                    </a:ext>
                  </a:extLst>
                </p:cNvPr>
                <p:cNvSpPr/>
                <p:nvPr/>
              </p:nvSpPr>
              <p:spPr>
                <a:xfrm>
                  <a:off x="1503507" y="3741506"/>
                  <a:ext cx="348894" cy="156516"/>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74" name="Rectangle 873">
                  <a:extLst>
                    <a:ext uri="{FF2B5EF4-FFF2-40B4-BE49-F238E27FC236}">
                      <a16:creationId xmlns:a16="http://schemas.microsoft.com/office/drawing/2014/main" id="{8AF2C26D-F93E-4D98-A05E-556B665A0A55}"/>
                    </a:ext>
                  </a:extLst>
                </p:cNvPr>
                <p:cNvSpPr/>
                <p:nvPr/>
              </p:nvSpPr>
              <p:spPr>
                <a:xfrm>
                  <a:off x="1503507" y="3584988"/>
                  <a:ext cx="348894" cy="156516"/>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75" name="Rectangle 874">
                  <a:extLst>
                    <a:ext uri="{FF2B5EF4-FFF2-40B4-BE49-F238E27FC236}">
                      <a16:creationId xmlns:a16="http://schemas.microsoft.com/office/drawing/2014/main" id="{4809807E-EFF5-4BEB-8803-87C044370F8B}"/>
                    </a:ext>
                  </a:extLst>
                </p:cNvPr>
                <p:cNvSpPr/>
                <p:nvPr/>
              </p:nvSpPr>
              <p:spPr>
                <a:xfrm>
                  <a:off x="1503507" y="3898022"/>
                  <a:ext cx="348894" cy="156516"/>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876" name="Rectangle 875">
                <a:extLst>
                  <a:ext uri="{FF2B5EF4-FFF2-40B4-BE49-F238E27FC236}">
                    <a16:creationId xmlns:a16="http://schemas.microsoft.com/office/drawing/2014/main" id="{F628BA8C-86AD-4D58-BD21-D1E1925D025E}"/>
                  </a:ext>
                </a:extLst>
              </p:cNvPr>
              <p:cNvSpPr/>
              <p:nvPr/>
            </p:nvSpPr>
            <p:spPr>
              <a:xfrm>
                <a:off x="10616620" y="4795528"/>
                <a:ext cx="273545" cy="64008"/>
              </a:xfrm>
              <a:prstGeom prst="rect">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77" name="Rectangle 876">
                <a:extLst>
                  <a:ext uri="{FF2B5EF4-FFF2-40B4-BE49-F238E27FC236}">
                    <a16:creationId xmlns:a16="http://schemas.microsoft.com/office/drawing/2014/main" id="{32B67826-D465-4EA0-9BB8-573749E9AB97}"/>
                  </a:ext>
                </a:extLst>
              </p:cNvPr>
              <p:cNvSpPr/>
              <p:nvPr/>
            </p:nvSpPr>
            <p:spPr>
              <a:xfrm>
                <a:off x="10616620" y="4731520"/>
                <a:ext cx="273545" cy="64008"/>
              </a:xfrm>
              <a:prstGeom prst="rect">
                <a:avLst/>
              </a:prstGeom>
              <a:solidFill>
                <a:srgbClr val="FF000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78" name="Rectangle 877">
                <a:extLst>
                  <a:ext uri="{FF2B5EF4-FFF2-40B4-BE49-F238E27FC236}">
                    <a16:creationId xmlns:a16="http://schemas.microsoft.com/office/drawing/2014/main" id="{BCE4D7AA-824A-4D51-A859-64CA43CB2D2F}"/>
                  </a:ext>
                </a:extLst>
              </p:cNvPr>
              <p:cNvSpPr/>
              <p:nvPr/>
            </p:nvSpPr>
            <p:spPr>
              <a:xfrm>
                <a:off x="10615842" y="4795528"/>
                <a:ext cx="136772" cy="64008"/>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79" name="Rectangle 878">
                <a:extLst>
                  <a:ext uri="{FF2B5EF4-FFF2-40B4-BE49-F238E27FC236}">
                    <a16:creationId xmlns:a16="http://schemas.microsoft.com/office/drawing/2014/main" id="{AF6EE7DD-1D3F-4D9F-BA23-75BC4D54A600}"/>
                  </a:ext>
                </a:extLst>
              </p:cNvPr>
              <p:cNvSpPr/>
              <p:nvPr/>
            </p:nvSpPr>
            <p:spPr>
              <a:xfrm>
                <a:off x="10615842" y="4731520"/>
                <a:ext cx="136772" cy="64008"/>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880" name="Group 879">
                <a:extLst>
                  <a:ext uri="{FF2B5EF4-FFF2-40B4-BE49-F238E27FC236}">
                    <a16:creationId xmlns:a16="http://schemas.microsoft.com/office/drawing/2014/main" id="{0BD607F6-FD61-418D-94BB-610752DB799D}"/>
                  </a:ext>
                </a:extLst>
              </p:cNvPr>
              <p:cNvGrpSpPr/>
              <p:nvPr/>
            </p:nvGrpSpPr>
            <p:grpSpPr>
              <a:xfrm>
                <a:off x="10615842" y="5999556"/>
                <a:ext cx="274320" cy="192024"/>
                <a:chOff x="1501532" y="5950339"/>
                <a:chExt cx="699763" cy="469550"/>
              </a:xfrm>
            </p:grpSpPr>
            <p:sp>
              <p:nvSpPr>
                <p:cNvPr id="881" name="Rectangle 880">
                  <a:extLst>
                    <a:ext uri="{FF2B5EF4-FFF2-40B4-BE49-F238E27FC236}">
                      <a16:creationId xmlns:a16="http://schemas.microsoft.com/office/drawing/2014/main" id="{8455037B-B8A6-4E05-B093-890149FD34DB}"/>
                    </a:ext>
                  </a:extLst>
                </p:cNvPr>
                <p:cNvSpPr/>
                <p:nvPr/>
              </p:nvSpPr>
              <p:spPr>
                <a:xfrm>
                  <a:off x="1503506" y="6106856"/>
                  <a:ext cx="697789" cy="156516"/>
                </a:xfrm>
                <a:prstGeom prst="rect">
                  <a:avLst/>
                </a:prstGeom>
                <a:solidFill>
                  <a:srgbClr val="00B05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82" name="Rectangle 881">
                  <a:extLst>
                    <a:ext uri="{FF2B5EF4-FFF2-40B4-BE49-F238E27FC236}">
                      <a16:creationId xmlns:a16="http://schemas.microsoft.com/office/drawing/2014/main" id="{2062EE09-3A09-4B30-9157-5DDEF68B5AB4}"/>
                    </a:ext>
                  </a:extLst>
                </p:cNvPr>
                <p:cNvSpPr/>
                <p:nvPr/>
              </p:nvSpPr>
              <p:spPr>
                <a:xfrm>
                  <a:off x="1503506" y="5950339"/>
                  <a:ext cx="697789" cy="156516"/>
                </a:xfrm>
                <a:prstGeom prst="rect">
                  <a:avLst/>
                </a:prstGeom>
                <a:solidFill>
                  <a:srgbClr val="00B05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83" name="Rectangle 882">
                  <a:extLst>
                    <a:ext uri="{FF2B5EF4-FFF2-40B4-BE49-F238E27FC236}">
                      <a16:creationId xmlns:a16="http://schemas.microsoft.com/office/drawing/2014/main" id="{1C265056-AE46-4EEB-81D8-A0D122BA9318}"/>
                    </a:ext>
                  </a:extLst>
                </p:cNvPr>
                <p:cNvSpPr/>
                <p:nvPr/>
              </p:nvSpPr>
              <p:spPr>
                <a:xfrm>
                  <a:off x="1503506" y="6263373"/>
                  <a:ext cx="697789" cy="156516"/>
                </a:xfrm>
                <a:prstGeom prst="rect">
                  <a:avLst/>
                </a:prstGeom>
                <a:solidFill>
                  <a:srgbClr val="00B05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84" name="Rectangle 883">
                  <a:extLst>
                    <a:ext uri="{FF2B5EF4-FFF2-40B4-BE49-F238E27FC236}">
                      <a16:creationId xmlns:a16="http://schemas.microsoft.com/office/drawing/2014/main" id="{E4555570-B763-46F1-9761-58CC847A27CF}"/>
                    </a:ext>
                  </a:extLst>
                </p:cNvPr>
                <p:cNvSpPr/>
                <p:nvPr/>
              </p:nvSpPr>
              <p:spPr>
                <a:xfrm>
                  <a:off x="1501532" y="6106856"/>
                  <a:ext cx="348894" cy="156516"/>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85" name="Rectangle 884">
                  <a:extLst>
                    <a:ext uri="{FF2B5EF4-FFF2-40B4-BE49-F238E27FC236}">
                      <a16:creationId xmlns:a16="http://schemas.microsoft.com/office/drawing/2014/main" id="{F14F4EBB-0473-40F5-B783-0CFFFE22F698}"/>
                    </a:ext>
                  </a:extLst>
                </p:cNvPr>
                <p:cNvSpPr/>
                <p:nvPr/>
              </p:nvSpPr>
              <p:spPr>
                <a:xfrm>
                  <a:off x="1501532" y="5950339"/>
                  <a:ext cx="348894" cy="156516"/>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86" name="Rectangle 885">
                  <a:extLst>
                    <a:ext uri="{FF2B5EF4-FFF2-40B4-BE49-F238E27FC236}">
                      <a16:creationId xmlns:a16="http://schemas.microsoft.com/office/drawing/2014/main" id="{DB212357-ADA5-41EC-B0FB-388B32A22FFE}"/>
                    </a:ext>
                  </a:extLst>
                </p:cNvPr>
                <p:cNvSpPr/>
                <p:nvPr/>
              </p:nvSpPr>
              <p:spPr>
                <a:xfrm>
                  <a:off x="1501532" y="6263373"/>
                  <a:ext cx="348894" cy="156516"/>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cxnSp>
            <p:nvCxnSpPr>
              <p:cNvPr id="887" name="Straight Arrow Connector 886">
                <a:extLst>
                  <a:ext uri="{FF2B5EF4-FFF2-40B4-BE49-F238E27FC236}">
                    <a16:creationId xmlns:a16="http://schemas.microsoft.com/office/drawing/2014/main" id="{16B1F62B-2D6D-4D3A-946E-1B0DDBD4893E}"/>
                  </a:ext>
                </a:extLst>
              </p:cNvPr>
              <p:cNvCxnSpPr>
                <a:stCxn id="902" idx="3"/>
                <a:endCxn id="885" idx="1"/>
              </p:cNvCxnSpPr>
              <p:nvPr/>
            </p:nvCxnSpPr>
            <p:spPr>
              <a:xfrm>
                <a:off x="9793482" y="777324"/>
                <a:ext cx="822360" cy="5254237"/>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88" name="Straight Arrow Connector 887">
                <a:extLst>
                  <a:ext uri="{FF2B5EF4-FFF2-40B4-BE49-F238E27FC236}">
                    <a16:creationId xmlns:a16="http://schemas.microsoft.com/office/drawing/2014/main" id="{76B9863A-A16E-4494-BB03-7E84D11CF978}"/>
                  </a:ext>
                </a:extLst>
              </p:cNvPr>
              <p:cNvCxnSpPr>
                <a:stCxn id="901" idx="3"/>
                <a:endCxn id="874" idx="1"/>
              </p:cNvCxnSpPr>
              <p:nvPr/>
            </p:nvCxnSpPr>
            <p:spPr>
              <a:xfrm>
                <a:off x="9793483" y="840644"/>
                <a:ext cx="828645" cy="1309128"/>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89" name="Straight Arrow Connector 888">
                <a:extLst>
                  <a:ext uri="{FF2B5EF4-FFF2-40B4-BE49-F238E27FC236}">
                    <a16:creationId xmlns:a16="http://schemas.microsoft.com/office/drawing/2014/main" id="{67789658-ADF9-492E-A6E3-080D312F75B3}"/>
                  </a:ext>
                </a:extLst>
              </p:cNvPr>
              <p:cNvCxnSpPr>
                <a:stCxn id="905" idx="3"/>
                <a:endCxn id="873" idx="1"/>
              </p:cNvCxnSpPr>
              <p:nvPr/>
            </p:nvCxnSpPr>
            <p:spPr>
              <a:xfrm>
                <a:off x="9793483" y="970035"/>
                <a:ext cx="828645" cy="1243747"/>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90" name="Straight Arrow Connector 889">
                <a:extLst>
                  <a:ext uri="{FF2B5EF4-FFF2-40B4-BE49-F238E27FC236}">
                    <a16:creationId xmlns:a16="http://schemas.microsoft.com/office/drawing/2014/main" id="{A6F71A1D-E1CD-41BC-92C5-7B2265F3E8E1}"/>
                  </a:ext>
                </a:extLst>
              </p:cNvPr>
              <p:cNvCxnSpPr>
                <a:stCxn id="906" idx="3"/>
                <a:endCxn id="884" idx="1"/>
              </p:cNvCxnSpPr>
              <p:nvPr/>
            </p:nvCxnSpPr>
            <p:spPr>
              <a:xfrm>
                <a:off x="9793482" y="906714"/>
                <a:ext cx="822360" cy="5188855"/>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91" name="Straight Arrow Connector 890">
                <a:extLst>
                  <a:ext uri="{FF2B5EF4-FFF2-40B4-BE49-F238E27FC236}">
                    <a16:creationId xmlns:a16="http://schemas.microsoft.com/office/drawing/2014/main" id="{9AA4E2C7-A4DE-4BBE-805B-A2DC4BD8E633}"/>
                  </a:ext>
                </a:extLst>
              </p:cNvPr>
              <p:cNvCxnSpPr>
                <a:stCxn id="913" idx="3"/>
                <a:endCxn id="861" idx="1"/>
              </p:cNvCxnSpPr>
              <p:nvPr/>
            </p:nvCxnSpPr>
            <p:spPr>
              <a:xfrm flipV="1">
                <a:off x="9784208" y="892152"/>
                <a:ext cx="837561" cy="1381006"/>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92" name="Straight Arrow Connector 891">
                <a:extLst>
                  <a:ext uri="{FF2B5EF4-FFF2-40B4-BE49-F238E27FC236}">
                    <a16:creationId xmlns:a16="http://schemas.microsoft.com/office/drawing/2014/main" id="{08A81B79-2ECB-40DF-92D4-705C6C5BFEFC}"/>
                  </a:ext>
                </a:extLst>
              </p:cNvPr>
              <p:cNvCxnSpPr>
                <a:stCxn id="912" idx="3"/>
                <a:endCxn id="879" idx="1"/>
              </p:cNvCxnSpPr>
              <p:nvPr/>
            </p:nvCxnSpPr>
            <p:spPr>
              <a:xfrm>
                <a:off x="9784208" y="2337138"/>
                <a:ext cx="831635" cy="2426386"/>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93" name="Straight Arrow Connector 892">
                <a:extLst>
                  <a:ext uri="{FF2B5EF4-FFF2-40B4-BE49-F238E27FC236}">
                    <a16:creationId xmlns:a16="http://schemas.microsoft.com/office/drawing/2014/main" id="{E5FEC910-B1DC-44C1-9C8D-CCB5D50C238F}"/>
                  </a:ext>
                </a:extLst>
              </p:cNvPr>
              <p:cNvCxnSpPr>
                <a:stCxn id="850" idx="3"/>
                <a:endCxn id="867" idx="1"/>
              </p:cNvCxnSpPr>
              <p:nvPr/>
            </p:nvCxnSpPr>
            <p:spPr>
              <a:xfrm flipV="1">
                <a:off x="9789214" y="3504043"/>
                <a:ext cx="842763" cy="1243463"/>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94" name="Straight Arrow Connector 893">
                <a:extLst>
                  <a:ext uri="{FF2B5EF4-FFF2-40B4-BE49-F238E27FC236}">
                    <a16:creationId xmlns:a16="http://schemas.microsoft.com/office/drawing/2014/main" id="{6374F12E-C419-4B54-AA91-5614962C8980}"/>
                  </a:ext>
                </a:extLst>
              </p:cNvPr>
              <p:cNvCxnSpPr>
                <a:stCxn id="849" idx="3"/>
                <a:endCxn id="866" idx="1"/>
              </p:cNvCxnSpPr>
              <p:nvPr/>
            </p:nvCxnSpPr>
            <p:spPr>
              <a:xfrm flipV="1">
                <a:off x="9789214" y="3568051"/>
                <a:ext cx="842763" cy="1243463"/>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95" name="Straight Arrow Connector 894">
                <a:extLst>
                  <a:ext uri="{FF2B5EF4-FFF2-40B4-BE49-F238E27FC236}">
                    <a16:creationId xmlns:a16="http://schemas.microsoft.com/office/drawing/2014/main" id="{0D4309A4-A44F-4F74-B9E1-A731EEC84A22}"/>
                  </a:ext>
                </a:extLst>
              </p:cNvPr>
              <p:cNvCxnSpPr>
                <a:stCxn id="852" idx="3"/>
                <a:endCxn id="860" idx="1"/>
              </p:cNvCxnSpPr>
              <p:nvPr/>
            </p:nvCxnSpPr>
            <p:spPr>
              <a:xfrm flipV="1">
                <a:off x="9789214" y="956161"/>
                <a:ext cx="832555" cy="3919361"/>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96" name="Straight Arrow Connector 895">
                <a:extLst>
                  <a:ext uri="{FF2B5EF4-FFF2-40B4-BE49-F238E27FC236}">
                    <a16:creationId xmlns:a16="http://schemas.microsoft.com/office/drawing/2014/main" id="{D38814B0-DCEC-480B-9E38-EB4FD0F5E0D6}"/>
                  </a:ext>
                </a:extLst>
              </p:cNvPr>
              <p:cNvCxnSpPr>
                <a:stCxn id="927" idx="3"/>
                <a:endCxn id="868" idx="1"/>
              </p:cNvCxnSpPr>
              <p:nvPr/>
            </p:nvCxnSpPr>
            <p:spPr>
              <a:xfrm flipV="1">
                <a:off x="9793974" y="3632058"/>
                <a:ext cx="838002" cy="2379478"/>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97" name="Straight Arrow Connector 896">
                <a:extLst>
                  <a:ext uri="{FF2B5EF4-FFF2-40B4-BE49-F238E27FC236}">
                    <a16:creationId xmlns:a16="http://schemas.microsoft.com/office/drawing/2014/main" id="{67311726-24C4-48DA-94A8-134E7B3499DB}"/>
                  </a:ext>
                </a:extLst>
              </p:cNvPr>
              <p:cNvCxnSpPr>
                <a:stCxn id="926" idx="3"/>
                <a:endCxn id="958" idx="1"/>
              </p:cNvCxnSpPr>
              <p:nvPr/>
            </p:nvCxnSpPr>
            <p:spPr>
              <a:xfrm flipV="1">
                <a:off x="9793974" y="4895112"/>
                <a:ext cx="821480" cy="1180073"/>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98" name="Straight Arrow Connector 897">
                <a:extLst>
                  <a:ext uri="{FF2B5EF4-FFF2-40B4-BE49-F238E27FC236}">
                    <a16:creationId xmlns:a16="http://schemas.microsoft.com/office/drawing/2014/main" id="{B342F7FF-0D1B-4F14-AA50-2229D0F5ACE9}"/>
                  </a:ext>
                </a:extLst>
              </p:cNvPr>
              <p:cNvCxnSpPr>
                <a:stCxn id="910" idx="3"/>
                <a:endCxn id="886" idx="1"/>
              </p:cNvCxnSpPr>
              <p:nvPr/>
            </p:nvCxnSpPr>
            <p:spPr>
              <a:xfrm>
                <a:off x="9784208" y="2209178"/>
                <a:ext cx="831635" cy="3950399"/>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99" name="Straight Arrow Connector 898">
                <a:extLst>
                  <a:ext uri="{FF2B5EF4-FFF2-40B4-BE49-F238E27FC236}">
                    <a16:creationId xmlns:a16="http://schemas.microsoft.com/office/drawing/2014/main" id="{DEDC6099-68BD-4C03-8E0F-63C88AAFCF03}"/>
                  </a:ext>
                </a:extLst>
              </p:cNvPr>
              <p:cNvCxnSpPr>
                <a:stCxn id="911" idx="3"/>
                <a:endCxn id="875" idx="1"/>
              </p:cNvCxnSpPr>
              <p:nvPr/>
            </p:nvCxnSpPr>
            <p:spPr>
              <a:xfrm>
                <a:off x="9784207" y="2145198"/>
                <a:ext cx="837920" cy="132591"/>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900" name="Group 899">
                <a:extLst>
                  <a:ext uri="{FF2B5EF4-FFF2-40B4-BE49-F238E27FC236}">
                    <a16:creationId xmlns:a16="http://schemas.microsoft.com/office/drawing/2014/main" id="{509BDE54-64C8-4827-8211-826489E8AEC9}"/>
                  </a:ext>
                </a:extLst>
              </p:cNvPr>
              <p:cNvGrpSpPr/>
              <p:nvPr/>
            </p:nvGrpSpPr>
            <p:grpSpPr>
              <a:xfrm>
                <a:off x="9519162" y="745662"/>
                <a:ext cx="274320" cy="256032"/>
                <a:chOff x="-9168" y="976137"/>
                <a:chExt cx="699767" cy="632855"/>
              </a:xfrm>
            </p:grpSpPr>
            <p:sp>
              <p:nvSpPr>
                <p:cNvPr id="901" name="Rectangle 900">
                  <a:extLst>
                    <a:ext uri="{FF2B5EF4-FFF2-40B4-BE49-F238E27FC236}">
                      <a16:creationId xmlns:a16="http://schemas.microsoft.com/office/drawing/2014/main" id="{E1DA2124-6EC0-4D3E-90FB-ADB54098F89D}"/>
                    </a:ext>
                  </a:extLst>
                </p:cNvPr>
                <p:cNvSpPr/>
                <p:nvPr/>
              </p:nvSpPr>
              <p:spPr>
                <a:xfrm>
                  <a:off x="-7190" y="1132653"/>
                  <a:ext cx="697789" cy="156516"/>
                </a:xfrm>
                <a:prstGeom prst="rect">
                  <a:avLst/>
                </a:prstGeom>
                <a:solidFill>
                  <a:srgbClr val="00B0F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02" name="Rectangle 901">
                  <a:extLst>
                    <a:ext uri="{FF2B5EF4-FFF2-40B4-BE49-F238E27FC236}">
                      <a16:creationId xmlns:a16="http://schemas.microsoft.com/office/drawing/2014/main" id="{36402E8D-339B-4E96-AEBE-E328019A7843}"/>
                    </a:ext>
                  </a:extLst>
                </p:cNvPr>
                <p:cNvSpPr/>
                <p:nvPr/>
              </p:nvSpPr>
              <p:spPr>
                <a:xfrm>
                  <a:off x="-7190" y="976137"/>
                  <a:ext cx="697789" cy="156516"/>
                </a:xfrm>
                <a:prstGeom prst="rect">
                  <a:avLst/>
                </a:prstGeom>
                <a:solidFill>
                  <a:srgbClr val="00B05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03" name="Rectangle 902">
                  <a:extLst>
                    <a:ext uri="{FF2B5EF4-FFF2-40B4-BE49-F238E27FC236}">
                      <a16:creationId xmlns:a16="http://schemas.microsoft.com/office/drawing/2014/main" id="{A6A03F94-55C8-423E-A5EB-C688BDFF7E38}"/>
                    </a:ext>
                  </a:extLst>
                </p:cNvPr>
                <p:cNvSpPr/>
                <p:nvPr/>
              </p:nvSpPr>
              <p:spPr>
                <a:xfrm>
                  <a:off x="-9168" y="1132653"/>
                  <a:ext cx="348894" cy="156516"/>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04" name="Rectangle 903">
                  <a:extLst>
                    <a:ext uri="{FF2B5EF4-FFF2-40B4-BE49-F238E27FC236}">
                      <a16:creationId xmlns:a16="http://schemas.microsoft.com/office/drawing/2014/main" id="{F5598207-9457-4FE7-B2BE-5C2DBF89D911}"/>
                    </a:ext>
                  </a:extLst>
                </p:cNvPr>
                <p:cNvSpPr/>
                <p:nvPr/>
              </p:nvSpPr>
              <p:spPr>
                <a:xfrm>
                  <a:off x="-9168" y="976137"/>
                  <a:ext cx="348894" cy="156516"/>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05" name="Rectangle 904">
                  <a:extLst>
                    <a:ext uri="{FF2B5EF4-FFF2-40B4-BE49-F238E27FC236}">
                      <a16:creationId xmlns:a16="http://schemas.microsoft.com/office/drawing/2014/main" id="{31C085A0-A4CC-4093-BE7B-30CD5D45B566}"/>
                    </a:ext>
                  </a:extLst>
                </p:cNvPr>
                <p:cNvSpPr/>
                <p:nvPr/>
              </p:nvSpPr>
              <p:spPr>
                <a:xfrm>
                  <a:off x="-7190" y="1452476"/>
                  <a:ext cx="697789" cy="156516"/>
                </a:xfrm>
                <a:prstGeom prst="rect">
                  <a:avLst/>
                </a:prstGeom>
                <a:solidFill>
                  <a:srgbClr val="00B0F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06" name="Rectangle 905">
                  <a:extLst>
                    <a:ext uri="{FF2B5EF4-FFF2-40B4-BE49-F238E27FC236}">
                      <a16:creationId xmlns:a16="http://schemas.microsoft.com/office/drawing/2014/main" id="{695E69E9-00B4-4F18-9CCD-3B0E62295D8A}"/>
                    </a:ext>
                  </a:extLst>
                </p:cNvPr>
                <p:cNvSpPr/>
                <p:nvPr/>
              </p:nvSpPr>
              <p:spPr>
                <a:xfrm>
                  <a:off x="-7190" y="1295960"/>
                  <a:ext cx="697789" cy="156516"/>
                </a:xfrm>
                <a:prstGeom prst="rect">
                  <a:avLst/>
                </a:prstGeom>
                <a:solidFill>
                  <a:srgbClr val="00B05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07" name="Rectangle 906">
                  <a:extLst>
                    <a:ext uri="{FF2B5EF4-FFF2-40B4-BE49-F238E27FC236}">
                      <a16:creationId xmlns:a16="http://schemas.microsoft.com/office/drawing/2014/main" id="{6C1F6A81-F10F-4E1E-8664-38EB8E70ECF8}"/>
                    </a:ext>
                  </a:extLst>
                </p:cNvPr>
                <p:cNvSpPr/>
                <p:nvPr/>
              </p:nvSpPr>
              <p:spPr>
                <a:xfrm>
                  <a:off x="-9168" y="1452476"/>
                  <a:ext cx="348894" cy="156516"/>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08" name="Rectangle 907">
                  <a:extLst>
                    <a:ext uri="{FF2B5EF4-FFF2-40B4-BE49-F238E27FC236}">
                      <a16:creationId xmlns:a16="http://schemas.microsoft.com/office/drawing/2014/main" id="{E3EF32E2-B745-4A5B-A4CF-34C0CA7918A4}"/>
                    </a:ext>
                  </a:extLst>
                </p:cNvPr>
                <p:cNvSpPr/>
                <p:nvPr/>
              </p:nvSpPr>
              <p:spPr>
                <a:xfrm>
                  <a:off x="-9168" y="1295960"/>
                  <a:ext cx="348894" cy="156516"/>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909" name="Group 908">
                <a:extLst>
                  <a:ext uri="{FF2B5EF4-FFF2-40B4-BE49-F238E27FC236}">
                    <a16:creationId xmlns:a16="http://schemas.microsoft.com/office/drawing/2014/main" id="{5B53F819-686E-4EBA-8A4F-3C4331A69A09}"/>
                  </a:ext>
                </a:extLst>
              </p:cNvPr>
              <p:cNvGrpSpPr/>
              <p:nvPr/>
            </p:nvGrpSpPr>
            <p:grpSpPr>
              <a:xfrm>
                <a:off x="9509887" y="2113207"/>
                <a:ext cx="274320" cy="320040"/>
                <a:chOff x="-9767" y="2195965"/>
                <a:chExt cx="699916" cy="782921"/>
              </a:xfrm>
            </p:grpSpPr>
            <p:sp>
              <p:nvSpPr>
                <p:cNvPr id="910" name="Rectangle 909">
                  <a:extLst>
                    <a:ext uri="{FF2B5EF4-FFF2-40B4-BE49-F238E27FC236}">
                      <a16:creationId xmlns:a16="http://schemas.microsoft.com/office/drawing/2014/main" id="{BDC01315-7E1C-4722-8ABC-8B25544D191C}"/>
                    </a:ext>
                  </a:extLst>
                </p:cNvPr>
                <p:cNvSpPr/>
                <p:nvPr/>
              </p:nvSpPr>
              <p:spPr>
                <a:xfrm>
                  <a:off x="-7640" y="2352481"/>
                  <a:ext cx="697789" cy="156516"/>
                </a:xfrm>
                <a:prstGeom prst="rect">
                  <a:avLst/>
                </a:prstGeom>
                <a:solidFill>
                  <a:srgbClr val="00B05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11" name="Rectangle 910">
                  <a:extLst>
                    <a:ext uri="{FF2B5EF4-FFF2-40B4-BE49-F238E27FC236}">
                      <a16:creationId xmlns:a16="http://schemas.microsoft.com/office/drawing/2014/main" id="{7874FC9C-1F0B-4E48-ABAC-24EA43BD4558}"/>
                    </a:ext>
                  </a:extLst>
                </p:cNvPr>
                <p:cNvSpPr/>
                <p:nvPr/>
              </p:nvSpPr>
              <p:spPr>
                <a:xfrm>
                  <a:off x="-7640" y="2195965"/>
                  <a:ext cx="697789" cy="156516"/>
                </a:xfrm>
                <a:prstGeom prst="rect">
                  <a:avLst/>
                </a:prstGeom>
                <a:solidFill>
                  <a:srgbClr val="00B0F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12" name="Rectangle 911">
                  <a:extLst>
                    <a:ext uri="{FF2B5EF4-FFF2-40B4-BE49-F238E27FC236}">
                      <a16:creationId xmlns:a16="http://schemas.microsoft.com/office/drawing/2014/main" id="{C7524A03-161E-4270-AB33-AFC72E7161BA}"/>
                    </a:ext>
                  </a:extLst>
                </p:cNvPr>
                <p:cNvSpPr/>
                <p:nvPr/>
              </p:nvSpPr>
              <p:spPr>
                <a:xfrm>
                  <a:off x="-7640" y="2665514"/>
                  <a:ext cx="697789" cy="156516"/>
                </a:xfrm>
                <a:prstGeom prst="rect">
                  <a:avLst/>
                </a:prstGeom>
                <a:solidFill>
                  <a:srgbClr val="FF000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13" name="Rectangle 912">
                  <a:extLst>
                    <a:ext uri="{FF2B5EF4-FFF2-40B4-BE49-F238E27FC236}">
                      <a16:creationId xmlns:a16="http://schemas.microsoft.com/office/drawing/2014/main" id="{1FCAEA7C-9420-4628-9BE6-E6E5F8887062}"/>
                    </a:ext>
                  </a:extLst>
                </p:cNvPr>
                <p:cNvSpPr/>
                <p:nvPr/>
              </p:nvSpPr>
              <p:spPr>
                <a:xfrm>
                  <a:off x="-7640" y="2508998"/>
                  <a:ext cx="697789" cy="156516"/>
                </a:xfrm>
                <a:prstGeom prst="rect">
                  <a:avLst/>
                </a:prstGeom>
                <a:solidFill>
                  <a:srgbClr val="FFC00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14" name="Rectangle 913">
                  <a:extLst>
                    <a:ext uri="{FF2B5EF4-FFF2-40B4-BE49-F238E27FC236}">
                      <a16:creationId xmlns:a16="http://schemas.microsoft.com/office/drawing/2014/main" id="{20F9C560-B1D3-4873-9EFC-D9B48314B2E8}"/>
                    </a:ext>
                  </a:extLst>
                </p:cNvPr>
                <p:cNvSpPr/>
                <p:nvPr/>
              </p:nvSpPr>
              <p:spPr>
                <a:xfrm>
                  <a:off x="-9618" y="2352481"/>
                  <a:ext cx="348894" cy="156516"/>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15" name="Rectangle 914">
                  <a:extLst>
                    <a:ext uri="{FF2B5EF4-FFF2-40B4-BE49-F238E27FC236}">
                      <a16:creationId xmlns:a16="http://schemas.microsoft.com/office/drawing/2014/main" id="{EEF71911-4656-4B63-97F2-E6EA1388DCD2}"/>
                    </a:ext>
                  </a:extLst>
                </p:cNvPr>
                <p:cNvSpPr/>
                <p:nvPr/>
              </p:nvSpPr>
              <p:spPr>
                <a:xfrm>
                  <a:off x="-9618" y="2195965"/>
                  <a:ext cx="348894" cy="156516"/>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16" name="Rectangle 915">
                  <a:extLst>
                    <a:ext uri="{FF2B5EF4-FFF2-40B4-BE49-F238E27FC236}">
                      <a16:creationId xmlns:a16="http://schemas.microsoft.com/office/drawing/2014/main" id="{4A255940-8449-47BF-ABE9-9F84B9FD89E0}"/>
                    </a:ext>
                  </a:extLst>
                </p:cNvPr>
                <p:cNvSpPr/>
                <p:nvPr/>
              </p:nvSpPr>
              <p:spPr>
                <a:xfrm>
                  <a:off x="-9618" y="2665514"/>
                  <a:ext cx="348894" cy="156516"/>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17" name="Rectangle 916">
                  <a:extLst>
                    <a:ext uri="{FF2B5EF4-FFF2-40B4-BE49-F238E27FC236}">
                      <a16:creationId xmlns:a16="http://schemas.microsoft.com/office/drawing/2014/main" id="{23424702-E1F8-4DB8-931F-8709DB45F96B}"/>
                    </a:ext>
                  </a:extLst>
                </p:cNvPr>
                <p:cNvSpPr/>
                <p:nvPr/>
              </p:nvSpPr>
              <p:spPr>
                <a:xfrm>
                  <a:off x="-9618" y="2508998"/>
                  <a:ext cx="348894" cy="156516"/>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18" name="Rectangle 917">
                  <a:extLst>
                    <a:ext uri="{FF2B5EF4-FFF2-40B4-BE49-F238E27FC236}">
                      <a16:creationId xmlns:a16="http://schemas.microsoft.com/office/drawing/2014/main" id="{F62ABE00-CD17-4A0C-B1C9-7419C302E8B5}"/>
                    </a:ext>
                  </a:extLst>
                </p:cNvPr>
                <p:cNvSpPr/>
                <p:nvPr/>
              </p:nvSpPr>
              <p:spPr>
                <a:xfrm>
                  <a:off x="-7789" y="2822370"/>
                  <a:ext cx="697789" cy="156516"/>
                </a:xfrm>
                <a:prstGeom prst="rect">
                  <a:avLst/>
                </a:prstGeom>
                <a:solidFill>
                  <a:srgbClr val="FF000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19" name="Rectangle 918">
                  <a:extLst>
                    <a:ext uri="{FF2B5EF4-FFF2-40B4-BE49-F238E27FC236}">
                      <a16:creationId xmlns:a16="http://schemas.microsoft.com/office/drawing/2014/main" id="{2E8BBA4D-8966-40E1-A088-00ACB57C2475}"/>
                    </a:ext>
                  </a:extLst>
                </p:cNvPr>
                <p:cNvSpPr/>
                <p:nvPr/>
              </p:nvSpPr>
              <p:spPr>
                <a:xfrm>
                  <a:off x="-9767" y="2822370"/>
                  <a:ext cx="348894" cy="156516"/>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920" name="Group 919">
                <a:extLst>
                  <a:ext uri="{FF2B5EF4-FFF2-40B4-BE49-F238E27FC236}">
                    <a16:creationId xmlns:a16="http://schemas.microsoft.com/office/drawing/2014/main" id="{9197B9AE-76DC-4ED1-9879-99A2C5B10FD8}"/>
                  </a:ext>
                </a:extLst>
              </p:cNvPr>
              <p:cNvGrpSpPr/>
              <p:nvPr/>
            </p:nvGrpSpPr>
            <p:grpSpPr>
              <a:xfrm>
                <a:off x="9509887" y="3360465"/>
                <a:ext cx="274320" cy="128016"/>
                <a:chOff x="-10297" y="3581792"/>
                <a:chExt cx="699767" cy="313032"/>
              </a:xfrm>
            </p:grpSpPr>
            <p:sp>
              <p:nvSpPr>
                <p:cNvPr id="921" name="Rectangle 920">
                  <a:extLst>
                    <a:ext uri="{FF2B5EF4-FFF2-40B4-BE49-F238E27FC236}">
                      <a16:creationId xmlns:a16="http://schemas.microsoft.com/office/drawing/2014/main" id="{2F215224-687B-455D-90C5-416EEB05AD96}"/>
                    </a:ext>
                  </a:extLst>
                </p:cNvPr>
                <p:cNvSpPr/>
                <p:nvPr/>
              </p:nvSpPr>
              <p:spPr>
                <a:xfrm>
                  <a:off x="-8319" y="3738308"/>
                  <a:ext cx="697789" cy="156516"/>
                </a:xfrm>
                <a:prstGeom prst="rect">
                  <a:avLst/>
                </a:prstGeom>
                <a:solidFill>
                  <a:srgbClr val="00B0F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22" name="Rectangle 921">
                  <a:extLst>
                    <a:ext uri="{FF2B5EF4-FFF2-40B4-BE49-F238E27FC236}">
                      <a16:creationId xmlns:a16="http://schemas.microsoft.com/office/drawing/2014/main" id="{9396A948-6B0B-441A-A520-9038B39A79F8}"/>
                    </a:ext>
                  </a:extLst>
                </p:cNvPr>
                <p:cNvSpPr/>
                <p:nvPr/>
              </p:nvSpPr>
              <p:spPr>
                <a:xfrm>
                  <a:off x="-8319" y="3581792"/>
                  <a:ext cx="697789" cy="156516"/>
                </a:xfrm>
                <a:prstGeom prst="rect">
                  <a:avLst/>
                </a:prstGeom>
                <a:solidFill>
                  <a:srgbClr val="00B05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23" name="Rectangle 922">
                  <a:extLst>
                    <a:ext uri="{FF2B5EF4-FFF2-40B4-BE49-F238E27FC236}">
                      <a16:creationId xmlns:a16="http://schemas.microsoft.com/office/drawing/2014/main" id="{1590C6D1-5781-4089-9583-F1FC6F972FC8}"/>
                    </a:ext>
                  </a:extLst>
                </p:cNvPr>
                <p:cNvSpPr/>
                <p:nvPr/>
              </p:nvSpPr>
              <p:spPr>
                <a:xfrm>
                  <a:off x="-10297" y="3738308"/>
                  <a:ext cx="348894" cy="156516"/>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24" name="Rectangle 923">
                  <a:extLst>
                    <a:ext uri="{FF2B5EF4-FFF2-40B4-BE49-F238E27FC236}">
                      <a16:creationId xmlns:a16="http://schemas.microsoft.com/office/drawing/2014/main" id="{01410E8B-5C67-4AA5-B3EA-10832D987F90}"/>
                    </a:ext>
                  </a:extLst>
                </p:cNvPr>
                <p:cNvSpPr/>
                <p:nvPr/>
              </p:nvSpPr>
              <p:spPr>
                <a:xfrm>
                  <a:off x="-10297" y="3581792"/>
                  <a:ext cx="348894" cy="156516"/>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925" name="Group 924">
                <a:extLst>
                  <a:ext uri="{FF2B5EF4-FFF2-40B4-BE49-F238E27FC236}">
                    <a16:creationId xmlns:a16="http://schemas.microsoft.com/office/drawing/2014/main" id="{CCAE95DA-F979-42F1-B66D-36C360703DF3}"/>
                  </a:ext>
                </a:extLst>
              </p:cNvPr>
              <p:cNvGrpSpPr/>
              <p:nvPr/>
            </p:nvGrpSpPr>
            <p:grpSpPr>
              <a:xfrm>
                <a:off x="9519654" y="5979712"/>
                <a:ext cx="274320" cy="320040"/>
                <a:chOff x="0" y="5935208"/>
                <a:chExt cx="700298" cy="787009"/>
              </a:xfrm>
            </p:grpSpPr>
            <p:sp>
              <p:nvSpPr>
                <p:cNvPr id="926" name="Rectangle 925">
                  <a:extLst>
                    <a:ext uri="{FF2B5EF4-FFF2-40B4-BE49-F238E27FC236}">
                      <a16:creationId xmlns:a16="http://schemas.microsoft.com/office/drawing/2014/main" id="{725CB95C-3A0C-4B4F-A385-260340E8571E}"/>
                    </a:ext>
                  </a:extLst>
                </p:cNvPr>
                <p:cNvSpPr/>
                <p:nvPr/>
              </p:nvSpPr>
              <p:spPr>
                <a:xfrm>
                  <a:off x="2509" y="6091725"/>
                  <a:ext cx="697789" cy="156516"/>
                </a:xfrm>
                <a:prstGeom prst="rect">
                  <a:avLst/>
                </a:prstGeom>
                <a:solidFill>
                  <a:srgbClr val="FF000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27" name="Rectangle 926">
                  <a:extLst>
                    <a:ext uri="{FF2B5EF4-FFF2-40B4-BE49-F238E27FC236}">
                      <a16:creationId xmlns:a16="http://schemas.microsoft.com/office/drawing/2014/main" id="{6CAD5F5C-1FEC-4783-A088-381657BE2C01}"/>
                    </a:ext>
                  </a:extLst>
                </p:cNvPr>
                <p:cNvSpPr/>
                <p:nvPr/>
              </p:nvSpPr>
              <p:spPr>
                <a:xfrm>
                  <a:off x="2509" y="5935208"/>
                  <a:ext cx="697789" cy="156516"/>
                </a:xfrm>
                <a:prstGeom prst="rect">
                  <a:avLst/>
                </a:prstGeom>
                <a:solidFill>
                  <a:srgbClr val="7030A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28" name="Rectangle 927">
                  <a:extLst>
                    <a:ext uri="{FF2B5EF4-FFF2-40B4-BE49-F238E27FC236}">
                      <a16:creationId xmlns:a16="http://schemas.microsoft.com/office/drawing/2014/main" id="{76AFB1FB-FA17-4AA2-A742-3D35F0D0FF4D}"/>
                    </a:ext>
                  </a:extLst>
                </p:cNvPr>
                <p:cNvSpPr/>
                <p:nvPr/>
              </p:nvSpPr>
              <p:spPr>
                <a:xfrm>
                  <a:off x="2509" y="6248242"/>
                  <a:ext cx="697789" cy="156516"/>
                </a:xfrm>
                <a:prstGeom prst="rect">
                  <a:avLst/>
                </a:prstGeom>
                <a:solidFill>
                  <a:srgbClr val="00B0F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29" name="Rectangle 928">
                  <a:extLst>
                    <a:ext uri="{FF2B5EF4-FFF2-40B4-BE49-F238E27FC236}">
                      <a16:creationId xmlns:a16="http://schemas.microsoft.com/office/drawing/2014/main" id="{062433EE-A4CA-4DD1-9E55-FB98206EB298}"/>
                    </a:ext>
                  </a:extLst>
                </p:cNvPr>
                <p:cNvSpPr/>
                <p:nvPr/>
              </p:nvSpPr>
              <p:spPr>
                <a:xfrm>
                  <a:off x="531" y="6091725"/>
                  <a:ext cx="348894" cy="156516"/>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30" name="Rectangle 929">
                  <a:extLst>
                    <a:ext uri="{FF2B5EF4-FFF2-40B4-BE49-F238E27FC236}">
                      <a16:creationId xmlns:a16="http://schemas.microsoft.com/office/drawing/2014/main" id="{33945522-A7D0-44D5-9523-5D66BB920E82}"/>
                    </a:ext>
                  </a:extLst>
                </p:cNvPr>
                <p:cNvSpPr/>
                <p:nvPr/>
              </p:nvSpPr>
              <p:spPr>
                <a:xfrm>
                  <a:off x="531" y="5935208"/>
                  <a:ext cx="348894" cy="156516"/>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31" name="Rectangle 930">
                  <a:extLst>
                    <a:ext uri="{FF2B5EF4-FFF2-40B4-BE49-F238E27FC236}">
                      <a16:creationId xmlns:a16="http://schemas.microsoft.com/office/drawing/2014/main" id="{0EFEA336-13FB-47D1-A81E-915319E5D581}"/>
                    </a:ext>
                  </a:extLst>
                </p:cNvPr>
                <p:cNvSpPr/>
                <p:nvPr/>
              </p:nvSpPr>
              <p:spPr>
                <a:xfrm>
                  <a:off x="531" y="6248242"/>
                  <a:ext cx="348894" cy="156516"/>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32" name="Rectangle 931">
                  <a:extLst>
                    <a:ext uri="{FF2B5EF4-FFF2-40B4-BE49-F238E27FC236}">
                      <a16:creationId xmlns:a16="http://schemas.microsoft.com/office/drawing/2014/main" id="{3D315B81-D871-4FE3-871C-B5526F45E195}"/>
                    </a:ext>
                  </a:extLst>
                </p:cNvPr>
                <p:cNvSpPr/>
                <p:nvPr/>
              </p:nvSpPr>
              <p:spPr>
                <a:xfrm>
                  <a:off x="1978" y="6565701"/>
                  <a:ext cx="697789" cy="156516"/>
                </a:xfrm>
                <a:prstGeom prst="rect">
                  <a:avLst/>
                </a:prstGeom>
                <a:solidFill>
                  <a:srgbClr val="00B0F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33" name="Rectangle 932">
                  <a:extLst>
                    <a:ext uri="{FF2B5EF4-FFF2-40B4-BE49-F238E27FC236}">
                      <a16:creationId xmlns:a16="http://schemas.microsoft.com/office/drawing/2014/main" id="{3F4EC9F8-3895-4A41-9192-470D6AE13223}"/>
                    </a:ext>
                  </a:extLst>
                </p:cNvPr>
                <p:cNvSpPr/>
                <p:nvPr/>
              </p:nvSpPr>
              <p:spPr>
                <a:xfrm>
                  <a:off x="1978" y="6409185"/>
                  <a:ext cx="697789" cy="156516"/>
                </a:xfrm>
                <a:prstGeom prst="rect">
                  <a:avLst/>
                </a:prstGeom>
                <a:solidFill>
                  <a:srgbClr val="00B05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34" name="Rectangle 933">
                  <a:extLst>
                    <a:ext uri="{FF2B5EF4-FFF2-40B4-BE49-F238E27FC236}">
                      <a16:creationId xmlns:a16="http://schemas.microsoft.com/office/drawing/2014/main" id="{65AF5B13-EDD2-40D0-8551-BA5AEE654E47}"/>
                    </a:ext>
                  </a:extLst>
                </p:cNvPr>
                <p:cNvSpPr/>
                <p:nvPr/>
              </p:nvSpPr>
              <p:spPr>
                <a:xfrm>
                  <a:off x="0" y="6565701"/>
                  <a:ext cx="348894" cy="156516"/>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35" name="Rectangle 934">
                  <a:extLst>
                    <a:ext uri="{FF2B5EF4-FFF2-40B4-BE49-F238E27FC236}">
                      <a16:creationId xmlns:a16="http://schemas.microsoft.com/office/drawing/2014/main" id="{37F9413C-AABF-44A2-9EE0-4BAA9B141C65}"/>
                    </a:ext>
                  </a:extLst>
                </p:cNvPr>
                <p:cNvSpPr/>
                <p:nvPr/>
              </p:nvSpPr>
              <p:spPr>
                <a:xfrm>
                  <a:off x="0" y="6409185"/>
                  <a:ext cx="348894" cy="156516"/>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936" name="Group 935">
                <a:extLst>
                  <a:ext uri="{FF2B5EF4-FFF2-40B4-BE49-F238E27FC236}">
                    <a16:creationId xmlns:a16="http://schemas.microsoft.com/office/drawing/2014/main" id="{972A990F-3181-49EB-8D14-B9F5B75DF403}"/>
                  </a:ext>
                </a:extLst>
              </p:cNvPr>
              <p:cNvGrpSpPr/>
              <p:nvPr/>
            </p:nvGrpSpPr>
            <p:grpSpPr>
              <a:xfrm>
                <a:off x="10622486" y="2308360"/>
                <a:ext cx="274320" cy="192024"/>
                <a:chOff x="1503507" y="3584988"/>
                <a:chExt cx="699767" cy="469550"/>
              </a:xfrm>
            </p:grpSpPr>
            <p:sp>
              <p:nvSpPr>
                <p:cNvPr id="937" name="Rectangle 936">
                  <a:extLst>
                    <a:ext uri="{FF2B5EF4-FFF2-40B4-BE49-F238E27FC236}">
                      <a16:creationId xmlns:a16="http://schemas.microsoft.com/office/drawing/2014/main" id="{AC34643B-B414-4924-8F88-E816C76DF7A0}"/>
                    </a:ext>
                  </a:extLst>
                </p:cNvPr>
                <p:cNvSpPr/>
                <p:nvPr/>
              </p:nvSpPr>
              <p:spPr>
                <a:xfrm>
                  <a:off x="1505485" y="3741506"/>
                  <a:ext cx="697789" cy="156516"/>
                </a:xfrm>
                <a:prstGeom prst="rect">
                  <a:avLst/>
                </a:prstGeom>
                <a:solidFill>
                  <a:srgbClr val="00B0F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38" name="Rectangle 937">
                  <a:extLst>
                    <a:ext uri="{FF2B5EF4-FFF2-40B4-BE49-F238E27FC236}">
                      <a16:creationId xmlns:a16="http://schemas.microsoft.com/office/drawing/2014/main" id="{B93DACCC-C625-493B-B7A2-8A606C99636E}"/>
                    </a:ext>
                  </a:extLst>
                </p:cNvPr>
                <p:cNvSpPr/>
                <p:nvPr/>
              </p:nvSpPr>
              <p:spPr>
                <a:xfrm>
                  <a:off x="1505485" y="3584988"/>
                  <a:ext cx="697789" cy="156516"/>
                </a:xfrm>
                <a:prstGeom prst="rect">
                  <a:avLst/>
                </a:prstGeom>
                <a:solidFill>
                  <a:srgbClr val="00B0F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39" name="Rectangle 938">
                  <a:extLst>
                    <a:ext uri="{FF2B5EF4-FFF2-40B4-BE49-F238E27FC236}">
                      <a16:creationId xmlns:a16="http://schemas.microsoft.com/office/drawing/2014/main" id="{DEAD9BDE-1BB5-48D7-B876-B9BDE2AFBE85}"/>
                    </a:ext>
                  </a:extLst>
                </p:cNvPr>
                <p:cNvSpPr/>
                <p:nvPr/>
              </p:nvSpPr>
              <p:spPr>
                <a:xfrm>
                  <a:off x="1505485" y="3898022"/>
                  <a:ext cx="697789" cy="156516"/>
                </a:xfrm>
                <a:prstGeom prst="rect">
                  <a:avLst/>
                </a:prstGeom>
                <a:solidFill>
                  <a:srgbClr val="00B0F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40" name="Rectangle 939">
                  <a:extLst>
                    <a:ext uri="{FF2B5EF4-FFF2-40B4-BE49-F238E27FC236}">
                      <a16:creationId xmlns:a16="http://schemas.microsoft.com/office/drawing/2014/main" id="{2D08A1D8-43D4-49C7-B949-05C0FCB195BD}"/>
                    </a:ext>
                  </a:extLst>
                </p:cNvPr>
                <p:cNvSpPr/>
                <p:nvPr/>
              </p:nvSpPr>
              <p:spPr>
                <a:xfrm>
                  <a:off x="1503507" y="3741506"/>
                  <a:ext cx="348894" cy="156516"/>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41" name="Rectangle 940">
                  <a:extLst>
                    <a:ext uri="{FF2B5EF4-FFF2-40B4-BE49-F238E27FC236}">
                      <a16:creationId xmlns:a16="http://schemas.microsoft.com/office/drawing/2014/main" id="{10B14950-EFFF-4AB7-934D-9C6F28617FD4}"/>
                    </a:ext>
                  </a:extLst>
                </p:cNvPr>
                <p:cNvSpPr/>
                <p:nvPr/>
              </p:nvSpPr>
              <p:spPr>
                <a:xfrm>
                  <a:off x="1503507" y="3584988"/>
                  <a:ext cx="348894" cy="156516"/>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42" name="Rectangle 941">
                  <a:extLst>
                    <a:ext uri="{FF2B5EF4-FFF2-40B4-BE49-F238E27FC236}">
                      <a16:creationId xmlns:a16="http://schemas.microsoft.com/office/drawing/2014/main" id="{7AFF853C-6A1D-4B4D-B78A-8BF0421DB8A5}"/>
                    </a:ext>
                  </a:extLst>
                </p:cNvPr>
                <p:cNvSpPr/>
                <p:nvPr/>
              </p:nvSpPr>
              <p:spPr>
                <a:xfrm>
                  <a:off x="1503507" y="3898022"/>
                  <a:ext cx="348894" cy="156516"/>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cxnSp>
            <p:nvCxnSpPr>
              <p:cNvPr id="943" name="Straight Arrow Connector 942">
                <a:extLst>
                  <a:ext uri="{FF2B5EF4-FFF2-40B4-BE49-F238E27FC236}">
                    <a16:creationId xmlns:a16="http://schemas.microsoft.com/office/drawing/2014/main" id="{0C8249A0-2EEA-4F5D-BC16-E96FC655D2DB}"/>
                  </a:ext>
                </a:extLst>
              </p:cNvPr>
              <p:cNvCxnSpPr>
                <a:stCxn id="921" idx="3"/>
                <a:endCxn id="941" idx="1"/>
              </p:cNvCxnSpPr>
              <p:nvPr/>
            </p:nvCxnSpPr>
            <p:spPr>
              <a:xfrm flipV="1">
                <a:off x="9784208" y="2340365"/>
                <a:ext cx="838279" cy="1116113"/>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44" name="Straight Arrow Connector 943">
                <a:extLst>
                  <a:ext uri="{FF2B5EF4-FFF2-40B4-BE49-F238E27FC236}">
                    <a16:creationId xmlns:a16="http://schemas.microsoft.com/office/drawing/2014/main" id="{6803517F-84AC-4CEB-A0FB-C663DF172C0A}"/>
                  </a:ext>
                </a:extLst>
              </p:cNvPr>
              <p:cNvCxnSpPr>
                <a:stCxn id="928" idx="3"/>
                <a:endCxn id="940" idx="1"/>
              </p:cNvCxnSpPr>
              <p:nvPr/>
            </p:nvCxnSpPr>
            <p:spPr>
              <a:xfrm flipV="1">
                <a:off x="9793974" y="2404374"/>
                <a:ext cx="828512" cy="3734459"/>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45" name="Straight Arrow Connector 944">
                <a:extLst>
                  <a:ext uri="{FF2B5EF4-FFF2-40B4-BE49-F238E27FC236}">
                    <a16:creationId xmlns:a16="http://schemas.microsoft.com/office/drawing/2014/main" id="{CD49BF97-6558-4759-B1AA-8250E2BD973A}"/>
                  </a:ext>
                </a:extLst>
              </p:cNvPr>
              <p:cNvCxnSpPr>
                <a:stCxn id="932" idx="3"/>
                <a:endCxn id="942" idx="1"/>
              </p:cNvCxnSpPr>
              <p:nvPr/>
            </p:nvCxnSpPr>
            <p:spPr>
              <a:xfrm flipV="1">
                <a:off x="9793766" y="2468380"/>
                <a:ext cx="828720" cy="3799548"/>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946" name="Group 945">
                <a:extLst>
                  <a:ext uri="{FF2B5EF4-FFF2-40B4-BE49-F238E27FC236}">
                    <a16:creationId xmlns:a16="http://schemas.microsoft.com/office/drawing/2014/main" id="{8D1BE396-AB2F-4BFB-9086-B8D8910CF7B9}"/>
                  </a:ext>
                </a:extLst>
              </p:cNvPr>
              <p:cNvGrpSpPr/>
              <p:nvPr/>
            </p:nvGrpSpPr>
            <p:grpSpPr>
              <a:xfrm>
                <a:off x="10615842" y="6193831"/>
                <a:ext cx="274320" cy="192024"/>
                <a:chOff x="1501532" y="5950339"/>
                <a:chExt cx="699763" cy="469550"/>
              </a:xfrm>
            </p:grpSpPr>
            <p:sp>
              <p:nvSpPr>
                <p:cNvPr id="947" name="Rectangle 946">
                  <a:extLst>
                    <a:ext uri="{FF2B5EF4-FFF2-40B4-BE49-F238E27FC236}">
                      <a16:creationId xmlns:a16="http://schemas.microsoft.com/office/drawing/2014/main" id="{50F6433B-FCF3-46DC-92FC-62A2E0CA6424}"/>
                    </a:ext>
                  </a:extLst>
                </p:cNvPr>
                <p:cNvSpPr/>
                <p:nvPr/>
              </p:nvSpPr>
              <p:spPr>
                <a:xfrm>
                  <a:off x="1503506" y="6106856"/>
                  <a:ext cx="697789" cy="156516"/>
                </a:xfrm>
                <a:prstGeom prst="rect">
                  <a:avLst/>
                </a:prstGeom>
                <a:solidFill>
                  <a:srgbClr val="00B05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48" name="Rectangle 947">
                  <a:extLst>
                    <a:ext uri="{FF2B5EF4-FFF2-40B4-BE49-F238E27FC236}">
                      <a16:creationId xmlns:a16="http://schemas.microsoft.com/office/drawing/2014/main" id="{0FC997A5-0DC1-4366-A805-F651A67BBFEE}"/>
                    </a:ext>
                  </a:extLst>
                </p:cNvPr>
                <p:cNvSpPr/>
                <p:nvPr/>
              </p:nvSpPr>
              <p:spPr>
                <a:xfrm>
                  <a:off x="1503506" y="5950339"/>
                  <a:ext cx="697789" cy="156516"/>
                </a:xfrm>
                <a:prstGeom prst="rect">
                  <a:avLst/>
                </a:prstGeom>
                <a:solidFill>
                  <a:srgbClr val="00B05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49" name="Rectangle 948">
                  <a:extLst>
                    <a:ext uri="{FF2B5EF4-FFF2-40B4-BE49-F238E27FC236}">
                      <a16:creationId xmlns:a16="http://schemas.microsoft.com/office/drawing/2014/main" id="{35061E16-99EC-47FF-989C-708C4F8B7415}"/>
                    </a:ext>
                  </a:extLst>
                </p:cNvPr>
                <p:cNvSpPr/>
                <p:nvPr/>
              </p:nvSpPr>
              <p:spPr>
                <a:xfrm>
                  <a:off x="1503506" y="6263373"/>
                  <a:ext cx="697789" cy="156516"/>
                </a:xfrm>
                <a:prstGeom prst="rect">
                  <a:avLst/>
                </a:prstGeom>
                <a:solidFill>
                  <a:srgbClr val="00B05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50" name="Rectangle 949">
                  <a:extLst>
                    <a:ext uri="{FF2B5EF4-FFF2-40B4-BE49-F238E27FC236}">
                      <a16:creationId xmlns:a16="http://schemas.microsoft.com/office/drawing/2014/main" id="{4CEF02A4-B4D5-48D4-9555-B4D83C6DF535}"/>
                    </a:ext>
                  </a:extLst>
                </p:cNvPr>
                <p:cNvSpPr/>
                <p:nvPr/>
              </p:nvSpPr>
              <p:spPr>
                <a:xfrm>
                  <a:off x="1501532" y="6106856"/>
                  <a:ext cx="348894" cy="156516"/>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51" name="Rectangle 950">
                  <a:extLst>
                    <a:ext uri="{FF2B5EF4-FFF2-40B4-BE49-F238E27FC236}">
                      <a16:creationId xmlns:a16="http://schemas.microsoft.com/office/drawing/2014/main" id="{F92D68B7-259C-4407-93C8-5DB3C4E16E20}"/>
                    </a:ext>
                  </a:extLst>
                </p:cNvPr>
                <p:cNvSpPr/>
                <p:nvPr/>
              </p:nvSpPr>
              <p:spPr>
                <a:xfrm>
                  <a:off x="1501532" y="5950339"/>
                  <a:ext cx="348894" cy="156516"/>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52" name="Rectangle 951">
                  <a:extLst>
                    <a:ext uri="{FF2B5EF4-FFF2-40B4-BE49-F238E27FC236}">
                      <a16:creationId xmlns:a16="http://schemas.microsoft.com/office/drawing/2014/main" id="{7C5E55DE-489F-4235-A6EC-B65BB890F107}"/>
                    </a:ext>
                  </a:extLst>
                </p:cNvPr>
                <p:cNvSpPr/>
                <p:nvPr/>
              </p:nvSpPr>
              <p:spPr>
                <a:xfrm>
                  <a:off x="1501532" y="6263373"/>
                  <a:ext cx="348894" cy="156516"/>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cxnSp>
            <p:nvCxnSpPr>
              <p:cNvPr id="953" name="Straight Arrow Connector 952">
                <a:extLst>
                  <a:ext uri="{FF2B5EF4-FFF2-40B4-BE49-F238E27FC236}">
                    <a16:creationId xmlns:a16="http://schemas.microsoft.com/office/drawing/2014/main" id="{6B5A7B0D-B2EF-463F-AE21-E2622AF7CFAC}"/>
                  </a:ext>
                </a:extLst>
              </p:cNvPr>
              <p:cNvCxnSpPr>
                <a:stCxn id="922" idx="3"/>
                <a:endCxn id="951" idx="1"/>
              </p:cNvCxnSpPr>
              <p:nvPr/>
            </p:nvCxnSpPr>
            <p:spPr>
              <a:xfrm>
                <a:off x="9784208" y="3392469"/>
                <a:ext cx="831635" cy="2833366"/>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54" name="Straight Arrow Connector 953">
                <a:extLst>
                  <a:ext uri="{FF2B5EF4-FFF2-40B4-BE49-F238E27FC236}">
                    <a16:creationId xmlns:a16="http://schemas.microsoft.com/office/drawing/2014/main" id="{EB05B797-B8DD-4AF5-BEF7-B7DCF4727AB9}"/>
                  </a:ext>
                </a:extLst>
              </p:cNvPr>
              <p:cNvCxnSpPr>
                <a:stCxn id="851" idx="3"/>
                <a:endCxn id="950" idx="1"/>
              </p:cNvCxnSpPr>
              <p:nvPr/>
            </p:nvCxnSpPr>
            <p:spPr>
              <a:xfrm>
                <a:off x="9789214" y="4939529"/>
                <a:ext cx="826629" cy="1350314"/>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55" name="Straight Arrow Connector 954">
                <a:extLst>
                  <a:ext uri="{FF2B5EF4-FFF2-40B4-BE49-F238E27FC236}">
                    <a16:creationId xmlns:a16="http://schemas.microsoft.com/office/drawing/2014/main" id="{86B578EB-53EC-4538-B8C9-A82761180F98}"/>
                  </a:ext>
                </a:extLst>
              </p:cNvPr>
              <p:cNvCxnSpPr>
                <a:stCxn id="933" idx="3"/>
                <a:endCxn id="952" idx="1"/>
              </p:cNvCxnSpPr>
              <p:nvPr/>
            </p:nvCxnSpPr>
            <p:spPr>
              <a:xfrm>
                <a:off x="9793766" y="6204281"/>
                <a:ext cx="822076" cy="149571"/>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956" name="Group 955">
                <a:extLst>
                  <a:ext uri="{FF2B5EF4-FFF2-40B4-BE49-F238E27FC236}">
                    <a16:creationId xmlns:a16="http://schemas.microsoft.com/office/drawing/2014/main" id="{366E839D-BC8D-42BA-9369-FA2D29F4C84F}"/>
                  </a:ext>
                </a:extLst>
              </p:cNvPr>
              <p:cNvGrpSpPr/>
              <p:nvPr/>
            </p:nvGrpSpPr>
            <p:grpSpPr>
              <a:xfrm>
                <a:off x="10615454" y="4863107"/>
                <a:ext cx="274320" cy="64008"/>
                <a:chOff x="1871392" y="4931652"/>
                <a:chExt cx="274320" cy="64008"/>
              </a:xfrm>
            </p:grpSpPr>
            <p:sp>
              <p:nvSpPr>
                <p:cNvPr id="957" name="Rectangle 956">
                  <a:extLst>
                    <a:ext uri="{FF2B5EF4-FFF2-40B4-BE49-F238E27FC236}">
                      <a16:creationId xmlns:a16="http://schemas.microsoft.com/office/drawing/2014/main" id="{48CFED05-B558-4488-8DC4-A8599F90D59D}"/>
                    </a:ext>
                  </a:extLst>
                </p:cNvPr>
                <p:cNvSpPr/>
                <p:nvPr/>
              </p:nvSpPr>
              <p:spPr>
                <a:xfrm>
                  <a:off x="1872167" y="4931652"/>
                  <a:ext cx="273545" cy="64008"/>
                </a:xfrm>
                <a:prstGeom prst="rect">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58" name="Rectangle 957">
                  <a:extLst>
                    <a:ext uri="{FF2B5EF4-FFF2-40B4-BE49-F238E27FC236}">
                      <a16:creationId xmlns:a16="http://schemas.microsoft.com/office/drawing/2014/main" id="{06213009-5D6E-4775-9000-CCEBB8253F30}"/>
                    </a:ext>
                  </a:extLst>
                </p:cNvPr>
                <p:cNvSpPr/>
                <p:nvPr/>
              </p:nvSpPr>
              <p:spPr>
                <a:xfrm>
                  <a:off x="1871392" y="4931652"/>
                  <a:ext cx="136772" cy="64008"/>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cxnSp>
            <p:nvCxnSpPr>
              <p:cNvPr id="959" name="Straight Arrow Connector 958">
                <a:extLst>
                  <a:ext uri="{FF2B5EF4-FFF2-40B4-BE49-F238E27FC236}">
                    <a16:creationId xmlns:a16="http://schemas.microsoft.com/office/drawing/2014/main" id="{BDD48AD3-1CD5-4784-B7F0-38238F7E7F83}"/>
                  </a:ext>
                </a:extLst>
              </p:cNvPr>
              <p:cNvCxnSpPr>
                <a:stCxn id="918" idx="3"/>
                <a:endCxn id="878" idx="1"/>
              </p:cNvCxnSpPr>
              <p:nvPr/>
            </p:nvCxnSpPr>
            <p:spPr>
              <a:xfrm>
                <a:off x="9784148" y="2401258"/>
                <a:ext cx="831694" cy="2426275"/>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176" name="Rectangle 1175">
              <a:extLst>
                <a:ext uri="{FF2B5EF4-FFF2-40B4-BE49-F238E27FC236}">
                  <a16:creationId xmlns:a16="http://schemas.microsoft.com/office/drawing/2014/main" id="{2D154803-BE30-4FA6-8469-23D2C5BB6E23}"/>
                </a:ext>
              </a:extLst>
            </p:cNvPr>
            <p:cNvSpPr/>
            <p:nvPr/>
          </p:nvSpPr>
          <p:spPr>
            <a:xfrm>
              <a:off x="7661147" y="381574"/>
              <a:ext cx="1444302" cy="439161"/>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ED7D31">
                      <a:lumMod val="50000"/>
                    </a:srgbClr>
                  </a:solidFill>
                  <a:effectLst/>
                  <a:uLnTx/>
                  <a:uFillTx/>
                  <a:latin typeface="Calibri" panose="020F0502020204030204"/>
                  <a:ea typeface="+mn-ea"/>
                  <a:cs typeface="+mn-cs"/>
                </a:rPr>
                <a:t>All to all comm</a:t>
              </a:r>
            </a:p>
          </p:txBody>
        </p:sp>
      </p:grpSp>
      <p:grpSp>
        <p:nvGrpSpPr>
          <p:cNvPr id="22" name="Group 21">
            <a:extLst>
              <a:ext uri="{FF2B5EF4-FFF2-40B4-BE49-F238E27FC236}">
                <a16:creationId xmlns:a16="http://schemas.microsoft.com/office/drawing/2014/main" id="{AF0097CF-EB66-4EE8-BFB0-4B22AA4A6195}"/>
              </a:ext>
            </a:extLst>
          </p:cNvPr>
          <p:cNvGrpSpPr/>
          <p:nvPr/>
        </p:nvGrpSpPr>
        <p:grpSpPr>
          <a:xfrm>
            <a:off x="7534668" y="646544"/>
            <a:ext cx="1302018" cy="6134597"/>
            <a:chOff x="9176088" y="381573"/>
            <a:chExt cx="1302018" cy="6134597"/>
          </a:xfrm>
        </p:grpSpPr>
        <p:sp>
          <p:nvSpPr>
            <p:cNvPr id="965" name="Rectangle 964">
              <a:extLst>
                <a:ext uri="{FF2B5EF4-FFF2-40B4-BE49-F238E27FC236}">
                  <a16:creationId xmlns:a16="http://schemas.microsoft.com/office/drawing/2014/main" id="{933E7498-6EE2-451E-91A1-601A1F850361}"/>
                </a:ext>
              </a:extLst>
            </p:cNvPr>
            <p:cNvSpPr/>
            <p:nvPr/>
          </p:nvSpPr>
          <p:spPr>
            <a:xfrm flipH="1">
              <a:off x="9176088" y="3488390"/>
              <a:ext cx="1294481" cy="93559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66" name="Rectangle 965">
              <a:extLst>
                <a:ext uri="{FF2B5EF4-FFF2-40B4-BE49-F238E27FC236}">
                  <a16:creationId xmlns:a16="http://schemas.microsoft.com/office/drawing/2014/main" id="{DCE03971-5246-4E22-A396-208F9737D878}"/>
                </a:ext>
              </a:extLst>
            </p:cNvPr>
            <p:cNvSpPr/>
            <p:nvPr/>
          </p:nvSpPr>
          <p:spPr>
            <a:xfrm flipH="1">
              <a:off x="9176088" y="4536519"/>
              <a:ext cx="1294481" cy="93123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67" name="Rectangle 966">
              <a:extLst>
                <a:ext uri="{FF2B5EF4-FFF2-40B4-BE49-F238E27FC236}">
                  <a16:creationId xmlns:a16="http://schemas.microsoft.com/office/drawing/2014/main" id="{44098B60-F5DE-4E6F-B684-2FC18F01AE3B}"/>
                </a:ext>
              </a:extLst>
            </p:cNvPr>
            <p:cNvSpPr/>
            <p:nvPr/>
          </p:nvSpPr>
          <p:spPr>
            <a:xfrm flipH="1">
              <a:off x="9176089" y="5564781"/>
              <a:ext cx="1294481" cy="95138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68" name="Rectangle 967">
              <a:extLst>
                <a:ext uri="{FF2B5EF4-FFF2-40B4-BE49-F238E27FC236}">
                  <a16:creationId xmlns:a16="http://schemas.microsoft.com/office/drawing/2014/main" id="{B06065DC-882A-4129-9041-9930A577BF1A}"/>
                </a:ext>
              </a:extLst>
            </p:cNvPr>
            <p:cNvSpPr/>
            <p:nvPr/>
          </p:nvSpPr>
          <p:spPr>
            <a:xfrm flipH="1">
              <a:off x="9183625" y="2453226"/>
              <a:ext cx="1294481" cy="93408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69" name="Rectangle 968">
              <a:extLst>
                <a:ext uri="{FF2B5EF4-FFF2-40B4-BE49-F238E27FC236}">
                  <a16:creationId xmlns:a16="http://schemas.microsoft.com/office/drawing/2014/main" id="{9A159A71-A94A-4F3C-B506-DFC67AAEA017}"/>
                </a:ext>
              </a:extLst>
            </p:cNvPr>
            <p:cNvSpPr/>
            <p:nvPr/>
          </p:nvSpPr>
          <p:spPr>
            <a:xfrm flipH="1">
              <a:off x="9176778" y="1409743"/>
              <a:ext cx="1298739" cy="94151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975" name="Group 974">
              <a:extLst>
                <a:ext uri="{FF2B5EF4-FFF2-40B4-BE49-F238E27FC236}">
                  <a16:creationId xmlns:a16="http://schemas.microsoft.com/office/drawing/2014/main" id="{3695CAAF-623B-40FF-A011-DCA821795604}"/>
                </a:ext>
              </a:extLst>
            </p:cNvPr>
            <p:cNvGrpSpPr/>
            <p:nvPr/>
          </p:nvGrpSpPr>
          <p:grpSpPr>
            <a:xfrm flipH="1">
              <a:off x="10073771" y="4838117"/>
              <a:ext cx="252572" cy="206243"/>
              <a:chOff x="-4761" y="4708701"/>
              <a:chExt cx="699768" cy="626065"/>
            </a:xfrm>
          </p:grpSpPr>
          <p:sp>
            <p:nvSpPr>
              <p:cNvPr id="1079" name="Rectangle 1078">
                <a:extLst>
                  <a:ext uri="{FF2B5EF4-FFF2-40B4-BE49-F238E27FC236}">
                    <a16:creationId xmlns:a16="http://schemas.microsoft.com/office/drawing/2014/main" id="{097D27E5-A2CB-49B1-A657-669FFD1491AA}"/>
                  </a:ext>
                </a:extLst>
              </p:cNvPr>
              <p:cNvSpPr/>
              <p:nvPr/>
            </p:nvSpPr>
            <p:spPr>
              <a:xfrm>
                <a:off x="-2782" y="4865218"/>
                <a:ext cx="697789" cy="156516"/>
              </a:xfrm>
              <a:prstGeom prst="rect">
                <a:avLst/>
              </a:prstGeom>
              <a:solidFill>
                <a:srgbClr val="FF000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80" name="Rectangle 1079">
                <a:extLst>
                  <a:ext uri="{FF2B5EF4-FFF2-40B4-BE49-F238E27FC236}">
                    <a16:creationId xmlns:a16="http://schemas.microsoft.com/office/drawing/2014/main" id="{92030944-BB24-4E78-A90C-4A16CC4041C6}"/>
                  </a:ext>
                </a:extLst>
              </p:cNvPr>
              <p:cNvSpPr/>
              <p:nvPr/>
            </p:nvSpPr>
            <p:spPr>
              <a:xfrm>
                <a:off x="-2782" y="4708701"/>
                <a:ext cx="697789" cy="156516"/>
              </a:xfrm>
              <a:prstGeom prst="rect">
                <a:avLst/>
              </a:prstGeom>
              <a:solidFill>
                <a:srgbClr val="FF000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81" name="Rectangle 1080">
                <a:extLst>
                  <a:ext uri="{FF2B5EF4-FFF2-40B4-BE49-F238E27FC236}">
                    <a16:creationId xmlns:a16="http://schemas.microsoft.com/office/drawing/2014/main" id="{77C36922-6F86-4CF5-9080-2A88A3C28E02}"/>
                  </a:ext>
                </a:extLst>
              </p:cNvPr>
              <p:cNvSpPr/>
              <p:nvPr/>
            </p:nvSpPr>
            <p:spPr>
              <a:xfrm>
                <a:off x="-2782" y="5178250"/>
                <a:ext cx="697789" cy="156516"/>
              </a:xfrm>
              <a:prstGeom prst="rect">
                <a:avLst/>
              </a:prstGeom>
              <a:solidFill>
                <a:srgbClr val="FF000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82" name="Rectangle 1081">
                <a:extLst>
                  <a:ext uri="{FF2B5EF4-FFF2-40B4-BE49-F238E27FC236}">
                    <a16:creationId xmlns:a16="http://schemas.microsoft.com/office/drawing/2014/main" id="{198FC450-5D96-4674-8D60-50E0EC913E50}"/>
                  </a:ext>
                </a:extLst>
              </p:cNvPr>
              <p:cNvSpPr/>
              <p:nvPr/>
            </p:nvSpPr>
            <p:spPr>
              <a:xfrm>
                <a:off x="-2782" y="5021734"/>
                <a:ext cx="697789" cy="156516"/>
              </a:xfrm>
              <a:prstGeom prst="rect">
                <a:avLst/>
              </a:prstGeom>
              <a:solidFill>
                <a:srgbClr val="FF000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83" name="Rectangle 1082">
                <a:extLst>
                  <a:ext uri="{FF2B5EF4-FFF2-40B4-BE49-F238E27FC236}">
                    <a16:creationId xmlns:a16="http://schemas.microsoft.com/office/drawing/2014/main" id="{0C0942B9-795B-4201-8978-9A5A6FF34E12}"/>
                  </a:ext>
                </a:extLst>
              </p:cNvPr>
              <p:cNvSpPr/>
              <p:nvPr/>
            </p:nvSpPr>
            <p:spPr>
              <a:xfrm>
                <a:off x="-4761" y="4865218"/>
                <a:ext cx="348894" cy="156516"/>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84" name="Rectangle 1083">
                <a:extLst>
                  <a:ext uri="{FF2B5EF4-FFF2-40B4-BE49-F238E27FC236}">
                    <a16:creationId xmlns:a16="http://schemas.microsoft.com/office/drawing/2014/main" id="{18C7CD8B-E6C4-4297-9CDF-E7BD2E10B56B}"/>
                  </a:ext>
                </a:extLst>
              </p:cNvPr>
              <p:cNvSpPr/>
              <p:nvPr/>
            </p:nvSpPr>
            <p:spPr>
              <a:xfrm>
                <a:off x="-4761" y="4708701"/>
                <a:ext cx="348894" cy="156516"/>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85" name="Rectangle 1084">
                <a:extLst>
                  <a:ext uri="{FF2B5EF4-FFF2-40B4-BE49-F238E27FC236}">
                    <a16:creationId xmlns:a16="http://schemas.microsoft.com/office/drawing/2014/main" id="{5CF51846-E350-4B3C-A185-E653B3B98E61}"/>
                  </a:ext>
                </a:extLst>
              </p:cNvPr>
              <p:cNvSpPr/>
              <p:nvPr/>
            </p:nvSpPr>
            <p:spPr>
              <a:xfrm>
                <a:off x="-4761" y="5178250"/>
                <a:ext cx="348894" cy="156516"/>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86" name="Rectangle 1085">
                <a:extLst>
                  <a:ext uri="{FF2B5EF4-FFF2-40B4-BE49-F238E27FC236}">
                    <a16:creationId xmlns:a16="http://schemas.microsoft.com/office/drawing/2014/main" id="{20CA4B04-5EAB-4558-B8AC-5178FDA7F9D4}"/>
                  </a:ext>
                </a:extLst>
              </p:cNvPr>
              <p:cNvSpPr/>
              <p:nvPr/>
            </p:nvSpPr>
            <p:spPr>
              <a:xfrm>
                <a:off x="-4761" y="5021734"/>
                <a:ext cx="348894" cy="156516"/>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976" name="Group 975">
              <a:extLst>
                <a:ext uri="{FF2B5EF4-FFF2-40B4-BE49-F238E27FC236}">
                  <a16:creationId xmlns:a16="http://schemas.microsoft.com/office/drawing/2014/main" id="{38BC4767-1C9E-4E31-BD18-6240F7FA1A10}"/>
                </a:ext>
              </a:extLst>
            </p:cNvPr>
            <p:cNvGrpSpPr/>
            <p:nvPr/>
          </p:nvGrpSpPr>
          <p:grpSpPr>
            <a:xfrm flipH="1">
              <a:off x="9282176" y="1732487"/>
              <a:ext cx="252572" cy="103122"/>
              <a:chOff x="1507458" y="975898"/>
              <a:chExt cx="699767" cy="313032"/>
            </a:xfrm>
          </p:grpSpPr>
          <p:sp>
            <p:nvSpPr>
              <p:cNvPr id="1075" name="Rectangle 1074">
                <a:extLst>
                  <a:ext uri="{FF2B5EF4-FFF2-40B4-BE49-F238E27FC236}">
                    <a16:creationId xmlns:a16="http://schemas.microsoft.com/office/drawing/2014/main" id="{58C75F43-412C-4918-B6DC-CF881B41BEA4}"/>
                  </a:ext>
                </a:extLst>
              </p:cNvPr>
              <p:cNvSpPr/>
              <p:nvPr/>
            </p:nvSpPr>
            <p:spPr>
              <a:xfrm>
                <a:off x="1509436" y="1132414"/>
                <a:ext cx="697789" cy="156516"/>
              </a:xfrm>
              <a:prstGeom prst="rect">
                <a:avLst/>
              </a:prstGeom>
              <a:solidFill>
                <a:srgbClr val="FFC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76" name="Rectangle 1075">
                <a:extLst>
                  <a:ext uri="{FF2B5EF4-FFF2-40B4-BE49-F238E27FC236}">
                    <a16:creationId xmlns:a16="http://schemas.microsoft.com/office/drawing/2014/main" id="{5777F35F-7F5A-47FD-8A1D-7D6BB3BE7CB3}"/>
                  </a:ext>
                </a:extLst>
              </p:cNvPr>
              <p:cNvSpPr/>
              <p:nvPr/>
            </p:nvSpPr>
            <p:spPr>
              <a:xfrm>
                <a:off x="1509436" y="975898"/>
                <a:ext cx="697789" cy="156516"/>
              </a:xfrm>
              <a:prstGeom prst="rect">
                <a:avLst/>
              </a:prstGeom>
              <a:solidFill>
                <a:srgbClr val="FFC00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77" name="Rectangle 1076">
                <a:extLst>
                  <a:ext uri="{FF2B5EF4-FFF2-40B4-BE49-F238E27FC236}">
                    <a16:creationId xmlns:a16="http://schemas.microsoft.com/office/drawing/2014/main" id="{B11724E9-62F9-41E6-A195-8C7A075F555C}"/>
                  </a:ext>
                </a:extLst>
              </p:cNvPr>
              <p:cNvSpPr/>
              <p:nvPr/>
            </p:nvSpPr>
            <p:spPr>
              <a:xfrm>
                <a:off x="1507458" y="1132414"/>
                <a:ext cx="348894" cy="156516"/>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78" name="Rectangle 1077">
                <a:extLst>
                  <a:ext uri="{FF2B5EF4-FFF2-40B4-BE49-F238E27FC236}">
                    <a16:creationId xmlns:a16="http://schemas.microsoft.com/office/drawing/2014/main" id="{78537E9F-B6B6-4601-8A31-261A9727F887}"/>
                  </a:ext>
                </a:extLst>
              </p:cNvPr>
              <p:cNvSpPr/>
              <p:nvPr/>
            </p:nvSpPr>
            <p:spPr>
              <a:xfrm>
                <a:off x="1507458" y="975898"/>
                <a:ext cx="348894" cy="156516"/>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977" name="Group 976">
              <a:extLst>
                <a:ext uri="{FF2B5EF4-FFF2-40B4-BE49-F238E27FC236}">
                  <a16:creationId xmlns:a16="http://schemas.microsoft.com/office/drawing/2014/main" id="{AB6FD2E8-B7B0-4C61-9E4C-F5C5ADC2C2C9}"/>
                </a:ext>
              </a:extLst>
            </p:cNvPr>
            <p:cNvGrpSpPr/>
            <p:nvPr/>
          </p:nvGrpSpPr>
          <p:grpSpPr>
            <a:xfrm flipH="1">
              <a:off x="9272778" y="3836462"/>
              <a:ext cx="252572" cy="154682"/>
              <a:chOff x="1505482" y="2196547"/>
              <a:chExt cx="699768" cy="469549"/>
            </a:xfrm>
          </p:grpSpPr>
          <p:sp>
            <p:nvSpPr>
              <p:cNvPr id="1069" name="Rectangle 1068">
                <a:extLst>
                  <a:ext uri="{FF2B5EF4-FFF2-40B4-BE49-F238E27FC236}">
                    <a16:creationId xmlns:a16="http://schemas.microsoft.com/office/drawing/2014/main" id="{AE06048C-393A-4A28-A24C-EE60D1B60AB2}"/>
                  </a:ext>
                </a:extLst>
              </p:cNvPr>
              <p:cNvSpPr/>
              <p:nvPr/>
            </p:nvSpPr>
            <p:spPr>
              <a:xfrm>
                <a:off x="1507461" y="2353063"/>
                <a:ext cx="697789" cy="156516"/>
              </a:xfrm>
              <a:prstGeom prst="rect">
                <a:avLst/>
              </a:prstGeom>
              <a:solidFill>
                <a:srgbClr val="7030A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70" name="Rectangle 1069">
                <a:extLst>
                  <a:ext uri="{FF2B5EF4-FFF2-40B4-BE49-F238E27FC236}">
                    <a16:creationId xmlns:a16="http://schemas.microsoft.com/office/drawing/2014/main" id="{6E2FC346-D177-4F4E-8450-BC82BAF7F866}"/>
                  </a:ext>
                </a:extLst>
              </p:cNvPr>
              <p:cNvSpPr/>
              <p:nvPr/>
            </p:nvSpPr>
            <p:spPr>
              <a:xfrm>
                <a:off x="1507461" y="2196547"/>
                <a:ext cx="697789" cy="156516"/>
              </a:xfrm>
              <a:prstGeom prst="rect">
                <a:avLst/>
              </a:prstGeom>
              <a:solidFill>
                <a:srgbClr val="7030A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71" name="Rectangle 1070">
                <a:extLst>
                  <a:ext uri="{FF2B5EF4-FFF2-40B4-BE49-F238E27FC236}">
                    <a16:creationId xmlns:a16="http://schemas.microsoft.com/office/drawing/2014/main" id="{07F8A633-8BFD-4D72-8865-3FCC474C9DE5}"/>
                  </a:ext>
                </a:extLst>
              </p:cNvPr>
              <p:cNvSpPr/>
              <p:nvPr/>
            </p:nvSpPr>
            <p:spPr>
              <a:xfrm>
                <a:off x="1507461" y="2509580"/>
                <a:ext cx="697789" cy="156516"/>
              </a:xfrm>
              <a:prstGeom prst="rect">
                <a:avLst/>
              </a:prstGeom>
              <a:solidFill>
                <a:srgbClr val="7030A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72" name="Rectangle 1071">
                <a:extLst>
                  <a:ext uri="{FF2B5EF4-FFF2-40B4-BE49-F238E27FC236}">
                    <a16:creationId xmlns:a16="http://schemas.microsoft.com/office/drawing/2014/main" id="{6AC09270-747D-4891-A685-46FB4526B232}"/>
                  </a:ext>
                </a:extLst>
              </p:cNvPr>
              <p:cNvSpPr/>
              <p:nvPr/>
            </p:nvSpPr>
            <p:spPr>
              <a:xfrm>
                <a:off x="1505482" y="2353063"/>
                <a:ext cx="348894" cy="156516"/>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73" name="Rectangle 1072">
                <a:extLst>
                  <a:ext uri="{FF2B5EF4-FFF2-40B4-BE49-F238E27FC236}">
                    <a16:creationId xmlns:a16="http://schemas.microsoft.com/office/drawing/2014/main" id="{F9DD6EAF-519B-45D7-8D5B-9A98ADA06FB1}"/>
                  </a:ext>
                </a:extLst>
              </p:cNvPr>
              <p:cNvSpPr/>
              <p:nvPr/>
            </p:nvSpPr>
            <p:spPr>
              <a:xfrm>
                <a:off x="1505482" y="2196547"/>
                <a:ext cx="348894" cy="156516"/>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74" name="Rectangle 1073">
                <a:extLst>
                  <a:ext uri="{FF2B5EF4-FFF2-40B4-BE49-F238E27FC236}">
                    <a16:creationId xmlns:a16="http://schemas.microsoft.com/office/drawing/2014/main" id="{C83284ED-4885-459B-A88E-2E21AB530E85}"/>
                  </a:ext>
                </a:extLst>
              </p:cNvPr>
              <p:cNvSpPr/>
              <p:nvPr/>
            </p:nvSpPr>
            <p:spPr>
              <a:xfrm>
                <a:off x="1505482" y="2509580"/>
                <a:ext cx="348894" cy="156516"/>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978" name="Group 977">
              <a:extLst>
                <a:ext uri="{FF2B5EF4-FFF2-40B4-BE49-F238E27FC236}">
                  <a16:creationId xmlns:a16="http://schemas.microsoft.com/office/drawing/2014/main" id="{63659FE1-CAA7-49C6-8DB8-CAF698A2051B}"/>
                </a:ext>
              </a:extLst>
            </p:cNvPr>
            <p:cNvGrpSpPr/>
            <p:nvPr/>
          </p:nvGrpSpPr>
          <p:grpSpPr>
            <a:xfrm flipH="1">
              <a:off x="9281846" y="2745547"/>
              <a:ext cx="252572" cy="154682"/>
              <a:chOff x="1503507" y="3584988"/>
              <a:chExt cx="699767" cy="469550"/>
            </a:xfrm>
          </p:grpSpPr>
          <p:sp>
            <p:nvSpPr>
              <p:cNvPr id="1063" name="Rectangle 1062">
                <a:extLst>
                  <a:ext uri="{FF2B5EF4-FFF2-40B4-BE49-F238E27FC236}">
                    <a16:creationId xmlns:a16="http://schemas.microsoft.com/office/drawing/2014/main" id="{33A5B0C5-EF04-4493-9A73-BB4A6F1DA95F}"/>
                  </a:ext>
                </a:extLst>
              </p:cNvPr>
              <p:cNvSpPr/>
              <p:nvPr/>
            </p:nvSpPr>
            <p:spPr>
              <a:xfrm>
                <a:off x="1505485" y="3741506"/>
                <a:ext cx="697789" cy="156516"/>
              </a:xfrm>
              <a:prstGeom prst="rect">
                <a:avLst/>
              </a:prstGeom>
              <a:solidFill>
                <a:srgbClr val="00B0F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64" name="Rectangle 1063">
                <a:extLst>
                  <a:ext uri="{FF2B5EF4-FFF2-40B4-BE49-F238E27FC236}">
                    <a16:creationId xmlns:a16="http://schemas.microsoft.com/office/drawing/2014/main" id="{960B980C-0D41-4DB9-8496-D80AA4AFDA4A}"/>
                  </a:ext>
                </a:extLst>
              </p:cNvPr>
              <p:cNvSpPr/>
              <p:nvPr/>
            </p:nvSpPr>
            <p:spPr>
              <a:xfrm>
                <a:off x="1505485" y="3584988"/>
                <a:ext cx="697789" cy="156516"/>
              </a:xfrm>
              <a:prstGeom prst="rect">
                <a:avLst/>
              </a:prstGeom>
              <a:solidFill>
                <a:srgbClr val="00B0F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65" name="Rectangle 1064">
                <a:extLst>
                  <a:ext uri="{FF2B5EF4-FFF2-40B4-BE49-F238E27FC236}">
                    <a16:creationId xmlns:a16="http://schemas.microsoft.com/office/drawing/2014/main" id="{CE0E3A88-16E0-4E41-BF44-70126C880733}"/>
                  </a:ext>
                </a:extLst>
              </p:cNvPr>
              <p:cNvSpPr/>
              <p:nvPr/>
            </p:nvSpPr>
            <p:spPr>
              <a:xfrm>
                <a:off x="1505485" y="3898022"/>
                <a:ext cx="697789" cy="156516"/>
              </a:xfrm>
              <a:prstGeom prst="rect">
                <a:avLst/>
              </a:prstGeom>
              <a:solidFill>
                <a:srgbClr val="00B0F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66" name="Rectangle 1065">
                <a:extLst>
                  <a:ext uri="{FF2B5EF4-FFF2-40B4-BE49-F238E27FC236}">
                    <a16:creationId xmlns:a16="http://schemas.microsoft.com/office/drawing/2014/main" id="{474A5165-B11E-43F0-B3D1-2E1E31682E86}"/>
                  </a:ext>
                </a:extLst>
              </p:cNvPr>
              <p:cNvSpPr/>
              <p:nvPr/>
            </p:nvSpPr>
            <p:spPr>
              <a:xfrm>
                <a:off x="1503507" y="3741506"/>
                <a:ext cx="348894" cy="156516"/>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67" name="Rectangle 1066">
                <a:extLst>
                  <a:ext uri="{FF2B5EF4-FFF2-40B4-BE49-F238E27FC236}">
                    <a16:creationId xmlns:a16="http://schemas.microsoft.com/office/drawing/2014/main" id="{4927276A-7FCE-4137-B5AF-543B54638718}"/>
                  </a:ext>
                </a:extLst>
              </p:cNvPr>
              <p:cNvSpPr/>
              <p:nvPr/>
            </p:nvSpPr>
            <p:spPr>
              <a:xfrm>
                <a:off x="1503507" y="3584988"/>
                <a:ext cx="348894" cy="156516"/>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68" name="Rectangle 1067">
                <a:extLst>
                  <a:ext uri="{FF2B5EF4-FFF2-40B4-BE49-F238E27FC236}">
                    <a16:creationId xmlns:a16="http://schemas.microsoft.com/office/drawing/2014/main" id="{5C49B885-6B7D-488C-BDE9-CD127D3BDF43}"/>
                  </a:ext>
                </a:extLst>
              </p:cNvPr>
              <p:cNvSpPr/>
              <p:nvPr/>
            </p:nvSpPr>
            <p:spPr>
              <a:xfrm>
                <a:off x="1503507" y="3898022"/>
                <a:ext cx="348894" cy="156516"/>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979" name="Rectangle 978">
              <a:extLst>
                <a:ext uri="{FF2B5EF4-FFF2-40B4-BE49-F238E27FC236}">
                  <a16:creationId xmlns:a16="http://schemas.microsoft.com/office/drawing/2014/main" id="{1FF3090D-DEF4-42CA-9D24-6AA3FFBB432D}"/>
                </a:ext>
              </a:extLst>
            </p:cNvPr>
            <p:cNvSpPr/>
            <p:nvPr/>
          </p:nvSpPr>
          <p:spPr>
            <a:xfrm flipH="1">
              <a:off x="9287630" y="4902582"/>
              <a:ext cx="251858" cy="51561"/>
            </a:xfrm>
            <a:prstGeom prst="rect">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80" name="Rectangle 979">
              <a:extLst>
                <a:ext uri="{FF2B5EF4-FFF2-40B4-BE49-F238E27FC236}">
                  <a16:creationId xmlns:a16="http://schemas.microsoft.com/office/drawing/2014/main" id="{5D01E906-C21C-47E3-B9E8-4B84381CEA43}"/>
                </a:ext>
              </a:extLst>
            </p:cNvPr>
            <p:cNvSpPr/>
            <p:nvPr/>
          </p:nvSpPr>
          <p:spPr>
            <a:xfrm flipH="1">
              <a:off x="9287630" y="4851021"/>
              <a:ext cx="251858" cy="51561"/>
            </a:xfrm>
            <a:prstGeom prst="rect">
              <a:avLst/>
            </a:prstGeom>
            <a:solidFill>
              <a:srgbClr val="FF000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81" name="Rectangle 980">
              <a:extLst>
                <a:ext uri="{FF2B5EF4-FFF2-40B4-BE49-F238E27FC236}">
                  <a16:creationId xmlns:a16="http://schemas.microsoft.com/office/drawing/2014/main" id="{0CA935B9-CD5E-4748-AADA-6EE562DAE7DF}"/>
                </a:ext>
              </a:extLst>
            </p:cNvPr>
            <p:cNvSpPr/>
            <p:nvPr/>
          </p:nvSpPr>
          <p:spPr>
            <a:xfrm flipH="1">
              <a:off x="9414275" y="4902582"/>
              <a:ext cx="125928" cy="51561"/>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82" name="Rectangle 981">
              <a:extLst>
                <a:ext uri="{FF2B5EF4-FFF2-40B4-BE49-F238E27FC236}">
                  <a16:creationId xmlns:a16="http://schemas.microsoft.com/office/drawing/2014/main" id="{7BB6B245-EB46-4224-B783-4C351EB4DEC5}"/>
                </a:ext>
              </a:extLst>
            </p:cNvPr>
            <p:cNvSpPr/>
            <p:nvPr/>
          </p:nvSpPr>
          <p:spPr>
            <a:xfrm flipH="1">
              <a:off x="9414275" y="4851021"/>
              <a:ext cx="125928" cy="51561"/>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983" name="Group 982">
              <a:extLst>
                <a:ext uri="{FF2B5EF4-FFF2-40B4-BE49-F238E27FC236}">
                  <a16:creationId xmlns:a16="http://schemas.microsoft.com/office/drawing/2014/main" id="{61FD3956-6523-4686-BAFA-E1A697F8509D}"/>
                </a:ext>
              </a:extLst>
            </p:cNvPr>
            <p:cNvGrpSpPr/>
            <p:nvPr/>
          </p:nvGrpSpPr>
          <p:grpSpPr>
            <a:xfrm flipH="1">
              <a:off x="9287632" y="5872471"/>
              <a:ext cx="252572" cy="154682"/>
              <a:chOff x="1501532" y="5950339"/>
              <a:chExt cx="699763" cy="469550"/>
            </a:xfrm>
          </p:grpSpPr>
          <p:sp>
            <p:nvSpPr>
              <p:cNvPr id="1057" name="Rectangle 1056">
                <a:extLst>
                  <a:ext uri="{FF2B5EF4-FFF2-40B4-BE49-F238E27FC236}">
                    <a16:creationId xmlns:a16="http://schemas.microsoft.com/office/drawing/2014/main" id="{FA9979C1-B355-4B37-A9DF-FC63319CB288}"/>
                  </a:ext>
                </a:extLst>
              </p:cNvPr>
              <p:cNvSpPr/>
              <p:nvPr/>
            </p:nvSpPr>
            <p:spPr>
              <a:xfrm>
                <a:off x="1503506" y="6106856"/>
                <a:ext cx="697789" cy="156516"/>
              </a:xfrm>
              <a:prstGeom prst="rect">
                <a:avLst/>
              </a:prstGeom>
              <a:solidFill>
                <a:srgbClr val="00B05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58" name="Rectangle 1057">
                <a:extLst>
                  <a:ext uri="{FF2B5EF4-FFF2-40B4-BE49-F238E27FC236}">
                    <a16:creationId xmlns:a16="http://schemas.microsoft.com/office/drawing/2014/main" id="{E63799AA-FAA8-4809-9881-D58C97F2F1EA}"/>
                  </a:ext>
                </a:extLst>
              </p:cNvPr>
              <p:cNvSpPr/>
              <p:nvPr/>
            </p:nvSpPr>
            <p:spPr>
              <a:xfrm>
                <a:off x="1503506" y="5950339"/>
                <a:ext cx="697789" cy="156516"/>
              </a:xfrm>
              <a:prstGeom prst="rect">
                <a:avLst/>
              </a:prstGeom>
              <a:solidFill>
                <a:srgbClr val="00B05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59" name="Rectangle 1058">
                <a:extLst>
                  <a:ext uri="{FF2B5EF4-FFF2-40B4-BE49-F238E27FC236}">
                    <a16:creationId xmlns:a16="http://schemas.microsoft.com/office/drawing/2014/main" id="{5A9F7819-7ABD-4535-BFC5-162469253170}"/>
                  </a:ext>
                </a:extLst>
              </p:cNvPr>
              <p:cNvSpPr/>
              <p:nvPr/>
            </p:nvSpPr>
            <p:spPr>
              <a:xfrm>
                <a:off x="1503506" y="6263373"/>
                <a:ext cx="697789" cy="156516"/>
              </a:xfrm>
              <a:prstGeom prst="rect">
                <a:avLst/>
              </a:prstGeom>
              <a:solidFill>
                <a:srgbClr val="00B05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60" name="Rectangle 1059">
                <a:extLst>
                  <a:ext uri="{FF2B5EF4-FFF2-40B4-BE49-F238E27FC236}">
                    <a16:creationId xmlns:a16="http://schemas.microsoft.com/office/drawing/2014/main" id="{B4A825DD-5A4F-4003-9538-F7105AA95EE0}"/>
                  </a:ext>
                </a:extLst>
              </p:cNvPr>
              <p:cNvSpPr/>
              <p:nvPr/>
            </p:nvSpPr>
            <p:spPr>
              <a:xfrm>
                <a:off x="1501532" y="6106856"/>
                <a:ext cx="348894" cy="156516"/>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61" name="Rectangle 1060">
                <a:extLst>
                  <a:ext uri="{FF2B5EF4-FFF2-40B4-BE49-F238E27FC236}">
                    <a16:creationId xmlns:a16="http://schemas.microsoft.com/office/drawing/2014/main" id="{38D5256E-1658-47BD-AD4D-550266DAF33F}"/>
                  </a:ext>
                </a:extLst>
              </p:cNvPr>
              <p:cNvSpPr/>
              <p:nvPr/>
            </p:nvSpPr>
            <p:spPr>
              <a:xfrm>
                <a:off x="1501532" y="5950339"/>
                <a:ext cx="348894" cy="156516"/>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62" name="Rectangle 1061">
                <a:extLst>
                  <a:ext uri="{FF2B5EF4-FFF2-40B4-BE49-F238E27FC236}">
                    <a16:creationId xmlns:a16="http://schemas.microsoft.com/office/drawing/2014/main" id="{E57A93A3-F412-4FDD-BFB1-262B14FD570E}"/>
                  </a:ext>
                </a:extLst>
              </p:cNvPr>
              <p:cNvSpPr/>
              <p:nvPr/>
            </p:nvSpPr>
            <p:spPr>
              <a:xfrm>
                <a:off x="1501532" y="6263373"/>
                <a:ext cx="348894" cy="156516"/>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997" name="Group 996">
              <a:extLst>
                <a:ext uri="{FF2B5EF4-FFF2-40B4-BE49-F238E27FC236}">
                  <a16:creationId xmlns:a16="http://schemas.microsoft.com/office/drawing/2014/main" id="{3BA65781-97FB-4110-BE39-DFC16F6CEAC1}"/>
                </a:ext>
              </a:extLst>
            </p:cNvPr>
            <p:cNvGrpSpPr/>
            <p:nvPr/>
          </p:nvGrpSpPr>
          <p:grpSpPr>
            <a:xfrm flipH="1">
              <a:off x="10069389" y="1563193"/>
              <a:ext cx="252572" cy="206243"/>
              <a:chOff x="-9168" y="976137"/>
              <a:chExt cx="699767" cy="632855"/>
            </a:xfrm>
          </p:grpSpPr>
          <p:sp>
            <p:nvSpPr>
              <p:cNvPr id="1049" name="Rectangle 1048">
                <a:extLst>
                  <a:ext uri="{FF2B5EF4-FFF2-40B4-BE49-F238E27FC236}">
                    <a16:creationId xmlns:a16="http://schemas.microsoft.com/office/drawing/2014/main" id="{C10148E3-92CF-4EE8-B0B7-3A029649FE39}"/>
                  </a:ext>
                </a:extLst>
              </p:cNvPr>
              <p:cNvSpPr/>
              <p:nvPr/>
            </p:nvSpPr>
            <p:spPr>
              <a:xfrm>
                <a:off x="-7190" y="1132653"/>
                <a:ext cx="697789" cy="156516"/>
              </a:xfrm>
              <a:prstGeom prst="rect">
                <a:avLst/>
              </a:prstGeom>
              <a:solidFill>
                <a:srgbClr val="FFC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50" name="Rectangle 1049">
                <a:extLst>
                  <a:ext uri="{FF2B5EF4-FFF2-40B4-BE49-F238E27FC236}">
                    <a16:creationId xmlns:a16="http://schemas.microsoft.com/office/drawing/2014/main" id="{E5DD3813-3192-4CEC-95C1-90E89EB6FD30}"/>
                  </a:ext>
                </a:extLst>
              </p:cNvPr>
              <p:cNvSpPr/>
              <p:nvPr/>
            </p:nvSpPr>
            <p:spPr>
              <a:xfrm>
                <a:off x="-7190" y="976137"/>
                <a:ext cx="697789" cy="156516"/>
              </a:xfrm>
              <a:prstGeom prst="rect">
                <a:avLst/>
              </a:prstGeom>
              <a:solidFill>
                <a:srgbClr val="FFC00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51" name="Rectangle 1050">
                <a:extLst>
                  <a:ext uri="{FF2B5EF4-FFF2-40B4-BE49-F238E27FC236}">
                    <a16:creationId xmlns:a16="http://schemas.microsoft.com/office/drawing/2014/main" id="{BB6E44AB-5636-472B-833D-4A65CF5BE59E}"/>
                  </a:ext>
                </a:extLst>
              </p:cNvPr>
              <p:cNvSpPr/>
              <p:nvPr/>
            </p:nvSpPr>
            <p:spPr>
              <a:xfrm>
                <a:off x="-9168" y="1132653"/>
                <a:ext cx="348894" cy="156516"/>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52" name="Rectangle 1051">
                <a:extLst>
                  <a:ext uri="{FF2B5EF4-FFF2-40B4-BE49-F238E27FC236}">
                    <a16:creationId xmlns:a16="http://schemas.microsoft.com/office/drawing/2014/main" id="{5E65C0B7-1997-418C-A3C5-0597CF965F9F}"/>
                  </a:ext>
                </a:extLst>
              </p:cNvPr>
              <p:cNvSpPr/>
              <p:nvPr/>
            </p:nvSpPr>
            <p:spPr>
              <a:xfrm>
                <a:off x="-9168" y="976137"/>
                <a:ext cx="348894" cy="156516"/>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53" name="Rectangle 1052">
                <a:extLst>
                  <a:ext uri="{FF2B5EF4-FFF2-40B4-BE49-F238E27FC236}">
                    <a16:creationId xmlns:a16="http://schemas.microsoft.com/office/drawing/2014/main" id="{40C58A63-CC49-4B3E-AC18-AF29DBA12F99}"/>
                  </a:ext>
                </a:extLst>
              </p:cNvPr>
              <p:cNvSpPr/>
              <p:nvPr/>
            </p:nvSpPr>
            <p:spPr>
              <a:xfrm>
                <a:off x="-7190" y="1452476"/>
                <a:ext cx="697789" cy="156516"/>
              </a:xfrm>
              <a:prstGeom prst="rect">
                <a:avLst/>
              </a:prstGeom>
              <a:solidFill>
                <a:srgbClr val="FFC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54" name="Rectangle 1053">
                <a:extLst>
                  <a:ext uri="{FF2B5EF4-FFF2-40B4-BE49-F238E27FC236}">
                    <a16:creationId xmlns:a16="http://schemas.microsoft.com/office/drawing/2014/main" id="{A2BA304B-74DB-4E90-8289-7073DE6A5A65}"/>
                  </a:ext>
                </a:extLst>
              </p:cNvPr>
              <p:cNvSpPr/>
              <p:nvPr/>
            </p:nvSpPr>
            <p:spPr>
              <a:xfrm>
                <a:off x="-7190" y="1295960"/>
                <a:ext cx="697789" cy="156516"/>
              </a:xfrm>
              <a:prstGeom prst="rect">
                <a:avLst/>
              </a:prstGeom>
              <a:solidFill>
                <a:srgbClr val="FFC00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55" name="Rectangle 1054">
                <a:extLst>
                  <a:ext uri="{FF2B5EF4-FFF2-40B4-BE49-F238E27FC236}">
                    <a16:creationId xmlns:a16="http://schemas.microsoft.com/office/drawing/2014/main" id="{3B2AC4A9-8700-4EC0-BF6F-18FBBABC73F5}"/>
                  </a:ext>
                </a:extLst>
              </p:cNvPr>
              <p:cNvSpPr/>
              <p:nvPr/>
            </p:nvSpPr>
            <p:spPr>
              <a:xfrm>
                <a:off x="-9168" y="1452476"/>
                <a:ext cx="348894" cy="156516"/>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56" name="Rectangle 1055">
                <a:extLst>
                  <a:ext uri="{FF2B5EF4-FFF2-40B4-BE49-F238E27FC236}">
                    <a16:creationId xmlns:a16="http://schemas.microsoft.com/office/drawing/2014/main" id="{6A49AC42-2465-4F3C-A7B4-06EDB7013EE5}"/>
                  </a:ext>
                </a:extLst>
              </p:cNvPr>
              <p:cNvSpPr/>
              <p:nvPr/>
            </p:nvSpPr>
            <p:spPr>
              <a:xfrm>
                <a:off x="-9168" y="1295960"/>
                <a:ext cx="348894" cy="156516"/>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999" name="Group 998">
              <a:extLst>
                <a:ext uri="{FF2B5EF4-FFF2-40B4-BE49-F238E27FC236}">
                  <a16:creationId xmlns:a16="http://schemas.microsoft.com/office/drawing/2014/main" id="{5CB59F02-38D2-4EA8-BE24-A34687AE5397}"/>
                </a:ext>
              </a:extLst>
            </p:cNvPr>
            <p:cNvGrpSpPr/>
            <p:nvPr/>
          </p:nvGrpSpPr>
          <p:grpSpPr>
            <a:xfrm flipH="1">
              <a:off x="10078381" y="3746585"/>
              <a:ext cx="252572" cy="103122"/>
              <a:chOff x="-10297" y="3581792"/>
              <a:chExt cx="699767" cy="313032"/>
            </a:xfrm>
          </p:grpSpPr>
          <p:sp>
            <p:nvSpPr>
              <p:cNvPr id="1035" name="Rectangle 1034">
                <a:extLst>
                  <a:ext uri="{FF2B5EF4-FFF2-40B4-BE49-F238E27FC236}">
                    <a16:creationId xmlns:a16="http://schemas.microsoft.com/office/drawing/2014/main" id="{F4DF8B3F-E30A-40B7-925E-6C18C5E2A45E}"/>
                  </a:ext>
                </a:extLst>
              </p:cNvPr>
              <p:cNvSpPr/>
              <p:nvPr/>
            </p:nvSpPr>
            <p:spPr>
              <a:xfrm>
                <a:off x="-8319" y="3738308"/>
                <a:ext cx="697789" cy="156516"/>
              </a:xfrm>
              <a:prstGeom prst="rect">
                <a:avLst/>
              </a:prstGeom>
              <a:solidFill>
                <a:srgbClr val="7030A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36" name="Rectangle 1035">
                <a:extLst>
                  <a:ext uri="{FF2B5EF4-FFF2-40B4-BE49-F238E27FC236}">
                    <a16:creationId xmlns:a16="http://schemas.microsoft.com/office/drawing/2014/main" id="{A9945658-15A8-4DF8-AD3D-9FB78C432184}"/>
                  </a:ext>
                </a:extLst>
              </p:cNvPr>
              <p:cNvSpPr/>
              <p:nvPr/>
            </p:nvSpPr>
            <p:spPr>
              <a:xfrm>
                <a:off x="-8319" y="3581792"/>
                <a:ext cx="697789" cy="156516"/>
              </a:xfrm>
              <a:prstGeom prst="rect">
                <a:avLst/>
              </a:prstGeom>
              <a:solidFill>
                <a:srgbClr val="7030A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37" name="Rectangle 1036">
                <a:extLst>
                  <a:ext uri="{FF2B5EF4-FFF2-40B4-BE49-F238E27FC236}">
                    <a16:creationId xmlns:a16="http://schemas.microsoft.com/office/drawing/2014/main" id="{E93E7DA2-595D-4B42-A430-0384EEFF8BF8}"/>
                  </a:ext>
                </a:extLst>
              </p:cNvPr>
              <p:cNvSpPr/>
              <p:nvPr/>
            </p:nvSpPr>
            <p:spPr>
              <a:xfrm>
                <a:off x="-10297" y="3738308"/>
                <a:ext cx="348894" cy="156516"/>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38" name="Rectangle 1037">
                <a:extLst>
                  <a:ext uri="{FF2B5EF4-FFF2-40B4-BE49-F238E27FC236}">
                    <a16:creationId xmlns:a16="http://schemas.microsoft.com/office/drawing/2014/main" id="{8A676D7D-5558-438E-8870-A1DC1C5D935F}"/>
                  </a:ext>
                </a:extLst>
              </p:cNvPr>
              <p:cNvSpPr/>
              <p:nvPr/>
            </p:nvSpPr>
            <p:spPr>
              <a:xfrm>
                <a:off x="-10297" y="3581792"/>
                <a:ext cx="348894" cy="156516"/>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1001" name="Group 1000">
              <a:extLst>
                <a:ext uri="{FF2B5EF4-FFF2-40B4-BE49-F238E27FC236}">
                  <a16:creationId xmlns:a16="http://schemas.microsoft.com/office/drawing/2014/main" id="{705AC660-4D39-464D-B86C-16518F2ACDE3}"/>
                </a:ext>
              </a:extLst>
            </p:cNvPr>
            <p:cNvGrpSpPr/>
            <p:nvPr/>
          </p:nvGrpSpPr>
          <p:grpSpPr>
            <a:xfrm flipH="1">
              <a:off x="9281515" y="2899076"/>
              <a:ext cx="252572" cy="154682"/>
              <a:chOff x="1503507" y="3584988"/>
              <a:chExt cx="699767" cy="469550"/>
            </a:xfrm>
          </p:grpSpPr>
          <p:sp>
            <p:nvSpPr>
              <p:cNvPr id="1019" name="Rectangle 1018">
                <a:extLst>
                  <a:ext uri="{FF2B5EF4-FFF2-40B4-BE49-F238E27FC236}">
                    <a16:creationId xmlns:a16="http://schemas.microsoft.com/office/drawing/2014/main" id="{17802869-DA7C-4E92-AE56-651E4D81F1EB}"/>
                  </a:ext>
                </a:extLst>
              </p:cNvPr>
              <p:cNvSpPr/>
              <p:nvPr/>
            </p:nvSpPr>
            <p:spPr>
              <a:xfrm>
                <a:off x="1505485" y="3741506"/>
                <a:ext cx="697789" cy="156516"/>
              </a:xfrm>
              <a:prstGeom prst="rect">
                <a:avLst/>
              </a:prstGeom>
              <a:solidFill>
                <a:srgbClr val="00B0F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20" name="Rectangle 1019">
                <a:extLst>
                  <a:ext uri="{FF2B5EF4-FFF2-40B4-BE49-F238E27FC236}">
                    <a16:creationId xmlns:a16="http://schemas.microsoft.com/office/drawing/2014/main" id="{52D4C2B8-5872-4908-BB08-D7EB7003957D}"/>
                  </a:ext>
                </a:extLst>
              </p:cNvPr>
              <p:cNvSpPr/>
              <p:nvPr/>
            </p:nvSpPr>
            <p:spPr>
              <a:xfrm>
                <a:off x="1505485" y="3584988"/>
                <a:ext cx="697789" cy="156516"/>
              </a:xfrm>
              <a:prstGeom prst="rect">
                <a:avLst/>
              </a:prstGeom>
              <a:solidFill>
                <a:srgbClr val="00B0F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21" name="Rectangle 1020">
                <a:extLst>
                  <a:ext uri="{FF2B5EF4-FFF2-40B4-BE49-F238E27FC236}">
                    <a16:creationId xmlns:a16="http://schemas.microsoft.com/office/drawing/2014/main" id="{D4DAE64A-6F3D-41B8-9D99-16DF79D218DF}"/>
                  </a:ext>
                </a:extLst>
              </p:cNvPr>
              <p:cNvSpPr/>
              <p:nvPr/>
            </p:nvSpPr>
            <p:spPr>
              <a:xfrm>
                <a:off x="1505485" y="3898022"/>
                <a:ext cx="697789" cy="156516"/>
              </a:xfrm>
              <a:prstGeom prst="rect">
                <a:avLst/>
              </a:prstGeom>
              <a:solidFill>
                <a:srgbClr val="00B0F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22" name="Rectangle 1021">
                <a:extLst>
                  <a:ext uri="{FF2B5EF4-FFF2-40B4-BE49-F238E27FC236}">
                    <a16:creationId xmlns:a16="http://schemas.microsoft.com/office/drawing/2014/main" id="{AB1FF5E6-B3EE-4C61-9463-26FC8FB0FD56}"/>
                  </a:ext>
                </a:extLst>
              </p:cNvPr>
              <p:cNvSpPr/>
              <p:nvPr/>
            </p:nvSpPr>
            <p:spPr>
              <a:xfrm>
                <a:off x="1503507" y="3741506"/>
                <a:ext cx="348894" cy="156516"/>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23" name="Rectangle 1022">
                <a:extLst>
                  <a:ext uri="{FF2B5EF4-FFF2-40B4-BE49-F238E27FC236}">
                    <a16:creationId xmlns:a16="http://schemas.microsoft.com/office/drawing/2014/main" id="{D90B1F57-913B-40FF-8F3C-80BEEECC27D9}"/>
                  </a:ext>
                </a:extLst>
              </p:cNvPr>
              <p:cNvSpPr/>
              <p:nvPr/>
            </p:nvSpPr>
            <p:spPr>
              <a:xfrm>
                <a:off x="1503507" y="3584988"/>
                <a:ext cx="348894" cy="156516"/>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24" name="Rectangle 1023">
                <a:extLst>
                  <a:ext uri="{FF2B5EF4-FFF2-40B4-BE49-F238E27FC236}">
                    <a16:creationId xmlns:a16="http://schemas.microsoft.com/office/drawing/2014/main" id="{132BCFD6-C6DC-4A06-84AA-6FF025FDC741}"/>
                  </a:ext>
                </a:extLst>
              </p:cNvPr>
              <p:cNvSpPr/>
              <p:nvPr/>
            </p:nvSpPr>
            <p:spPr>
              <a:xfrm>
                <a:off x="1503507" y="3898022"/>
                <a:ext cx="348894" cy="156516"/>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1005" name="Group 1004">
              <a:extLst>
                <a:ext uri="{FF2B5EF4-FFF2-40B4-BE49-F238E27FC236}">
                  <a16:creationId xmlns:a16="http://schemas.microsoft.com/office/drawing/2014/main" id="{30E24726-3B2B-4597-8B00-BA3FE003E70F}"/>
                </a:ext>
              </a:extLst>
            </p:cNvPr>
            <p:cNvGrpSpPr/>
            <p:nvPr/>
          </p:nvGrpSpPr>
          <p:grpSpPr>
            <a:xfrm flipH="1">
              <a:off x="9287632" y="6028967"/>
              <a:ext cx="252572" cy="154682"/>
              <a:chOff x="1501532" y="5950339"/>
              <a:chExt cx="699763" cy="469550"/>
            </a:xfrm>
          </p:grpSpPr>
          <p:sp>
            <p:nvSpPr>
              <p:cNvPr id="1013" name="Rectangle 1012">
                <a:extLst>
                  <a:ext uri="{FF2B5EF4-FFF2-40B4-BE49-F238E27FC236}">
                    <a16:creationId xmlns:a16="http://schemas.microsoft.com/office/drawing/2014/main" id="{90BB4057-DCC9-4C28-BED1-79451313573A}"/>
                  </a:ext>
                </a:extLst>
              </p:cNvPr>
              <p:cNvSpPr/>
              <p:nvPr/>
            </p:nvSpPr>
            <p:spPr>
              <a:xfrm>
                <a:off x="1503506" y="6106856"/>
                <a:ext cx="697789" cy="156516"/>
              </a:xfrm>
              <a:prstGeom prst="rect">
                <a:avLst/>
              </a:prstGeom>
              <a:solidFill>
                <a:srgbClr val="00B05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14" name="Rectangle 1013">
                <a:extLst>
                  <a:ext uri="{FF2B5EF4-FFF2-40B4-BE49-F238E27FC236}">
                    <a16:creationId xmlns:a16="http://schemas.microsoft.com/office/drawing/2014/main" id="{1622F18F-DF56-48A0-963F-EA1C36C472F5}"/>
                  </a:ext>
                </a:extLst>
              </p:cNvPr>
              <p:cNvSpPr/>
              <p:nvPr/>
            </p:nvSpPr>
            <p:spPr>
              <a:xfrm>
                <a:off x="1503506" y="5950339"/>
                <a:ext cx="697789" cy="156516"/>
              </a:xfrm>
              <a:prstGeom prst="rect">
                <a:avLst/>
              </a:prstGeom>
              <a:solidFill>
                <a:srgbClr val="00B05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15" name="Rectangle 1014">
                <a:extLst>
                  <a:ext uri="{FF2B5EF4-FFF2-40B4-BE49-F238E27FC236}">
                    <a16:creationId xmlns:a16="http://schemas.microsoft.com/office/drawing/2014/main" id="{F89841D2-DAE3-4A8C-B470-D4E561CB7DF7}"/>
                  </a:ext>
                </a:extLst>
              </p:cNvPr>
              <p:cNvSpPr/>
              <p:nvPr/>
            </p:nvSpPr>
            <p:spPr>
              <a:xfrm>
                <a:off x="1503506" y="6263373"/>
                <a:ext cx="697789" cy="156516"/>
              </a:xfrm>
              <a:prstGeom prst="rect">
                <a:avLst/>
              </a:prstGeom>
              <a:solidFill>
                <a:srgbClr val="00B05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16" name="Rectangle 1015">
                <a:extLst>
                  <a:ext uri="{FF2B5EF4-FFF2-40B4-BE49-F238E27FC236}">
                    <a16:creationId xmlns:a16="http://schemas.microsoft.com/office/drawing/2014/main" id="{FFABE67B-6C2E-49D1-A492-AFAD7DB91896}"/>
                  </a:ext>
                </a:extLst>
              </p:cNvPr>
              <p:cNvSpPr/>
              <p:nvPr/>
            </p:nvSpPr>
            <p:spPr>
              <a:xfrm>
                <a:off x="1501532" y="6106856"/>
                <a:ext cx="348894" cy="156516"/>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17" name="Rectangle 1016">
                <a:extLst>
                  <a:ext uri="{FF2B5EF4-FFF2-40B4-BE49-F238E27FC236}">
                    <a16:creationId xmlns:a16="http://schemas.microsoft.com/office/drawing/2014/main" id="{7132EC21-0DA1-45ED-8D76-9DBB1A875547}"/>
                  </a:ext>
                </a:extLst>
              </p:cNvPr>
              <p:cNvSpPr/>
              <p:nvPr/>
            </p:nvSpPr>
            <p:spPr>
              <a:xfrm>
                <a:off x="1501532" y="5950339"/>
                <a:ext cx="348894" cy="156516"/>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18" name="Rectangle 1017">
                <a:extLst>
                  <a:ext uri="{FF2B5EF4-FFF2-40B4-BE49-F238E27FC236}">
                    <a16:creationId xmlns:a16="http://schemas.microsoft.com/office/drawing/2014/main" id="{640C5A69-0F4A-4E78-AAA9-528DF4F6D51F}"/>
                  </a:ext>
                </a:extLst>
              </p:cNvPr>
              <p:cNvSpPr/>
              <p:nvPr/>
            </p:nvSpPr>
            <p:spPr>
              <a:xfrm>
                <a:off x="1501532" y="6263373"/>
                <a:ext cx="348894" cy="156516"/>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1009" name="Group 1008">
              <a:extLst>
                <a:ext uri="{FF2B5EF4-FFF2-40B4-BE49-F238E27FC236}">
                  <a16:creationId xmlns:a16="http://schemas.microsoft.com/office/drawing/2014/main" id="{AE8858B7-F674-4F2E-B794-671CA1DA0236}"/>
                </a:ext>
              </a:extLst>
            </p:cNvPr>
            <p:cNvGrpSpPr/>
            <p:nvPr/>
          </p:nvGrpSpPr>
          <p:grpSpPr>
            <a:xfrm flipH="1">
              <a:off x="9287990" y="4957019"/>
              <a:ext cx="252572" cy="51561"/>
              <a:chOff x="1871392" y="4931652"/>
              <a:chExt cx="274320" cy="64008"/>
            </a:xfrm>
          </p:grpSpPr>
          <p:sp>
            <p:nvSpPr>
              <p:cNvPr id="1011" name="Rectangle 1010">
                <a:extLst>
                  <a:ext uri="{FF2B5EF4-FFF2-40B4-BE49-F238E27FC236}">
                    <a16:creationId xmlns:a16="http://schemas.microsoft.com/office/drawing/2014/main" id="{0EDFC92E-BDBB-4062-BF2E-D867BF140E6C}"/>
                  </a:ext>
                </a:extLst>
              </p:cNvPr>
              <p:cNvSpPr/>
              <p:nvPr/>
            </p:nvSpPr>
            <p:spPr>
              <a:xfrm>
                <a:off x="1872167" y="4931652"/>
                <a:ext cx="273545" cy="64008"/>
              </a:xfrm>
              <a:prstGeom prst="rect">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12" name="Rectangle 1011">
                <a:extLst>
                  <a:ext uri="{FF2B5EF4-FFF2-40B4-BE49-F238E27FC236}">
                    <a16:creationId xmlns:a16="http://schemas.microsoft.com/office/drawing/2014/main" id="{AB24053C-F6A4-4B71-9FB6-D6F606764423}"/>
                  </a:ext>
                </a:extLst>
              </p:cNvPr>
              <p:cNvSpPr/>
              <p:nvPr/>
            </p:nvSpPr>
            <p:spPr>
              <a:xfrm>
                <a:off x="1871392" y="4931652"/>
                <a:ext cx="136772" cy="64008"/>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1096" name="Group 1095">
              <a:extLst>
                <a:ext uri="{FF2B5EF4-FFF2-40B4-BE49-F238E27FC236}">
                  <a16:creationId xmlns:a16="http://schemas.microsoft.com/office/drawing/2014/main" id="{4A188430-7A6E-4284-A07F-EFCF9CB81959}"/>
                </a:ext>
              </a:extLst>
            </p:cNvPr>
            <p:cNvGrpSpPr/>
            <p:nvPr/>
          </p:nvGrpSpPr>
          <p:grpSpPr>
            <a:xfrm flipH="1">
              <a:off x="10070326" y="1666491"/>
              <a:ext cx="252572" cy="206243"/>
              <a:chOff x="-9168" y="976137"/>
              <a:chExt cx="699767" cy="632855"/>
            </a:xfrm>
          </p:grpSpPr>
          <p:sp>
            <p:nvSpPr>
              <p:cNvPr id="1097" name="Rectangle 1096">
                <a:extLst>
                  <a:ext uri="{FF2B5EF4-FFF2-40B4-BE49-F238E27FC236}">
                    <a16:creationId xmlns:a16="http://schemas.microsoft.com/office/drawing/2014/main" id="{C60B40EE-5CAB-4C68-8F0C-C121FE899CE2}"/>
                  </a:ext>
                </a:extLst>
              </p:cNvPr>
              <p:cNvSpPr/>
              <p:nvPr/>
            </p:nvSpPr>
            <p:spPr>
              <a:xfrm>
                <a:off x="-7190" y="1132653"/>
                <a:ext cx="697789" cy="156516"/>
              </a:xfrm>
              <a:prstGeom prst="rect">
                <a:avLst/>
              </a:prstGeom>
              <a:solidFill>
                <a:srgbClr val="FFC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98" name="Rectangle 1097">
                <a:extLst>
                  <a:ext uri="{FF2B5EF4-FFF2-40B4-BE49-F238E27FC236}">
                    <a16:creationId xmlns:a16="http://schemas.microsoft.com/office/drawing/2014/main" id="{E03C6A23-13C7-454F-81B5-E1D4F45D6BE5}"/>
                  </a:ext>
                </a:extLst>
              </p:cNvPr>
              <p:cNvSpPr/>
              <p:nvPr/>
            </p:nvSpPr>
            <p:spPr>
              <a:xfrm>
                <a:off x="-7190" y="976137"/>
                <a:ext cx="697789" cy="156516"/>
              </a:xfrm>
              <a:prstGeom prst="rect">
                <a:avLst/>
              </a:prstGeom>
              <a:solidFill>
                <a:srgbClr val="FFC00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99" name="Rectangle 1098">
                <a:extLst>
                  <a:ext uri="{FF2B5EF4-FFF2-40B4-BE49-F238E27FC236}">
                    <a16:creationId xmlns:a16="http://schemas.microsoft.com/office/drawing/2014/main" id="{70EE7B63-0886-4ED8-8929-A162E6F5EEEA}"/>
                  </a:ext>
                </a:extLst>
              </p:cNvPr>
              <p:cNvSpPr/>
              <p:nvPr/>
            </p:nvSpPr>
            <p:spPr>
              <a:xfrm>
                <a:off x="-9168" y="1132653"/>
                <a:ext cx="348894" cy="156516"/>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00" name="Rectangle 1099">
                <a:extLst>
                  <a:ext uri="{FF2B5EF4-FFF2-40B4-BE49-F238E27FC236}">
                    <a16:creationId xmlns:a16="http://schemas.microsoft.com/office/drawing/2014/main" id="{C337E6C9-1197-4467-9265-7FA1138FF792}"/>
                  </a:ext>
                </a:extLst>
              </p:cNvPr>
              <p:cNvSpPr/>
              <p:nvPr/>
            </p:nvSpPr>
            <p:spPr>
              <a:xfrm>
                <a:off x="-9168" y="976137"/>
                <a:ext cx="348894" cy="156516"/>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01" name="Rectangle 1100">
                <a:extLst>
                  <a:ext uri="{FF2B5EF4-FFF2-40B4-BE49-F238E27FC236}">
                    <a16:creationId xmlns:a16="http://schemas.microsoft.com/office/drawing/2014/main" id="{04B2F6B1-9B99-435C-B312-15076E36F23B}"/>
                  </a:ext>
                </a:extLst>
              </p:cNvPr>
              <p:cNvSpPr/>
              <p:nvPr/>
            </p:nvSpPr>
            <p:spPr>
              <a:xfrm>
                <a:off x="-7190" y="1452476"/>
                <a:ext cx="697789" cy="156516"/>
              </a:xfrm>
              <a:prstGeom prst="rect">
                <a:avLst/>
              </a:prstGeom>
              <a:solidFill>
                <a:srgbClr val="FFC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02" name="Rectangle 1101">
                <a:extLst>
                  <a:ext uri="{FF2B5EF4-FFF2-40B4-BE49-F238E27FC236}">
                    <a16:creationId xmlns:a16="http://schemas.microsoft.com/office/drawing/2014/main" id="{935D215F-6663-4C73-88AC-429BCD233645}"/>
                  </a:ext>
                </a:extLst>
              </p:cNvPr>
              <p:cNvSpPr/>
              <p:nvPr/>
            </p:nvSpPr>
            <p:spPr>
              <a:xfrm>
                <a:off x="-7190" y="1295960"/>
                <a:ext cx="697789" cy="156516"/>
              </a:xfrm>
              <a:prstGeom prst="rect">
                <a:avLst/>
              </a:prstGeom>
              <a:solidFill>
                <a:srgbClr val="FFC00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03" name="Rectangle 1102">
                <a:extLst>
                  <a:ext uri="{FF2B5EF4-FFF2-40B4-BE49-F238E27FC236}">
                    <a16:creationId xmlns:a16="http://schemas.microsoft.com/office/drawing/2014/main" id="{07470B4F-C76F-464C-87CA-82E591F63D16}"/>
                  </a:ext>
                </a:extLst>
              </p:cNvPr>
              <p:cNvSpPr/>
              <p:nvPr/>
            </p:nvSpPr>
            <p:spPr>
              <a:xfrm>
                <a:off x="-9168" y="1452476"/>
                <a:ext cx="348894" cy="156516"/>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04" name="Rectangle 1103">
                <a:extLst>
                  <a:ext uri="{FF2B5EF4-FFF2-40B4-BE49-F238E27FC236}">
                    <a16:creationId xmlns:a16="http://schemas.microsoft.com/office/drawing/2014/main" id="{70A1C83F-3DFF-4628-9EBB-79DBB6E503E9}"/>
                  </a:ext>
                </a:extLst>
              </p:cNvPr>
              <p:cNvSpPr/>
              <p:nvPr/>
            </p:nvSpPr>
            <p:spPr>
              <a:xfrm>
                <a:off x="-9168" y="1295960"/>
                <a:ext cx="348894" cy="156516"/>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1105" name="Group 1104">
              <a:extLst>
                <a:ext uri="{FF2B5EF4-FFF2-40B4-BE49-F238E27FC236}">
                  <a16:creationId xmlns:a16="http://schemas.microsoft.com/office/drawing/2014/main" id="{A56A95C9-8AA4-46F4-8877-078DA88DF694}"/>
                </a:ext>
              </a:extLst>
            </p:cNvPr>
            <p:cNvGrpSpPr/>
            <p:nvPr/>
          </p:nvGrpSpPr>
          <p:grpSpPr>
            <a:xfrm flipH="1">
              <a:off x="10014802" y="2743265"/>
              <a:ext cx="252572" cy="154682"/>
              <a:chOff x="1503507" y="3584988"/>
              <a:chExt cx="699767" cy="469550"/>
            </a:xfrm>
          </p:grpSpPr>
          <p:sp>
            <p:nvSpPr>
              <p:cNvPr id="1106" name="Rectangle 1105">
                <a:extLst>
                  <a:ext uri="{FF2B5EF4-FFF2-40B4-BE49-F238E27FC236}">
                    <a16:creationId xmlns:a16="http://schemas.microsoft.com/office/drawing/2014/main" id="{02226EC4-BF20-49DE-98BC-6241C34D3EEE}"/>
                  </a:ext>
                </a:extLst>
              </p:cNvPr>
              <p:cNvSpPr/>
              <p:nvPr/>
            </p:nvSpPr>
            <p:spPr>
              <a:xfrm>
                <a:off x="1505485" y="3741506"/>
                <a:ext cx="697789" cy="156516"/>
              </a:xfrm>
              <a:prstGeom prst="rect">
                <a:avLst/>
              </a:prstGeom>
              <a:solidFill>
                <a:srgbClr val="00B0F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07" name="Rectangle 1106">
                <a:extLst>
                  <a:ext uri="{FF2B5EF4-FFF2-40B4-BE49-F238E27FC236}">
                    <a16:creationId xmlns:a16="http://schemas.microsoft.com/office/drawing/2014/main" id="{2321973F-585B-4CD7-B632-2D5876BC7DEC}"/>
                  </a:ext>
                </a:extLst>
              </p:cNvPr>
              <p:cNvSpPr/>
              <p:nvPr/>
            </p:nvSpPr>
            <p:spPr>
              <a:xfrm>
                <a:off x="1505485" y="3584988"/>
                <a:ext cx="697789" cy="156516"/>
              </a:xfrm>
              <a:prstGeom prst="rect">
                <a:avLst/>
              </a:prstGeom>
              <a:solidFill>
                <a:srgbClr val="00B0F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08" name="Rectangle 1107">
                <a:extLst>
                  <a:ext uri="{FF2B5EF4-FFF2-40B4-BE49-F238E27FC236}">
                    <a16:creationId xmlns:a16="http://schemas.microsoft.com/office/drawing/2014/main" id="{9078E259-F23D-4BE9-938A-7972B3E87862}"/>
                  </a:ext>
                </a:extLst>
              </p:cNvPr>
              <p:cNvSpPr/>
              <p:nvPr/>
            </p:nvSpPr>
            <p:spPr>
              <a:xfrm>
                <a:off x="1505485" y="3898022"/>
                <a:ext cx="697789" cy="156516"/>
              </a:xfrm>
              <a:prstGeom prst="rect">
                <a:avLst/>
              </a:prstGeom>
              <a:solidFill>
                <a:srgbClr val="00B0F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09" name="Rectangle 1108">
                <a:extLst>
                  <a:ext uri="{FF2B5EF4-FFF2-40B4-BE49-F238E27FC236}">
                    <a16:creationId xmlns:a16="http://schemas.microsoft.com/office/drawing/2014/main" id="{89BBE756-271B-4DF2-8F61-C18B595E67E6}"/>
                  </a:ext>
                </a:extLst>
              </p:cNvPr>
              <p:cNvSpPr/>
              <p:nvPr/>
            </p:nvSpPr>
            <p:spPr>
              <a:xfrm>
                <a:off x="1503507" y="3741506"/>
                <a:ext cx="348894" cy="156516"/>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10" name="Rectangle 1109">
                <a:extLst>
                  <a:ext uri="{FF2B5EF4-FFF2-40B4-BE49-F238E27FC236}">
                    <a16:creationId xmlns:a16="http://schemas.microsoft.com/office/drawing/2014/main" id="{ECC759C8-92C4-49FC-84DE-CE20ABF06C43}"/>
                  </a:ext>
                </a:extLst>
              </p:cNvPr>
              <p:cNvSpPr/>
              <p:nvPr/>
            </p:nvSpPr>
            <p:spPr>
              <a:xfrm>
                <a:off x="1503507" y="3584988"/>
                <a:ext cx="348894" cy="156516"/>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11" name="Rectangle 1110">
                <a:extLst>
                  <a:ext uri="{FF2B5EF4-FFF2-40B4-BE49-F238E27FC236}">
                    <a16:creationId xmlns:a16="http://schemas.microsoft.com/office/drawing/2014/main" id="{19A90EB4-33F5-4AE3-AB14-8E8EBDD4282E}"/>
                  </a:ext>
                </a:extLst>
              </p:cNvPr>
              <p:cNvSpPr/>
              <p:nvPr/>
            </p:nvSpPr>
            <p:spPr>
              <a:xfrm>
                <a:off x="1503507" y="3898022"/>
                <a:ext cx="348894" cy="156516"/>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1112" name="Group 1111">
              <a:extLst>
                <a:ext uri="{FF2B5EF4-FFF2-40B4-BE49-F238E27FC236}">
                  <a16:creationId xmlns:a16="http://schemas.microsoft.com/office/drawing/2014/main" id="{D93540A9-0B0E-4503-A71A-AB06123EEE2A}"/>
                </a:ext>
              </a:extLst>
            </p:cNvPr>
            <p:cNvGrpSpPr/>
            <p:nvPr/>
          </p:nvGrpSpPr>
          <p:grpSpPr>
            <a:xfrm flipH="1">
              <a:off x="10014471" y="2896794"/>
              <a:ext cx="252572" cy="154682"/>
              <a:chOff x="1503507" y="3584988"/>
              <a:chExt cx="699767" cy="469550"/>
            </a:xfrm>
          </p:grpSpPr>
          <p:sp>
            <p:nvSpPr>
              <p:cNvPr id="1113" name="Rectangle 1112">
                <a:extLst>
                  <a:ext uri="{FF2B5EF4-FFF2-40B4-BE49-F238E27FC236}">
                    <a16:creationId xmlns:a16="http://schemas.microsoft.com/office/drawing/2014/main" id="{B4CB24EB-7671-4BC0-AA5A-A96D074CA05B}"/>
                  </a:ext>
                </a:extLst>
              </p:cNvPr>
              <p:cNvSpPr/>
              <p:nvPr/>
            </p:nvSpPr>
            <p:spPr>
              <a:xfrm>
                <a:off x="1505485" y="3741506"/>
                <a:ext cx="697789" cy="156516"/>
              </a:xfrm>
              <a:prstGeom prst="rect">
                <a:avLst/>
              </a:prstGeom>
              <a:solidFill>
                <a:srgbClr val="00B0F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14" name="Rectangle 1113">
                <a:extLst>
                  <a:ext uri="{FF2B5EF4-FFF2-40B4-BE49-F238E27FC236}">
                    <a16:creationId xmlns:a16="http://schemas.microsoft.com/office/drawing/2014/main" id="{12FDA546-02AD-4579-B28B-995139EF1A8C}"/>
                  </a:ext>
                </a:extLst>
              </p:cNvPr>
              <p:cNvSpPr/>
              <p:nvPr/>
            </p:nvSpPr>
            <p:spPr>
              <a:xfrm>
                <a:off x="1505485" y="3584988"/>
                <a:ext cx="697789" cy="156516"/>
              </a:xfrm>
              <a:prstGeom prst="rect">
                <a:avLst/>
              </a:prstGeom>
              <a:solidFill>
                <a:srgbClr val="00B0F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15" name="Rectangle 1114">
                <a:extLst>
                  <a:ext uri="{FF2B5EF4-FFF2-40B4-BE49-F238E27FC236}">
                    <a16:creationId xmlns:a16="http://schemas.microsoft.com/office/drawing/2014/main" id="{9A36B6CF-BA60-495F-9DB8-D89332C7E06A}"/>
                  </a:ext>
                </a:extLst>
              </p:cNvPr>
              <p:cNvSpPr/>
              <p:nvPr/>
            </p:nvSpPr>
            <p:spPr>
              <a:xfrm>
                <a:off x="1505485" y="3898022"/>
                <a:ext cx="697789" cy="156516"/>
              </a:xfrm>
              <a:prstGeom prst="rect">
                <a:avLst/>
              </a:prstGeom>
              <a:solidFill>
                <a:srgbClr val="00B0F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16" name="Rectangle 1115">
                <a:extLst>
                  <a:ext uri="{FF2B5EF4-FFF2-40B4-BE49-F238E27FC236}">
                    <a16:creationId xmlns:a16="http://schemas.microsoft.com/office/drawing/2014/main" id="{931EA7A6-51F2-4D47-A524-414862EF34C2}"/>
                  </a:ext>
                </a:extLst>
              </p:cNvPr>
              <p:cNvSpPr/>
              <p:nvPr/>
            </p:nvSpPr>
            <p:spPr>
              <a:xfrm>
                <a:off x="1503507" y="3741506"/>
                <a:ext cx="348894" cy="156516"/>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17" name="Rectangle 1116">
                <a:extLst>
                  <a:ext uri="{FF2B5EF4-FFF2-40B4-BE49-F238E27FC236}">
                    <a16:creationId xmlns:a16="http://schemas.microsoft.com/office/drawing/2014/main" id="{7579D2B3-B37D-4F7F-8288-6BB329E4D39E}"/>
                  </a:ext>
                </a:extLst>
              </p:cNvPr>
              <p:cNvSpPr/>
              <p:nvPr/>
            </p:nvSpPr>
            <p:spPr>
              <a:xfrm>
                <a:off x="1503507" y="3584988"/>
                <a:ext cx="348894" cy="156516"/>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18" name="Rectangle 1117">
                <a:extLst>
                  <a:ext uri="{FF2B5EF4-FFF2-40B4-BE49-F238E27FC236}">
                    <a16:creationId xmlns:a16="http://schemas.microsoft.com/office/drawing/2014/main" id="{3E5EC4F6-F88B-4C16-87A5-B033F78669FC}"/>
                  </a:ext>
                </a:extLst>
              </p:cNvPr>
              <p:cNvSpPr/>
              <p:nvPr/>
            </p:nvSpPr>
            <p:spPr>
              <a:xfrm>
                <a:off x="1503507" y="3898022"/>
                <a:ext cx="348894" cy="156516"/>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1119" name="Group 1118">
              <a:extLst>
                <a:ext uri="{FF2B5EF4-FFF2-40B4-BE49-F238E27FC236}">
                  <a16:creationId xmlns:a16="http://schemas.microsoft.com/office/drawing/2014/main" id="{DAFCEDD9-2874-454F-8BA7-5556F95C08BE}"/>
                </a:ext>
              </a:extLst>
            </p:cNvPr>
            <p:cNvGrpSpPr/>
            <p:nvPr/>
          </p:nvGrpSpPr>
          <p:grpSpPr>
            <a:xfrm flipH="1">
              <a:off x="10015769" y="3050689"/>
              <a:ext cx="252572" cy="154682"/>
              <a:chOff x="1503507" y="3584988"/>
              <a:chExt cx="699767" cy="469550"/>
            </a:xfrm>
          </p:grpSpPr>
          <p:sp>
            <p:nvSpPr>
              <p:cNvPr id="1120" name="Rectangle 1119">
                <a:extLst>
                  <a:ext uri="{FF2B5EF4-FFF2-40B4-BE49-F238E27FC236}">
                    <a16:creationId xmlns:a16="http://schemas.microsoft.com/office/drawing/2014/main" id="{83F8F7A6-92ED-4AC4-AD1A-C5FA7E85AE4A}"/>
                  </a:ext>
                </a:extLst>
              </p:cNvPr>
              <p:cNvSpPr/>
              <p:nvPr/>
            </p:nvSpPr>
            <p:spPr>
              <a:xfrm>
                <a:off x="1505485" y="3741506"/>
                <a:ext cx="697789" cy="156516"/>
              </a:xfrm>
              <a:prstGeom prst="rect">
                <a:avLst/>
              </a:prstGeom>
              <a:solidFill>
                <a:srgbClr val="00B0F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21" name="Rectangle 1120">
                <a:extLst>
                  <a:ext uri="{FF2B5EF4-FFF2-40B4-BE49-F238E27FC236}">
                    <a16:creationId xmlns:a16="http://schemas.microsoft.com/office/drawing/2014/main" id="{677C524B-9399-4955-8A24-885135FA2E90}"/>
                  </a:ext>
                </a:extLst>
              </p:cNvPr>
              <p:cNvSpPr/>
              <p:nvPr/>
            </p:nvSpPr>
            <p:spPr>
              <a:xfrm>
                <a:off x="1505485" y="3584988"/>
                <a:ext cx="697789" cy="156516"/>
              </a:xfrm>
              <a:prstGeom prst="rect">
                <a:avLst/>
              </a:prstGeom>
              <a:solidFill>
                <a:srgbClr val="00B0F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22" name="Rectangle 1121">
                <a:extLst>
                  <a:ext uri="{FF2B5EF4-FFF2-40B4-BE49-F238E27FC236}">
                    <a16:creationId xmlns:a16="http://schemas.microsoft.com/office/drawing/2014/main" id="{5A30F19C-CFB8-43AA-8BEB-9398C6F767B9}"/>
                  </a:ext>
                </a:extLst>
              </p:cNvPr>
              <p:cNvSpPr/>
              <p:nvPr/>
            </p:nvSpPr>
            <p:spPr>
              <a:xfrm>
                <a:off x="1505485" y="3898022"/>
                <a:ext cx="697789" cy="156516"/>
              </a:xfrm>
              <a:prstGeom prst="rect">
                <a:avLst/>
              </a:prstGeom>
              <a:solidFill>
                <a:srgbClr val="00B0F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23" name="Rectangle 1122">
                <a:extLst>
                  <a:ext uri="{FF2B5EF4-FFF2-40B4-BE49-F238E27FC236}">
                    <a16:creationId xmlns:a16="http://schemas.microsoft.com/office/drawing/2014/main" id="{A2D3673F-0F75-4525-95F2-4C5B46892871}"/>
                  </a:ext>
                </a:extLst>
              </p:cNvPr>
              <p:cNvSpPr/>
              <p:nvPr/>
            </p:nvSpPr>
            <p:spPr>
              <a:xfrm>
                <a:off x="1503507" y="3741506"/>
                <a:ext cx="348894" cy="156516"/>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24" name="Rectangle 1123">
                <a:extLst>
                  <a:ext uri="{FF2B5EF4-FFF2-40B4-BE49-F238E27FC236}">
                    <a16:creationId xmlns:a16="http://schemas.microsoft.com/office/drawing/2014/main" id="{FE62ADBC-E423-4E35-8BD7-FD41D983D14C}"/>
                  </a:ext>
                </a:extLst>
              </p:cNvPr>
              <p:cNvSpPr/>
              <p:nvPr/>
            </p:nvSpPr>
            <p:spPr>
              <a:xfrm>
                <a:off x="1503507" y="3584988"/>
                <a:ext cx="348894" cy="156516"/>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25" name="Rectangle 1124">
                <a:extLst>
                  <a:ext uri="{FF2B5EF4-FFF2-40B4-BE49-F238E27FC236}">
                    <a16:creationId xmlns:a16="http://schemas.microsoft.com/office/drawing/2014/main" id="{E63D2740-5FFC-42F2-8755-9FB59C030290}"/>
                  </a:ext>
                </a:extLst>
              </p:cNvPr>
              <p:cNvSpPr/>
              <p:nvPr/>
            </p:nvSpPr>
            <p:spPr>
              <a:xfrm>
                <a:off x="1503507" y="3898022"/>
                <a:ext cx="348894" cy="156516"/>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1126" name="Group 1125">
              <a:extLst>
                <a:ext uri="{FF2B5EF4-FFF2-40B4-BE49-F238E27FC236}">
                  <a16:creationId xmlns:a16="http://schemas.microsoft.com/office/drawing/2014/main" id="{DA9BF890-F008-48E5-80C8-575B77FA5C9C}"/>
                </a:ext>
              </a:extLst>
            </p:cNvPr>
            <p:cNvGrpSpPr/>
            <p:nvPr/>
          </p:nvGrpSpPr>
          <p:grpSpPr>
            <a:xfrm flipH="1">
              <a:off x="10077363" y="3852804"/>
              <a:ext cx="252572" cy="154682"/>
              <a:chOff x="1505482" y="2196547"/>
              <a:chExt cx="699768" cy="469549"/>
            </a:xfrm>
          </p:grpSpPr>
          <p:sp>
            <p:nvSpPr>
              <p:cNvPr id="1127" name="Rectangle 1126">
                <a:extLst>
                  <a:ext uri="{FF2B5EF4-FFF2-40B4-BE49-F238E27FC236}">
                    <a16:creationId xmlns:a16="http://schemas.microsoft.com/office/drawing/2014/main" id="{14479E80-306A-42B1-A335-3AAB5CC51C95}"/>
                  </a:ext>
                </a:extLst>
              </p:cNvPr>
              <p:cNvSpPr/>
              <p:nvPr/>
            </p:nvSpPr>
            <p:spPr>
              <a:xfrm>
                <a:off x="1507461" y="2353063"/>
                <a:ext cx="697789" cy="156516"/>
              </a:xfrm>
              <a:prstGeom prst="rect">
                <a:avLst/>
              </a:prstGeom>
              <a:solidFill>
                <a:srgbClr val="7030A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28" name="Rectangle 1127">
                <a:extLst>
                  <a:ext uri="{FF2B5EF4-FFF2-40B4-BE49-F238E27FC236}">
                    <a16:creationId xmlns:a16="http://schemas.microsoft.com/office/drawing/2014/main" id="{31607EBC-88BB-45E3-9EC1-3A9588086558}"/>
                  </a:ext>
                </a:extLst>
              </p:cNvPr>
              <p:cNvSpPr/>
              <p:nvPr/>
            </p:nvSpPr>
            <p:spPr>
              <a:xfrm>
                <a:off x="1507461" y="2196547"/>
                <a:ext cx="697789" cy="156516"/>
              </a:xfrm>
              <a:prstGeom prst="rect">
                <a:avLst/>
              </a:prstGeom>
              <a:solidFill>
                <a:srgbClr val="7030A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29" name="Rectangle 1128">
                <a:extLst>
                  <a:ext uri="{FF2B5EF4-FFF2-40B4-BE49-F238E27FC236}">
                    <a16:creationId xmlns:a16="http://schemas.microsoft.com/office/drawing/2014/main" id="{A4FD38E9-2DCA-4EEA-AA2F-F4B2E6C1D377}"/>
                  </a:ext>
                </a:extLst>
              </p:cNvPr>
              <p:cNvSpPr/>
              <p:nvPr/>
            </p:nvSpPr>
            <p:spPr>
              <a:xfrm>
                <a:off x="1507461" y="2509580"/>
                <a:ext cx="697789" cy="156516"/>
              </a:xfrm>
              <a:prstGeom prst="rect">
                <a:avLst/>
              </a:prstGeom>
              <a:solidFill>
                <a:srgbClr val="7030A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30" name="Rectangle 1129">
                <a:extLst>
                  <a:ext uri="{FF2B5EF4-FFF2-40B4-BE49-F238E27FC236}">
                    <a16:creationId xmlns:a16="http://schemas.microsoft.com/office/drawing/2014/main" id="{4C022415-F041-4D7D-83D0-595F136146DF}"/>
                  </a:ext>
                </a:extLst>
              </p:cNvPr>
              <p:cNvSpPr/>
              <p:nvPr/>
            </p:nvSpPr>
            <p:spPr>
              <a:xfrm>
                <a:off x="1505482" y="2353063"/>
                <a:ext cx="348894" cy="156516"/>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31" name="Rectangle 1130">
                <a:extLst>
                  <a:ext uri="{FF2B5EF4-FFF2-40B4-BE49-F238E27FC236}">
                    <a16:creationId xmlns:a16="http://schemas.microsoft.com/office/drawing/2014/main" id="{96EF2D90-2607-473C-9A6F-ED22D4E60C60}"/>
                  </a:ext>
                </a:extLst>
              </p:cNvPr>
              <p:cNvSpPr/>
              <p:nvPr/>
            </p:nvSpPr>
            <p:spPr>
              <a:xfrm>
                <a:off x="1505482" y="2196547"/>
                <a:ext cx="348894" cy="156516"/>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32" name="Rectangle 1131">
                <a:extLst>
                  <a:ext uri="{FF2B5EF4-FFF2-40B4-BE49-F238E27FC236}">
                    <a16:creationId xmlns:a16="http://schemas.microsoft.com/office/drawing/2014/main" id="{4B4D9FCD-3B55-45AF-B457-A12B1809B142}"/>
                  </a:ext>
                </a:extLst>
              </p:cNvPr>
              <p:cNvSpPr/>
              <p:nvPr/>
            </p:nvSpPr>
            <p:spPr>
              <a:xfrm>
                <a:off x="1505482" y="2509580"/>
                <a:ext cx="348894" cy="156516"/>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1133" name="Group 1132">
              <a:extLst>
                <a:ext uri="{FF2B5EF4-FFF2-40B4-BE49-F238E27FC236}">
                  <a16:creationId xmlns:a16="http://schemas.microsoft.com/office/drawing/2014/main" id="{11E2401C-C38F-4C00-ABF0-C6CA71499D6B}"/>
                </a:ext>
              </a:extLst>
            </p:cNvPr>
            <p:cNvGrpSpPr/>
            <p:nvPr/>
          </p:nvGrpSpPr>
          <p:grpSpPr>
            <a:xfrm flipH="1">
              <a:off x="10073790" y="4989354"/>
              <a:ext cx="252572" cy="206243"/>
              <a:chOff x="-4761" y="4708701"/>
              <a:chExt cx="699768" cy="626065"/>
            </a:xfrm>
          </p:grpSpPr>
          <p:sp>
            <p:nvSpPr>
              <p:cNvPr id="1134" name="Rectangle 1133">
                <a:extLst>
                  <a:ext uri="{FF2B5EF4-FFF2-40B4-BE49-F238E27FC236}">
                    <a16:creationId xmlns:a16="http://schemas.microsoft.com/office/drawing/2014/main" id="{E3BFA5DE-8536-45C9-B20E-61724A15B1F7}"/>
                  </a:ext>
                </a:extLst>
              </p:cNvPr>
              <p:cNvSpPr/>
              <p:nvPr/>
            </p:nvSpPr>
            <p:spPr>
              <a:xfrm>
                <a:off x="-2782" y="4865218"/>
                <a:ext cx="697789" cy="156516"/>
              </a:xfrm>
              <a:prstGeom prst="rect">
                <a:avLst/>
              </a:prstGeom>
              <a:solidFill>
                <a:srgbClr val="FF000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35" name="Rectangle 1134">
                <a:extLst>
                  <a:ext uri="{FF2B5EF4-FFF2-40B4-BE49-F238E27FC236}">
                    <a16:creationId xmlns:a16="http://schemas.microsoft.com/office/drawing/2014/main" id="{A2B5A3E3-F640-4848-A289-13D7C397076A}"/>
                  </a:ext>
                </a:extLst>
              </p:cNvPr>
              <p:cNvSpPr/>
              <p:nvPr/>
            </p:nvSpPr>
            <p:spPr>
              <a:xfrm>
                <a:off x="-2782" y="4708701"/>
                <a:ext cx="697789" cy="156516"/>
              </a:xfrm>
              <a:prstGeom prst="rect">
                <a:avLst/>
              </a:prstGeom>
              <a:solidFill>
                <a:srgbClr val="FF000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36" name="Rectangle 1135">
                <a:extLst>
                  <a:ext uri="{FF2B5EF4-FFF2-40B4-BE49-F238E27FC236}">
                    <a16:creationId xmlns:a16="http://schemas.microsoft.com/office/drawing/2014/main" id="{EEF6E8CC-705B-44FA-ADF4-4076C3EA96A4}"/>
                  </a:ext>
                </a:extLst>
              </p:cNvPr>
              <p:cNvSpPr/>
              <p:nvPr/>
            </p:nvSpPr>
            <p:spPr>
              <a:xfrm>
                <a:off x="-2782" y="5178250"/>
                <a:ext cx="697789" cy="156516"/>
              </a:xfrm>
              <a:prstGeom prst="rect">
                <a:avLst/>
              </a:prstGeom>
              <a:solidFill>
                <a:srgbClr val="FF000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37" name="Rectangle 1136">
                <a:extLst>
                  <a:ext uri="{FF2B5EF4-FFF2-40B4-BE49-F238E27FC236}">
                    <a16:creationId xmlns:a16="http://schemas.microsoft.com/office/drawing/2014/main" id="{71FFBD17-75C4-4E2E-B645-4A5D33AC854A}"/>
                  </a:ext>
                </a:extLst>
              </p:cNvPr>
              <p:cNvSpPr/>
              <p:nvPr/>
            </p:nvSpPr>
            <p:spPr>
              <a:xfrm>
                <a:off x="-2782" y="5021734"/>
                <a:ext cx="697789" cy="156516"/>
              </a:xfrm>
              <a:prstGeom prst="rect">
                <a:avLst/>
              </a:prstGeom>
              <a:solidFill>
                <a:srgbClr val="FF000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38" name="Rectangle 1137">
                <a:extLst>
                  <a:ext uri="{FF2B5EF4-FFF2-40B4-BE49-F238E27FC236}">
                    <a16:creationId xmlns:a16="http://schemas.microsoft.com/office/drawing/2014/main" id="{0739C25E-FEB5-4190-A735-2D9F1ABEFEE6}"/>
                  </a:ext>
                </a:extLst>
              </p:cNvPr>
              <p:cNvSpPr/>
              <p:nvPr/>
            </p:nvSpPr>
            <p:spPr>
              <a:xfrm>
                <a:off x="-4761" y="4865218"/>
                <a:ext cx="348894" cy="156516"/>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39" name="Rectangle 1138">
                <a:extLst>
                  <a:ext uri="{FF2B5EF4-FFF2-40B4-BE49-F238E27FC236}">
                    <a16:creationId xmlns:a16="http://schemas.microsoft.com/office/drawing/2014/main" id="{DA86F29C-8CBB-4DCE-BC70-77ADAD413660}"/>
                  </a:ext>
                </a:extLst>
              </p:cNvPr>
              <p:cNvSpPr/>
              <p:nvPr/>
            </p:nvSpPr>
            <p:spPr>
              <a:xfrm>
                <a:off x="-4761" y="4708701"/>
                <a:ext cx="348894" cy="156516"/>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40" name="Rectangle 1139">
                <a:extLst>
                  <a:ext uri="{FF2B5EF4-FFF2-40B4-BE49-F238E27FC236}">
                    <a16:creationId xmlns:a16="http://schemas.microsoft.com/office/drawing/2014/main" id="{3766E746-63FF-4435-90C9-C2C3C3951617}"/>
                  </a:ext>
                </a:extLst>
              </p:cNvPr>
              <p:cNvSpPr/>
              <p:nvPr/>
            </p:nvSpPr>
            <p:spPr>
              <a:xfrm>
                <a:off x="-4761" y="5178250"/>
                <a:ext cx="348894" cy="156516"/>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41" name="Rectangle 1140">
                <a:extLst>
                  <a:ext uri="{FF2B5EF4-FFF2-40B4-BE49-F238E27FC236}">
                    <a16:creationId xmlns:a16="http://schemas.microsoft.com/office/drawing/2014/main" id="{9BFE4033-D8B0-4A36-931B-427C0C40B8B6}"/>
                  </a:ext>
                </a:extLst>
              </p:cNvPr>
              <p:cNvSpPr/>
              <p:nvPr/>
            </p:nvSpPr>
            <p:spPr>
              <a:xfrm>
                <a:off x="-4761" y="5021734"/>
                <a:ext cx="348894" cy="156516"/>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1142" name="Group 1141">
              <a:extLst>
                <a:ext uri="{FF2B5EF4-FFF2-40B4-BE49-F238E27FC236}">
                  <a16:creationId xmlns:a16="http://schemas.microsoft.com/office/drawing/2014/main" id="{600A1BD5-6E3B-4B57-B465-D7C54D1D2536}"/>
                </a:ext>
              </a:extLst>
            </p:cNvPr>
            <p:cNvGrpSpPr/>
            <p:nvPr/>
          </p:nvGrpSpPr>
          <p:grpSpPr>
            <a:xfrm flipH="1">
              <a:off x="10067890" y="5876278"/>
              <a:ext cx="252572" cy="154682"/>
              <a:chOff x="1501532" y="5950339"/>
              <a:chExt cx="699763" cy="469550"/>
            </a:xfrm>
          </p:grpSpPr>
          <p:sp>
            <p:nvSpPr>
              <p:cNvPr id="1143" name="Rectangle 1142">
                <a:extLst>
                  <a:ext uri="{FF2B5EF4-FFF2-40B4-BE49-F238E27FC236}">
                    <a16:creationId xmlns:a16="http://schemas.microsoft.com/office/drawing/2014/main" id="{2EC7BE6F-90A0-4C0A-B8EE-A56B314386E5}"/>
                  </a:ext>
                </a:extLst>
              </p:cNvPr>
              <p:cNvSpPr/>
              <p:nvPr/>
            </p:nvSpPr>
            <p:spPr>
              <a:xfrm>
                <a:off x="1503506" y="6106856"/>
                <a:ext cx="697789" cy="156516"/>
              </a:xfrm>
              <a:prstGeom prst="rect">
                <a:avLst/>
              </a:prstGeom>
              <a:solidFill>
                <a:srgbClr val="00B05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44" name="Rectangle 1143">
                <a:extLst>
                  <a:ext uri="{FF2B5EF4-FFF2-40B4-BE49-F238E27FC236}">
                    <a16:creationId xmlns:a16="http://schemas.microsoft.com/office/drawing/2014/main" id="{9457E055-28A8-4A14-9DE8-E387C2BDCBBD}"/>
                  </a:ext>
                </a:extLst>
              </p:cNvPr>
              <p:cNvSpPr/>
              <p:nvPr/>
            </p:nvSpPr>
            <p:spPr>
              <a:xfrm>
                <a:off x="1503506" y="5950339"/>
                <a:ext cx="697789" cy="156516"/>
              </a:xfrm>
              <a:prstGeom prst="rect">
                <a:avLst/>
              </a:prstGeom>
              <a:solidFill>
                <a:srgbClr val="00B05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45" name="Rectangle 1144">
                <a:extLst>
                  <a:ext uri="{FF2B5EF4-FFF2-40B4-BE49-F238E27FC236}">
                    <a16:creationId xmlns:a16="http://schemas.microsoft.com/office/drawing/2014/main" id="{3F7E297D-F644-472E-966A-03CA79FC415F}"/>
                  </a:ext>
                </a:extLst>
              </p:cNvPr>
              <p:cNvSpPr/>
              <p:nvPr/>
            </p:nvSpPr>
            <p:spPr>
              <a:xfrm>
                <a:off x="1503506" y="6263373"/>
                <a:ext cx="697789" cy="156516"/>
              </a:xfrm>
              <a:prstGeom prst="rect">
                <a:avLst/>
              </a:prstGeom>
              <a:solidFill>
                <a:srgbClr val="00B05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46" name="Rectangle 1145">
                <a:extLst>
                  <a:ext uri="{FF2B5EF4-FFF2-40B4-BE49-F238E27FC236}">
                    <a16:creationId xmlns:a16="http://schemas.microsoft.com/office/drawing/2014/main" id="{EDD489CB-2741-4911-9394-556A9DAD09DA}"/>
                  </a:ext>
                </a:extLst>
              </p:cNvPr>
              <p:cNvSpPr/>
              <p:nvPr/>
            </p:nvSpPr>
            <p:spPr>
              <a:xfrm>
                <a:off x="1501532" y="6106856"/>
                <a:ext cx="348894" cy="156516"/>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47" name="Rectangle 1146">
                <a:extLst>
                  <a:ext uri="{FF2B5EF4-FFF2-40B4-BE49-F238E27FC236}">
                    <a16:creationId xmlns:a16="http://schemas.microsoft.com/office/drawing/2014/main" id="{775C1A08-D0B5-481D-9CFE-3D6B677E19EA}"/>
                  </a:ext>
                </a:extLst>
              </p:cNvPr>
              <p:cNvSpPr/>
              <p:nvPr/>
            </p:nvSpPr>
            <p:spPr>
              <a:xfrm>
                <a:off x="1501532" y="5950339"/>
                <a:ext cx="348894" cy="156516"/>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48" name="Rectangle 1147">
                <a:extLst>
                  <a:ext uri="{FF2B5EF4-FFF2-40B4-BE49-F238E27FC236}">
                    <a16:creationId xmlns:a16="http://schemas.microsoft.com/office/drawing/2014/main" id="{EF021988-006F-4D70-BB03-FD5395D81596}"/>
                  </a:ext>
                </a:extLst>
              </p:cNvPr>
              <p:cNvSpPr/>
              <p:nvPr/>
            </p:nvSpPr>
            <p:spPr>
              <a:xfrm>
                <a:off x="1501532" y="6263373"/>
                <a:ext cx="348894" cy="156516"/>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1149" name="Group 1148">
              <a:extLst>
                <a:ext uri="{FF2B5EF4-FFF2-40B4-BE49-F238E27FC236}">
                  <a16:creationId xmlns:a16="http://schemas.microsoft.com/office/drawing/2014/main" id="{16099407-9F57-4079-970F-672330609E1D}"/>
                </a:ext>
              </a:extLst>
            </p:cNvPr>
            <p:cNvGrpSpPr/>
            <p:nvPr/>
          </p:nvGrpSpPr>
          <p:grpSpPr>
            <a:xfrm flipH="1">
              <a:off x="10067890" y="6032774"/>
              <a:ext cx="252572" cy="154682"/>
              <a:chOff x="1501532" y="5950339"/>
              <a:chExt cx="699763" cy="469550"/>
            </a:xfrm>
          </p:grpSpPr>
          <p:sp>
            <p:nvSpPr>
              <p:cNvPr id="1150" name="Rectangle 1149">
                <a:extLst>
                  <a:ext uri="{FF2B5EF4-FFF2-40B4-BE49-F238E27FC236}">
                    <a16:creationId xmlns:a16="http://schemas.microsoft.com/office/drawing/2014/main" id="{413B7119-63EF-46B1-9950-9777ED772EEB}"/>
                  </a:ext>
                </a:extLst>
              </p:cNvPr>
              <p:cNvSpPr/>
              <p:nvPr/>
            </p:nvSpPr>
            <p:spPr>
              <a:xfrm>
                <a:off x="1503506" y="6106856"/>
                <a:ext cx="697789" cy="156516"/>
              </a:xfrm>
              <a:prstGeom prst="rect">
                <a:avLst/>
              </a:prstGeom>
              <a:solidFill>
                <a:srgbClr val="00B05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51" name="Rectangle 1150">
                <a:extLst>
                  <a:ext uri="{FF2B5EF4-FFF2-40B4-BE49-F238E27FC236}">
                    <a16:creationId xmlns:a16="http://schemas.microsoft.com/office/drawing/2014/main" id="{D0FA2F82-70C5-4A0B-ABED-BFB7217DC3D3}"/>
                  </a:ext>
                </a:extLst>
              </p:cNvPr>
              <p:cNvSpPr/>
              <p:nvPr/>
            </p:nvSpPr>
            <p:spPr>
              <a:xfrm>
                <a:off x="1503506" y="5950339"/>
                <a:ext cx="697789" cy="156516"/>
              </a:xfrm>
              <a:prstGeom prst="rect">
                <a:avLst/>
              </a:prstGeom>
              <a:solidFill>
                <a:srgbClr val="00B05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52" name="Rectangle 1151">
                <a:extLst>
                  <a:ext uri="{FF2B5EF4-FFF2-40B4-BE49-F238E27FC236}">
                    <a16:creationId xmlns:a16="http://schemas.microsoft.com/office/drawing/2014/main" id="{F26F94E6-193C-493F-85BF-E10DDD1EA6DA}"/>
                  </a:ext>
                </a:extLst>
              </p:cNvPr>
              <p:cNvSpPr/>
              <p:nvPr/>
            </p:nvSpPr>
            <p:spPr>
              <a:xfrm>
                <a:off x="1503506" y="6263373"/>
                <a:ext cx="697789" cy="156516"/>
              </a:xfrm>
              <a:prstGeom prst="rect">
                <a:avLst/>
              </a:prstGeom>
              <a:solidFill>
                <a:srgbClr val="00B05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53" name="Rectangle 1152">
                <a:extLst>
                  <a:ext uri="{FF2B5EF4-FFF2-40B4-BE49-F238E27FC236}">
                    <a16:creationId xmlns:a16="http://schemas.microsoft.com/office/drawing/2014/main" id="{CC8ABCEE-BB92-4EB4-98ED-6F30D4FD22A8}"/>
                  </a:ext>
                </a:extLst>
              </p:cNvPr>
              <p:cNvSpPr/>
              <p:nvPr/>
            </p:nvSpPr>
            <p:spPr>
              <a:xfrm>
                <a:off x="1501532" y="6106856"/>
                <a:ext cx="348894" cy="156516"/>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54" name="Rectangle 1153">
                <a:extLst>
                  <a:ext uri="{FF2B5EF4-FFF2-40B4-BE49-F238E27FC236}">
                    <a16:creationId xmlns:a16="http://schemas.microsoft.com/office/drawing/2014/main" id="{9FFEA159-4731-4411-A360-B4958C409B73}"/>
                  </a:ext>
                </a:extLst>
              </p:cNvPr>
              <p:cNvSpPr/>
              <p:nvPr/>
            </p:nvSpPr>
            <p:spPr>
              <a:xfrm>
                <a:off x="1501532" y="5950339"/>
                <a:ext cx="348894" cy="156516"/>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55" name="Rectangle 1154">
                <a:extLst>
                  <a:ext uri="{FF2B5EF4-FFF2-40B4-BE49-F238E27FC236}">
                    <a16:creationId xmlns:a16="http://schemas.microsoft.com/office/drawing/2014/main" id="{A7CE2AC4-7FC2-47E8-BDC5-12124A3EAF28}"/>
                  </a:ext>
                </a:extLst>
              </p:cNvPr>
              <p:cNvSpPr/>
              <p:nvPr/>
            </p:nvSpPr>
            <p:spPr>
              <a:xfrm>
                <a:off x="1501532" y="6263373"/>
                <a:ext cx="348894" cy="156516"/>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1156" name="Group 1155">
              <a:extLst>
                <a:ext uri="{FF2B5EF4-FFF2-40B4-BE49-F238E27FC236}">
                  <a16:creationId xmlns:a16="http://schemas.microsoft.com/office/drawing/2014/main" id="{7005BF81-6D09-4728-B4AB-A7CBE51589EB}"/>
                </a:ext>
              </a:extLst>
            </p:cNvPr>
            <p:cNvGrpSpPr/>
            <p:nvPr/>
          </p:nvGrpSpPr>
          <p:grpSpPr>
            <a:xfrm flipH="1">
              <a:off x="10066982" y="6032332"/>
              <a:ext cx="252572" cy="154682"/>
              <a:chOff x="1501532" y="5950339"/>
              <a:chExt cx="699763" cy="469550"/>
            </a:xfrm>
          </p:grpSpPr>
          <p:sp>
            <p:nvSpPr>
              <p:cNvPr id="1157" name="Rectangle 1156">
                <a:extLst>
                  <a:ext uri="{FF2B5EF4-FFF2-40B4-BE49-F238E27FC236}">
                    <a16:creationId xmlns:a16="http://schemas.microsoft.com/office/drawing/2014/main" id="{B90A7AD8-EF8A-43AC-8612-5858420D3BBC}"/>
                  </a:ext>
                </a:extLst>
              </p:cNvPr>
              <p:cNvSpPr/>
              <p:nvPr/>
            </p:nvSpPr>
            <p:spPr>
              <a:xfrm>
                <a:off x="1503506" y="6106856"/>
                <a:ext cx="697789" cy="156516"/>
              </a:xfrm>
              <a:prstGeom prst="rect">
                <a:avLst/>
              </a:prstGeom>
              <a:solidFill>
                <a:srgbClr val="00B05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58" name="Rectangle 1157">
                <a:extLst>
                  <a:ext uri="{FF2B5EF4-FFF2-40B4-BE49-F238E27FC236}">
                    <a16:creationId xmlns:a16="http://schemas.microsoft.com/office/drawing/2014/main" id="{59121AE8-5B74-4DDC-827E-ED2DFF316CA7}"/>
                  </a:ext>
                </a:extLst>
              </p:cNvPr>
              <p:cNvSpPr/>
              <p:nvPr/>
            </p:nvSpPr>
            <p:spPr>
              <a:xfrm>
                <a:off x="1503506" y="5950339"/>
                <a:ext cx="697789" cy="156516"/>
              </a:xfrm>
              <a:prstGeom prst="rect">
                <a:avLst/>
              </a:prstGeom>
              <a:solidFill>
                <a:srgbClr val="00B05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59" name="Rectangle 1158">
                <a:extLst>
                  <a:ext uri="{FF2B5EF4-FFF2-40B4-BE49-F238E27FC236}">
                    <a16:creationId xmlns:a16="http://schemas.microsoft.com/office/drawing/2014/main" id="{D599DC20-4011-44C2-A54B-9556D51997DF}"/>
                  </a:ext>
                </a:extLst>
              </p:cNvPr>
              <p:cNvSpPr/>
              <p:nvPr/>
            </p:nvSpPr>
            <p:spPr>
              <a:xfrm>
                <a:off x="1503506" y="6263373"/>
                <a:ext cx="697789" cy="156516"/>
              </a:xfrm>
              <a:prstGeom prst="rect">
                <a:avLst/>
              </a:prstGeom>
              <a:solidFill>
                <a:srgbClr val="00B05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60" name="Rectangle 1159">
                <a:extLst>
                  <a:ext uri="{FF2B5EF4-FFF2-40B4-BE49-F238E27FC236}">
                    <a16:creationId xmlns:a16="http://schemas.microsoft.com/office/drawing/2014/main" id="{005ECB70-5A21-40F4-A910-F2421C3F72D4}"/>
                  </a:ext>
                </a:extLst>
              </p:cNvPr>
              <p:cNvSpPr/>
              <p:nvPr/>
            </p:nvSpPr>
            <p:spPr>
              <a:xfrm>
                <a:off x="1501532" y="6106856"/>
                <a:ext cx="348894" cy="156516"/>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61" name="Rectangle 1160">
                <a:extLst>
                  <a:ext uri="{FF2B5EF4-FFF2-40B4-BE49-F238E27FC236}">
                    <a16:creationId xmlns:a16="http://schemas.microsoft.com/office/drawing/2014/main" id="{492CC637-F292-4C56-8B47-99DB9573C514}"/>
                  </a:ext>
                </a:extLst>
              </p:cNvPr>
              <p:cNvSpPr/>
              <p:nvPr/>
            </p:nvSpPr>
            <p:spPr>
              <a:xfrm>
                <a:off x="1501532" y="5950339"/>
                <a:ext cx="348894" cy="156516"/>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62" name="Rectangle 1161">
                <a:extLst>
                  <a:ext uri="{FF2B5EF4-FFF2-40B4-BE49-F238E27FC236}">
                    <a16:creationId xmlns:a16="http://schemas.microsoft.com/office/drawing/2014/main" id="{88294ED8-4E71-4ACD-BB59-06AEB8BC57E5}"/>
                  </a:ext>
                </a:extLst>
              </p:cNvPr>
              <p:cNvSpPr/>
              <p:nvPr/>
            </p:nvSpPr>
            <p:spPr>
              <a:xfrm>
                <a:off x="1501532" y="6263373"/>
                <a:ext cx="348894" cy="156516"/>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1163" name="Group 1162">
              <a:extLst>
                <a:ext uri="{FF2B5EF4-FFF2-40B4-BE49-F238E27FC236}">
                  <a16:creationId xmlns:a16="http://schemas.microsoft.com/office/drawing/2014/main" id="{E7CDDD7B-FD04-4C57-9B0C-871D66B30755}"/>
                </a:ext>
              </a:extLst>
            </p:cNvPr>
            <p:cNvGrpSpPr/>
            <p:nvPr/>
          </p:nvGrpSpPr>
          <p:grpSpPr>
            <a:xfrm flipH="1">
              <a:off x="10066982" y="6188828"/>
              <a:ext cx="252572" cy="154682"/>
              <a:chOff x="1501532" y="5950339"/>
              <a:chExt cx="699763" cy="469550"/>
            </a:xfrm>
          </p:grpSpPr>
          <p:sp>
            <p:nvSpPr>
              <p:cNvPr id="1164" name="Rectangle 1163">
                <a:extLst>
                  <a:ext uri="{FF2B5EF4-FFF2-40B4-BE49-F238E27FC236}">
                    <a16:creationId xmlns:a16="http://schemas.microsoft.com/office/drawing/2014/main" id="{7CAEF66A-7C90-4970-8E6D-21B00BBFEE21}"/>
                  </a:ext>
                </a:extLst>
              </p:cNvPr>
              <p:cNvSpPr/>
              <p:nvPr/>
            </p:nvSpPr>
            <p:spPr>
              <a:xfrm>
                <a:off x="1503506" y="6106856"/>
                <a:ext cx="697789" cy="156516"/>
              </a:xfrm>
              <a:prstGeom prst="rect">
                <a:avLst/>
              </a:prstGeom>
              <a:solidFill>
                <a:srgbClr val="00B05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65" name="Rectangle 1164">
                <a:extLst>
                  <a:ext uri="{FF2B5EF4-FFF2-40B4-BE49-F238E27FC236}">
                    <a16:creationId xmlns:a16="http://schemas.microsoft.com/office/drawing/2014/main" id="{40875AB0-750E-4B58-A60D-B13E3A503811}"/>
                  </a:ext>
                </a:extLst>
              </p:cNvPr>
              <p:cNvSpPr/>
              <p:nvPr/>
            </p:nvSpPr>
            <p:spPr>
              <a:xfrm>
                <a:off x="1503506" y="5950339"/>
                <a:ext cx="697789" cy="156516"/>
              </a:xfrm>
              <a:prstGeom prst="rect">
                <a:avLst/>
              </a:prstGeom>
              <a:solidFill>
                <a:srgbClr val="00B05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66" name="Rectangle 1165">
                <a:extLst>
                  <a:ext uri="{FF2B5EF4-FFF2-40B4-BE49-F238E27FC236}">
                    <a16:creationId xmlns:a16="http://schemas.microsoft.com/office/drawing/2014/main" id="{C53439D2-618C-4AA7-BE15-F6EC0452DAB2}"/>
                  </a:ext>
                </a:extLst>
              </p:cNvPr>
              <p:cNvSpPr/>
              <p:nvPr/>
            </p:nvSpPr>
            <p:spPr>
              <a:xfrm>
                <a:off x="1503506" y="6263373"/>
                <a:ext cx="697789" cy="156516"/>
              </a:xfrm>
              <a:prstGeom prst="rect">
                <a:avLst/>
              </a:prstGeom>
              <a:solidFill>
                <a:srgbClr val="00B05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67" name="Rectangle 1166">
                <a:extLst>
                  <a:ext uri="{FF2B5EF4-FFF2-40B4-BE49-F238E27FC236}">
                    <a16:creationId xmlns:a16="http://schemas.microsoft.com/office/drawing/2014/main" id="{D70B67D5-C869-4C1A-9B91-4F296147F3ED}"/>
                  </a:ext>
                </a:extLst>
              </p:cNvPr>
              <p:cNvSpPr/>
              <p:nvPr/>
            </p:nvSpPr>
            <p:spPr>
              <a:xfrm>
                <a:off x="1501532" y="6106856"/>
                <a:ext cx="348894" cy="156516"/>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68" name="Rectangle 1167">
                <a:extLst>
                  <a:ext uri="{FF2B5EF4-FFF2-40B4-BE49-F238E27FC236}">
                    <a16:creationId xmlns:a16="http://schemas.microsoft.com/office/drawing/2014/main" id="{45FE85C8-346C-4F63-B66E-C9040737B67A}"/>
                  </a:ext>
                </a:extLst>
              </p:cNvPr>
              <p:cNvSpPr/>
              <p:nvPr/>
            </p:nvSpPr>
            <p:spPr>
              <a:xfrm>
                <a:off x="1501532" y="5950339"/>
                <a:ext cx="348894" cy="156516"/>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69" name="Rectangle 1168">
                <a:extLst>
                  <a:ext uri="{FF2B5EF4-FFF2-40B4-BE49-F238E27FC236}">
                    <a16:creationId xmlns:a16="http://schemas.microsoft.com/office/drawing/2014/main" id="{548B5238-9736-4AFE-8501-4873B2D2551D}"/>
                  </a:ext>
                </a:extLst>
              </p:cNvPr>
              <p:cNvSpPr/>
              <p:nvPr/>
            </p:nvSpPr>
            <p:spPr>
              <a:xfrm>
                <a:off x="1501532" y="6263373"/>
                <a:ext cx="348894" cy="156516"/>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1178" name="Group 1177">
              <a:extLst>
                <a:ext uri="{FF2B5EF4-FFF2-40B4-BE49-F238E27FC236}">
                  <a16:creationId xmlns:a16="http://schemas.microsoft.com/office/drawing/2014/main" id="{48AB2361-7BC0-4FC6-9B29-62163D8F6C31}"/>
                </a:ext>
              </a:extLst>
            </p:cNvPr>
            <p:cNvGrpSpPr/>
            <p:nvPr/>
          </p:nvGrpSpPr>
          <p:grpSpPr>
            <a:xfrm>
              <a:off x="9635109" y="1767397"/>
              <a:ext cx="356761" cy="4234069"/>
              <a:chOff x="11167824" y="939881"/>
              <a:chExt cx="542927" cy="5256207"/>
            </a:xfrm>
          </p:grpSpPr>
          <p:cxnSp>
            <p:nvCxnSpPr>
              <p:cNvPr id="1170" name="Straight Arrow Connector 1169">
                <a:extLst>
                  <a:ext uri="{FF2B5EF4-FFF2-40B4-BE49-F238E27FC236}">
                    <a16:creationId xmlns:a16="http://schemas.microsoft.com/office/drawing/2014/main" id="{76A39479-1555-4FD3-AFC6-747782873A9B}"/>
                  </a:ext>
                </a:extLst>
              </p:cNvPr>
              <p:cNvCxnSpPr/>
              <p:nvPr/>
            </p:nvCxnSpPr>
            <p:spPr>
              <a:xfrm>
                <a:off x="11167824" y="939881"/>
                <a:ext cx="542927" cy="0"/>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71" name="Straight Arrow Connector 1170">
                <a:extLst>
                  <a:ext uri="{FF2B5EF4-FFF2-40B4-BE49-F238E27FC236}">
                    <a16:creationId xmlns:a16="http://schemas.microsoft.com/office/drawing/2014/main" id="{40B37713-A3CE-4120-A483-C38990EB2930}"/>
                  </a:ext>
                </a:extLst>
              </p:cNvPr>
              <p:cNvCxnSpPr/>
              <p:nvPr/>
            </p:nvCxnSpPr>
            <p:spPr>
              <a:xfrm>
                <a:off x="11167824" y="2370305"/>
                <a:ext cx="542927" cy="0"/>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72" name="Straight Arrow Connector 1171">
                <a:extLst>
                  <a:ext uri="{FF2B5EF4-FFF2-40B4-BE49-F238E27FC236}">
                    <a16:creationId xmlns:a16="http://schemas.microsoft.com/office/drawing/2014/main" id="{71935A98-1386-4363-8132-2853194BEB14}"/>
                  </a:ext>
                </a:extLst>
              </p:cNvPr>
              <p:cNvCxnSpPr/>
              <p:nvPr/>
            </p:nvCxnSpPr>
            <p:spPr>
              <a:xfrm>
                <a:off x="11167824" y="3590200"/>
                <a:ext cx="542927" cy="0"/>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73" name="Straight Arrow Connector 1172">
                <a:extLst>
                  <a:ext uri="{FF2B5EF4-FFF2-40B4-BE49-F238E27FC236}">
                    <a16:creationId xmlns:a16="http://schemas.microsoft.com/office/drawing/2014/main" id="{2C2F8F07-F970-4DBE-88DD-10C682673CAA}"/>
                  </a:ext>
                </a:extLst>
              </p:cNvPr>
              <p:cNvCxnSpPr/>
              <p:nvPr/>
            </p:nvCxnSpPr>
            <p:spPr>
              <a:xfrm>
                <a:off x="11167824" y="4879913"/>
                <a:ext cx="542927" cy="0"/>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74" name="Straight Arrow Connector 1173">
                <a:extLst>
                  <a:ext uri="{FF2B5EF4-FFF2-40B4-BE49-F238E27FC236}">
                    <a16:creationId xmlns:a16="http://schemas.microsoft.com/office/drawing/2014/main" id="{4A3CE909-C400-4A5B-9DFD-0BD1A8BD55FA}"/>
                  </a:ext>
                </a:extLst>
              </p:cNvPr>
              <p:cNvCxnSpPr/>
              <p:nvPr/>
            </p:nvCxnSpPr>
            <p:spPr>
              <a:xfrm>
                <a:off x="11167824" y="6196088"/>
                <a:ext cx="542927" cy="0"/>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177" name="Rectangle 1176">
              <a:extLst>
                <a:ext uri="{FF2B5EF4-FFF2-40B4-BE49-F238E27FC236}">
                  <a16:creationId xmlns:a16="http://schemas.microsoft.com/office/drawing/2014/main" id="{C28F5F2C-29B2-45D5-84C7-21FC436FE3A8}"/>
                </a:ext>
              </a:extLst>
            </p:cNvPr>
            <p:cNvSpPr/>
            <p:nvPr/>
          </p:nvSpPr>
          <p:spPr>
            <a:xfrm>
              <a:off x="9201415" y="381573"/>
              <a:ext cx="1276691" cy="439161"/>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ED7D31">
                      <a:lumMod val="50000"/>
                    </a:srgbClr>
                  </a:solidFill>
                  <a:effectLst/>
                  <a:uLnTx/>
                  <a:uFillTx/>
                  <a:latin typeface="Calibri" panose="020F0502020204030204"/>
                  <a:ea typeface="+mn-ea"/>
                  <a:cs typeface="+mn-cs"/>
                </a:rPr>
                <a:t>Local inserts</a:t>
              </a:r>
            </a:p>
          </p:txBody>
        </p:sp>
      </p:grpSp>
      <p:sp>
        <p:nvSpPr>
          <p:cNvPr id="1180" name="Arrow: Right 1179">
            <a:extLst>
              <a:ext uri="{FF2B5EF4-FFF2-40B4-BE49-F238E27FC236}">
                <a16:creationId xmlns:a16="http://schemas.microsoft.com/office/drawing/2014/main" id="{A4BE892D-7527-4A3A-AC24-3F93DFDFFD95}"/>
              </a:ext>
            </a:extLst>
          </p:cNvPr>
          <p:cNvSpPr/>
          <p:nvPr/>
        </p:nvSpPr>
        <p:spPr>
          <a:xfrm>
            <a:off x="7017170" y="3964684"/>
            <a:ext cx="312525" cy="351039"/>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84" name="Arrow: Right 1183">
            <a:extLst>
              <a:ext uri="{FF2B5EF4-FFF2-40B4-BE49-F238E27FC236}">
                <a16:creationId xmlns:a16="http://schemas.microsoft.com/office/drawing/2014/main" id="{EEA7C294-A7C8-45F0-8941-7319F1230B48}"/>
              </a:ext>
            </a:extLst>
          </p:cNvPr>
          <p:cNvSpPr/>
          <p:nvPr/>
        </p:nvSpPr>
        <p:spPr>
          <a:xfrm>
            <a:off x="7017170" y="701752"/>
            <a:ext cx="312525" cy="351039"/>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 name="TextBox 39">
            <a:extLst>
              <a:ext uri="{FF2B5EF4-FFF2-40B4-BE49-F238E27FC236}">
                <a16:creationId xmlns:a16="http://schemas.microsoft.com/office/drawing/2014/main" id="{3318A3A7-B6B7-476D-84AD-5BA2DAB74CE5}"/>
              </a:ext>
            </a:extLst>
          </p:cNvPr>
          <p:cNvSpPr txBox="1"/>
          <p:nvPr/>
        </p:nvSpPr>
        <p:spPr>
          <a:xfrm>
            <a:off x="1431191" y="1143997"/>
            <a:ext cx="3382943" cy="32230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   Join        Project        Hash</a:t>
            </a:r>
          </a:p>
        </p:txBody>
      </p:sp>
      <p:sp>
        <p:nvSpPr>
          <p:cNvPr id="35" name="Rectangle 34">
            <a:extLst>
              <a:ext uri="{FF2B5EF4-FFF2-40B4-BE49-F238E27FC236}">
                <a16:creationId xmlns:a16="http://schemas.microsoft.com/office/drawing/2014/main" id="{5A539EF3-5CE7-476E-A46A-97F6BD081ED1}"/>
              </a:ext>
            </a:extLst>
          </p:cNvPr>
          <p:cNvSpPr/>
          <p:nvPr/>
        </p:nvSpPr>
        <p:spPr>
          <a:xfrm>
            <a:off x="958550" y="4752369"/>
            <a:ext cx="3693717" cy="94881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 name="Rectangle 35">
            <a:extLst>
              <a:ext uri="{FF2B5EF4-FFF2-40B4-BE49-F238E27FC236}">
                <a16:creationId xmlns:a16="http://schemas.microsoft.com/office/drawing/2014/main" id="{2C295F65-8FF9-4C4F-8A72-0A630D6BB480}"/>
              </a:ext>
            </a:extLst>
          </p:cNvPr>
          <p:cNvSpPr/>
          <p:nvPr/>
        </p:nvSpPr>
        <p:spPr>
          <a:xfrm>
            <a:off x="952529" y="5796152"/>
            <a:ext cx="3693717" cy="96518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7" name="Rectangle 36">
            <a:extLst>
              <a:ext uri="{FF2B5EF4-FFF2-40B4-BE49-F238E27FC236}">
                <a16:creationId xmlns:a16="http://schemas.microsoft.com/office/drawing/2014/main" id="{20501725-47EB-40A1-A73E-6B71727546A3}"/>
              </a:ext>
            </a:extLst>
          </p:cNvPr>
          <p:cNvSpPr/>
          <p:nvPr/>
        </p:nvSpPr>
        <p:spPr>
          <a:xfrm>
            <a:off x="953249" y="3729504"/>
            <a:ext cx="3693717" cy="94042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 name="Rectangle 37">
            <a:extLst>
              <a:ext uri="{FF2B5EF4-FFF2-40B4-BE49-F238E27FC236}">
                <a16:creationId xmlns:a16="http://schemas.microsoft.com/office/drawing/2014/main" id="{A2E18986-6136-4192-B792-115066EA2286}"/>
              </a:ext>
            </a:extLst>
          </p:cNvPr>
          <p:cNvSpPr/>
          <p:nvPr/>
        </p:nvSpPr>
        <p:spPr>
          <a:xfrm>
            <a:off x="952530" y="2683147"/>
            <a:ext cx="3693717" cy="93758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 name="Rectangle 38">
            <a:extLst>
              <a:ext uri="{FF2B5EF4-FFF2-40B4-BE49-F238E27FC236}">
                <a16:creationId xmlns:a16="http://schemas.microsoft.com/office/drawing/2014/main" id="{8C744B6A-7456-4C3D-A598-E216C5B01B5F}"/>
              </a:ext>
            </a:extLst>
          </p:cNvPr>
          <p:cNvSpPr/>
          <p:nvPr/>
        </p:nvSpPr>
        <p:spPr>
          <a:xfrm>
            <a:off x="955653" y="1631614"/>
            <a:ext cx="3693717" cy="95306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1" name="Rectangle 40">
            <a:extLst>
              <a:ext uri="{FF2B5EF4-FFF2-40B4-BE49-F238E27FC236}">
                <a16:creationId xmlns:a16="http://schemas.microsoft.com/office/drawing/2014/main" id="{0B146E7E-70C8-4C51-90C6-BC556EBDFCEF}"/>
              </a:ext>
            </a:extLst>
          </p:cNvPr>
          <p:cNvSpPr/>
          <p:nvPr/>
        </p:nvSpPr>
        <p:spPr>
          <a:xfrm rot="10800000">
            <a:off x="2454382" y="4107735"/>
            <a:ext cx="252318" cy="47826"/>
          </a:xfrm>
          <a:prstGeom prst="rect">
            <a:avLst/>
          </a:prstGeom>
          <a:solidFill>
            <a:srgbClr val="FF000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2" name="Rectangle 41">
            <a:extLst>
              <a:ext uri="{FF2B5EF4-FFF2-40B4-BE49-F238E27FC236}">
                <a16:creationId xmlns:a16="http://schemas.microsoft.com/office/drawing/2014/main" id="{94137A64-E71F-48C8-BA09-FE79B6D9F7CA}"/>
              </a:ext>
            </a:extLst>
          </p:cNvPr>
          <p:cNvSpPr/>
          <p:nvPr/>
        </p:nvSpPr>
        <p:spPr>
          <a:xfrm rot="10800000">
            <a:off x="2454382" y="4155561"/>
            <a:ext cx="252318" cy="47826"/>
          </a:xfrm>
          <a:prstGeom prst="rect">
            <a:avLst/>
          </a:prstGeom>
          <a:solidFill>
            <a:srgbClr val="FF000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 name="Rectangle 42">
            <a:extLst>
              <a:ext uri="{FF2B5EF4-FFF2-40B4-BE49-F238E27FC236}">
                <a16:creationId xmlns:a16="http://schemas.microsoft.com/office/drawing/2014/main" id="{BE2D9646-8D45-4744-87E0-A91197E5EEAA}"/>
              </a:ext>
            </a:extLst>
          </p:cNvPr>
          <p:cNvSpPr/>
          <p:nvPr/>
        </p:nvSpPr>
        <p:spPr>
          <a:xfrm rot="10800000">
            <a:off x="2581254" y="4107735"/>
            <a:ext cx="126159" cy="47826"/>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4" name="Rectangle 43">
            <a:extLst>
              <a:ext uri="{FF2B5EF4-FFF2-40B4-BE49-F238E27FC236}">
                <a16:creationId xmlns:a16="http://schemas.microsoft.com/office/drawing/2014/main" id="{7B52F785-BBD6-4F9A-8A1F-861A84FB0862}"/>
              </a:ext>
            </a:extLst>
          </p:cNvPr>
          <p:cNvSpPr/>
          <p:nvPr/>
        </p:nvSpPr>
        <p:spPr>
          <a:xfrm rot="10800000">
            <a:off x="2581254" y="4155561"/>
            <a:ext cx="126159" cy="47826"/>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5" name="Rectangle 44">
            <a:extLst>
              <a:ext uri="{FF2B5EF4-FFF2-40B4-BE49-F238E27FC236}">
                <a16:creationId xmlns:a16="http://schemas.microsoft.com/office/drawing/2014/main" id="{70C61A4A-410F-4393-AF0B-5A0AA895159D}"/>
              </a:ext>
            </a:extLst>
          </p:cNvPr>
          <p:cNvSpPr/>
          <p:nvPr/>
        </p:nvSpPr>
        <p:spPr>
          <a:xfrm>
            <a:off x="2328692" y="4155356"/>
            <a:ext cx="252318" cy="47826"/>
          </a:xfrm>
          <a:prstGeom prst="rect">
            <a:avLst/>
          </a:prstGeom>
          <a:solidFill>
            <a:srgbClr val="7030A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6" name="Rectangle 45">
            <a:extLst>
              <a:ext uri="{FF2B5EF4-FFF2-40B4-BE49-F238E27FC236}">
                <a16:creationId xmlns:a16="http://schemas.microsoft.com/office/drawing/2014/main" id="{C22689B8-1549-4CFE-9FFC-A320B237D5F6}"/>
              </a:ext>
            </a:extLst>
          </p:cNvPr>
          <p:cNvSpPr/>
          <p:nvPr/>
        </p:nvSpPr>
        <p:spPr>
          <a:xfrm>
            <a:off x="2328692" y="4107530"/>
            <a:ext cx="252318" cy="47826"/>
          </a:xfrm>
          <a:prstGeom prst="rect">
            <a:avLst/>
          </a:prstGeom>
          <a:solidFill>
            <a:srgbClr val="7030A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 name="Rectangle 46">
            <a:extLst>
              <a:ext uri="{FF2B5EF4-FFF2-40B4-BE49-F238E27FC236}">
                <a16:creationId xmlns:a16="http://schemas.microsoft.com/office/drawing/2014/main" id="{84C37671-2234-4944-9A69-2EEE73BDF1C4}"/>
              </a:ext>
            </a:extLst>
          </p:cNvPr>
          <p:cNvSpPr/>
          <p:nvPr/>
        </p:nvSpPr>
        <p:spPr>
          <a:xfrm>
            <a:off x="2327979" y="4155356"/>
            <a:ext cx="126159" cy="47826"/>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8" name="Rectangle 47">
            <a:extLst>
              <a:ext uri="{FF2B5EF4-FFF2-40B4-BE49-F238E27FC236}">
                <a16:creationId xmlns:a16="http://schemas.microsoft.com/office/drawing/2014/main" id="{6C24575F-EB25-4F0D-BA8B-65EDD9AE6B36}"/>
              </a:ext>
            </a:extLst>
          </p:cNvPr>
          <p:cNvSpPr/>
          <p:nvPr/>
        </p:nvSpPr>
        <p:spPr>
          <a:xfrm>
            <a:off x="2327979" y="4107530"/>
            <a:ext cx="126159" cy="47826"/>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49" name="Group 48">
            <a:extLst>
              <a:ext uri="{FF2B5EF4-FFF2-40B4-BE49-F238E27FC236}">
                <a16:creationId xmlns:a16="http://schemas.microsoft.com/office/drawing/2014/main" id="{14EBA759-6B2D-48D4-99E8-9895F0BC024A}"/>
              </a:ext>
            </a:extLst>
          </p:cNvPr>
          <p:cNvGrpSpPr/>
          <p:nvPr/>
        </p:nvGrpSpPr>
        <p:grpSpPr>
          <a:xfrm>
            <a:off x="4272147" y="5092510"/>
            <a:ext cx="252956" cy="206243"/>
            <a:chOff x="3842839" y="3343478"/>
            <a:chExt cx="492027" cy="474717"/>
          </a:xfrm>
        </p:grpSpPr>
        <p:sp>
          <p:nvSpPr>
            <p:cNvPr id="50" name="Rectangle 49">
              <a:extLst>
                <a:ext uri="{FF2B5EF4-FFF2-40B4-BE49-F238E27FC236}">
                  <a16:creationId xmlns:a16="http://schemas.microsoft.com/office/drawing/2014/main" id="{6B471CB9-7AFD-4FD6-B138-F5618EC2A0BB}"/>
                </a:ext>
              </a:extLst>
            </p:cNvPr>
            <p:cNvSpPr/>
            <p:nvPr/>
          </p:nvSpPr>
          <p:spPr>
            <a:xfrm>
              <a:off x="3844229" y="3462157"/>
              <a:ext cx="490637" cy="118679"/>
            </a:xfrm>
            <a:prstGeom prst="rect">
              <a:avLst/>
            </a:prstGeom>
            <a:solidFill>
              <a:srgbClr val="7030A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 name="Rectangle 50">
              <a:extLst>
                <a:ext uri="{FF2B5EF4-FFF2-40B4-BE49-F238E27FC236}">
                  <a16:creationId xmlns:a16="http://schemas.microsoft.com/office/drawing/2014/main" id="{095E79D1-6426-4FAE-B04B-C97498942864}"/>
                </a:ext>
              </a:extLst>
            </p:cNvPr>
            <p:cNvSpPr/>
            <p:nvPr/>
          </p:nvSpPr>
          <p:spPr>
            <a:xfrm>
              <a:off x="3844229" y="3343478"/>
              <a:ext cx="490637" cy="118679"/>
            </a:xfrm>
            <a:prstGeom prst="rect">
              <a:avLst/>
            </a:prstGeom>
            <a:solidFill>
              <a:srgbClr val="7030A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2" name="Rectangle 51">
              <a:extLst>
                <a:ext uri="{FF2B5EF4-FFF2-40B4-BE49-F238E27FC236}">
                  <a16:creationId xmlns:a16="http://schemas.microsoft.com/office/drawing/2014/main" id="{D235A6E0-2FD4-426C-86DC-051353802465}"/>
                </a:ext>
              </a:extLst>
            </p:cNvPr>
            <p:cNvSpPr/>
            <p:nvPr/>
          </p:nvSpPr>
          <p:spPr>
            <a:xfrm>
              <a:off x="3844229" y="3699516"/>
              <a:ext cx="490637" cy="118679"/>
            </a:xfrm>
            <a:prstGeom prst="rect">
              <a:avLst/>
            </a:prstGeom>
            <a:solidFill>
              <a:srgbClr val="00B05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3" name="Rectangle 52">
              <a:extLst>
                <a:ext uri="{FF2B5EF4-FFF2-40B4-BE49-F238E27FC236}">
                  <a16:creationId xmlns:a16="http://schemas.microsoft.com/office/drawing/2014/main" id="{FDCBF4B6-D1E6-4FF6-BF40-696C31CF4034}"/>
                </a:ext>
              </a:extLst>
            </p:cNvPr>
            <p:cNvSpPr/>
            <p:nvPr/>
          </p:nvSpPr>
          <p:spPr>
            <a:xfrm>
              <a:off x="3844229" y="3580837"/>
              <a:ext cx="490637" cy="118679"/>
            </a:xfrm>
            <a:prstGeom prst="rect">
              <a:avLst/>
            </a:prstGeom>
            <a:solidFill>
              <a:srgbClr val="FFC00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4" name="Rectangle 53">
              <a:extLst>
                <a:ext uri="{FF2B5EF4-FFF2-40B4-BE49-F238E27FC236}">
                  <a16:creationId xmlns:a16="http://schemas.microsoft.com/office/drawing/2014/main" id="{76287063-1CE6-45CA-B170-66BE8B498492}"/>
                </a:ext>
              </a:extLst>
            </p:cNvPr>
            <p:cNvSpPr/>
            <p:nvPr/>
          </p:nvSpPr>
          <p:spPr>
            <a:xfrm>
              <a:off x="3842839" y="3462157"/>
              <a:ext cx="245318" cy="118679"/>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5" name="Rectangle 54">
              <a:extLst>
                <a:ext uri="{FF2B5EF4-FFF2-40B4-BE49-F238E27FC236}">
                  <a16:creationId xmlns:a16="http://schemas.microsoft.com/office/drawing/2014/main" id="{2378B68E-7AC5-44DF-8307-1124E877743C}"/>
                </a:ext>
              </a:extLst>
            </p:cNvPr>
            <p:cNvSpPr/>
            <p:nvPr/>
          </p:nvSpPr>
          <p:spPr>
            <a:xfrm>
              <a:off x="3842839" y="3343478"/>
              <a:ext cx="245318" cy="118679"/>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6" name="Rectangle 55">
              <a:extLst>
                <a:ext uri="{FF2B5EF4-FFF2-40B4-BE49-F238E27FC236}">
                  <a16:creationId xmlns:a16="http://schemas.microsoft.com/office/drawing/2014/main" id="{1C886CAE-D248-4E2E-BD67-C2E06D2F9806}"/>
                </a:ext>
              </a:extLst>
            </p:cNvPr>
            <p:cNvSpPr/>
            <p:nvPr/>
          </p:nvSpPr>
          <p:spPr>
            <a:xfrm>
              <a:off x="3842839" y="3699516"/>
              <a:ext cx="245318" cy="118679"/>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7" name="Rectangle 56">
              <a:extLst>
                <a:ext uri="{FF2B5EF4-FFF2-40B4-BE49-F238E27FC236}">
                  <a16:creationId xmlns:a16="http://schemas.microsoft.com/office/drawing/2014/main" id="{070AC914-AC14-4F8F-9FCA-EC07190A90C1}"/>
                </a:ext>
              </a:extLst>
            </p:cNvPr>
            <p:cNvSpPr/>
            <p:nvPr/>
          </p:nvSpPr>
          <p:spPr>
            <a:xfrm>
              <a:off x="3842839" y="3580837"/>
              <a:ext cx="245318" cy="118679"/>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58" name="Group 57">
            <a:extLst>
              <a:ext uri="{FF2B5EF4-FFF2-40B4-BE49-F238E27FC236}">
                <a16:creationId xmlns:a16="http://schemas.microsoft.com/office/drawing/2014/main" id="{D417D0BE-866D-4BFB-A13C-CC5DD5EA3F11}"/>
              </a:ext>
            </a:extLst>
          </p:cNvPr>
          <p:cNvGrpSpPr/>
          <p:nvPr/>
        </p:nvGrpSpPr>
        <p:grpSpPr>
          <a:xfrm>
            <a:off x="3295826" y="4308791"/>
            <a:ext cx="252956" cy="103122"/>
            <a:chOff x="2899526" y="627034"/>
            <a:chExt cx="492027" cy="237359"/>
          </a:xfrm>
        </p:grpSpPr>
        <p:sp>
          <p:nvSpPr>
            <p:cNvPr id="59" name="Rectangle 58">
              <a:extLst>
                <a:ext uri="{FF2B5EF4-FFF2-40B4-BE49-F238E27FC236}">
                  <a16:creationId xmlns:a16="http://schemas.microsoft.com/office/drawing/2014/main" id="{02AC4B22-B25B-4A36-927F-5C9F619B7C66}"/>
                </a:ext>
              </a:extLst>
            </p:cNvPr>
            <p:cNvSpPr/>
            <p:nvPr/>
          </p:nvSpPr>
          <p:spPr>
            <a:xfrm>
              <a:off x="2900916" y="745713"/>
              <a:ext cx="490637" cy="118679"/>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0" name="Rectangle 59">
              <a:extLst>
                <a:ext uri="{FF2B5EF4-FFF2-40B4-BE49-F238E27FC236}">
                  <a16:creationId xmlns:a16="http://schemas.microsoft.com/office/drawing/2014/main" id="{A75EA33F-B268-40FD-8A5F-1F438BF92BF5}"/>
                </a:ext>
              </a:extLst>
            </p:cNvPr>
            <p:cNvSpPr/>
            <p:nvPr/>
          </p:nvSpPr>
          <p:spPr>
            <a:xfrm>
              <a:off x="2900916" y="627034"/>
              <a:ext cx="490637" cy="118679"/>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1" name="Rectangle 60">
              <a:extLst>
                <a:ext uri="{FF2B5EF4-FFF2-40B4-BE49-F238E27FC236}">
                  <a16:creationId xmlns:a16="http://schemas.microsoft.com/office/drawing/2014/main" id="{3B23E774-1A1D-4EAC-9C08-E4A2B21EA9B6}"/>
                </a:ext>
              </a:extLst>
            </p:cNvPr>
            <p:cNvSpPr/>
            <p:nvPr/>
          </p:nvSpPr>
          <p:spPr>
            <a:xfrm>
              <a:off x="2899526" y="745714"/>
              <a:ext cx="245318" cy="118679"/>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2" name="Rectangle 61">
              <a:extLst>
                <a:ext uri="{FF2B5EF4-FFF2-40B4-BE49-F238E27FC236}">
                  <a16:creationId xmlns:a16="http://schemas.microsoft.com/office/drawing/2014/main" id="{F0F7D7EF-BFC5-4C45-A615-60D57C669D66}"/>
                </a:ext>
              </a:extLst>
            </p:cNvPr>
            <p:cNvSpPr/>
            <p:nvPr/>
          </p:nvSpPr>
          <p:spPr>
            <a:xfrm>
              <a:off x="2899526" y="627034"/>
              <a:ext cx="245318" cy="118679"/>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63" name="Group 62">
            <a:extLst>
              <a:ext uri="{FF2B5EF4-FFF2-40B4-BE49-F238E27FC236}">
                <a16:creationId xmlns:a16="http://schemas.microsoft.com/office/drawing/2014/main" id="{CE49137D-CE6F-4FBD-A6D6-C52E30702D73}"/>
              </a:ext>
            </a:extLst>
          </p:cNvPr>
          <p:cNvGrpSpPr/>
          <p:nvPr/>
        </p:nvGrpSpPr>
        <p:grpSpPr>
          <a:xfrm>
            <a:off x="3311481" y="2029850"/>
            <a:ext cx="252956" cy="206243"/>
            <a:chOff x="2880302" y="2022763"/>
            <a:chExt cx="492028" cy="474719"/>
          </a:xfrm>
        </p:grpSpPr>
        <p:sp>
          <p:nvSpPr>
            <p:cNvPr id="64" name="Rectangle 63">
              <a:extLst>
                <a:ext uri="{FF2B5EF4-FFF2-40B4-BE49-F238E27FC236}">
                  <a16:creationId xmlns:a16="http://schemas.microsoft.com/office/drawing/2014/main" id="{FF41F9A8-D4B7-4D5B-B390-07DC4E91FE0E}"/>
                </a:ext>
              </a:extLst>
            </p:cNvPr>
            <p:cNvSpPr/>
            <p:nvPr/>
          </p:nvSpPr>
          <p:spPr>
            <a:xfrm>
              <a:off x="2881693" y="2141443"/>
              <a:ext cx="490637" cy="118679"/>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5" name="Rectangle 64">
              <a:extLst>
                <a:ext uri="{FF2B5EF4-FFF2-40B4-BE49-F238E27FC236}">
                  <a16:creationId xmlns:a16="http://schemas.microsoft.com/office/drawing/2014/main" id="{5D0C4471-8AC4-49F1-AD8A-AA77CC3AF546}"/>
                </a:ext>
              </a:extLst>
            </p:cNvPr>
            <p:cNvSpPr/>
            <p:nvPr/>
          </p:nvSpPr>
          <p:spPr>
            <a:xfrm>
              <a:off x="2881693" y="2022763"/>
              <a:ext cx="490637" cy="118679"/>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6" name="Rectangle 65">
              <a:extLst>
                <a:ext uri="{FF2B5EF4-FFF2-40B4-BE49-F238E27FC236}">
                  <a16:creationId xmlns:a16="http://schemas.microsoft.com/office/drawing/2014/main" id="{AB5AD4C9-E9FC-426B-A2E7-10C898EF0A32}"/>
                </a:ext>
              </a:extLst>
            </p:cNvPr>
            <p:cNvSpPr/>
            <p:nvPr/>
          </p:nvSpPr>
          <p:spPr>
            <a:xfrm>
              <a:off x="2881693" y="2378803"/>
              <a:ext cx="490637" cy="118679"/>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7" name="Rectangle 66">
              <a:extLst>
                <a:ext uri="{FF2B5EF4-FFF2-40B4-BE49-F238E27FC236}">
                  <a16:creationId xmlns:a16="http://schemas.microsoft.com/office/drawing/2014/main" id="{B8EDB750-75A0-4359-94A7-571056013052}"/>
                </a:ext>
              </a:extLst>
            </p:cNvPr>
            <p:cNvSpPr/>
            <p:nvPr/>
          </p:nvSpPr>
          <p:spPr>
            <a:xfrm>
              <a:off x="2881693" y="2260123"/>
              <a:ext cx="490637" cy="118679"/>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8" name="Rectangle 67">
              <a:extLst>
                <a:ext uri="{FF2B5EF4-FFF2-40B4-BE49-F238E27FC236}">
                  <a16:creationId xmlns:a16="http://schemas.microsoft.com/office/drawing/2014/main" id="{2F2B2E3A-28C2-481F-9EFA-957735358B52}"/>
                </a:ext>
              </a:extLst>
            </p:cNvPr>
            <p:cNvSpPr/>
            <p:nvPr/>
          </p:nvSpPr>
          <p:spPr>
            <a:xfrm>
              <a:off x="2880302" y="2141443"/>
              <a:ext cx="245318" cy="118679"/>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9" name="Rectangle 68">
              <a:extLst>
                <a:ext uri="{FF2B5EF4-FFF2-40B4-BE49-F238E27FC236}">
                  <a16:creationId xmlns:a16="http://schemas.microsoft.com/office/drawing/2014/main" id="{13FB364E-7F57-4F71-B744-0C1F1FD3EF8B}"/>
                </a:ext>
              </a:extLst>
            </p:cNvPr>
            <p:cNvSpPr/>
            <p:nvPr/>
          </p:nvSpPr>
          <p:spPr>
            <a:xfrm>
              <a:off x="2880302" y="2022763"/>
              <a:ext cx="245318" cy="118679"/>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0" name="Rectangle 69">
              <a:extLst>
                <a:ext uri="{FF2B5EF4-FFF2-40B4-BE49-F238E27FC236}">
                  <a16:creationId xmlns:a16="http://schemas.microsoft.com/office/drawing/2014/main" id="{403BA906-82F5-46FE-9F22-34589257921F}"/>
                </a:ext>
              </a:extLst>
            </p:cNvPr>
            <p:cNvSpPr/>
            <p:nvPr/>
          </p:nvSpPr>
          <p:spPr>
            <a:xfrm>
              <a:off x="2880302" y="2378803"/>
              <a:ext cx="245318" cy="118679"/>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1" name="Rectangle 70">
              <a:extLst>
                <a:ext uri="{FF2B5EF4-FFF2-40B4-BE49-F238E27FC236}">
                  <a16:creationId xmlns:a16="http://schemas.microsoft.com/office/drawing/2014/main" id="{6AE2C16F-53EC-4066-AEE9-D9C5966CAB28}"/>
                </a:ext>
              </a:extLst>
            </p:cNvPr>
            <p:cNvSpPr/>
            <p:nvPr/>
          </p:nvSpPr>
          <p:spPr>
            <a:xfrm>
              <a:off x="2880302" y="2260123"/>
              <a:ext cx="245318" cy="118679"/>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72" name="Group 71">
            <a:extLst>
              <a:ext uri="{FF2B5EF4-FFF2-40B4-BE49-F238E27FC236}">
                <a16:creationId xmlns:a16="http://schemas.microsoft.com/office/drawing/2014/main" id="{8060767E-CA2E-4B3B-A229-FF4260919E7E}"/>
              </a:ext>
            </a:extLst>
          </p:cNvPr>
          <p:cNvGrpSpPr/>
          <p:nvPr/>
        </p:nvGrpSpPr>
        <p:grpSpPr>
          <a:xfrm>
            <a:off x="3757482" y="2013087"/>
            <a:ext cx="254211" cy="4177680"/>
            <a:chOff x="3058127" y="838424"/>
            <a:chExt cx="275681" cy="5186204"/>
          </a:xfrm>
        </p:grpSpPr>
        <p:cxnSp>
          <p:nvCxnSpPr>
            <p:cNvPr id="73" name="Straight Arrow Connector 72">
              <a:extLst>
                <a:ext uri="{FF2B5EF4-FFF2-40B4-BE49-F238E27FC236}">
                  <a16:creationId xmlns:a16="http://schemas.microsoft.com/office/drawing/2014/main" id="{CA9AE34D-6AD1-4659-9BD0-6216D6E58A0A}"/>
                </a:ext>
              </a:extLst>
            </p:cNvPr>
            <p:cNvCxnSpPr/>
            <p:nvPr/>
          </p:nvCxnSpPr>
          <p:spPr>
            <a:xfrm flipV="1">
              <a:off x="3096082" y="838424"/>
              <a:ext cx="237726" cy="1"/>
            </a:xfrm>
            <a:prstGeom prst="straightConnector1">
              <a:avLst/>
            </a:prstGeom>
            <a:noFill/>
            <a:ln w="12700">
              <a:solidFill>
                <a:schemeClr val="tx1"/>
              </a:solidFill>
              <a:prstDash val="solid"/>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cxnSp>
          <p:nvCxnSpPr>
            <p:cNvPr id="74" name="Straight Arrow Connector 73">
              <a:extLst>
                <a:ext uri="{FF2B5EF4-FFF2-40B4-BE49-F238E27FC236}">
                  <a16:creationId xmlns:a16="http://schemas.microsoft.com/office/drawing/2014/main" id="{495FD704-04AA-43FA-9434-0AB5B5839914}"/>
                </a:ext>
              </a:extLst>
            </p:cNvPr>
            <p:cNvCxnSpPr/>
            <p:nvPr/>
          </p:nvCxnSpPr>
          <p:spPr>
            <a:xfrm flipV="1">
              <a:off x="3058127" y="2293577"/>
              <a:ext cx="237726" cy="1"/>
            </a:xfrm>
            <a:prstGeom prst="straightConnector1">
              <a:avLst/>
            </a:prstGeom>
            <a:noFill/>
            <a:ln w="12700">
              <a:solidFill>
                <a:schemeClr val="tx1"/>
              </a:solidFill>
              <a:prstDash val="solid"/>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cxnSp>
          <p:nvCxnSpPr>
            <p:cNvPr id="75" name="Straight Arrow Connector 74">
              <a:extLst>
                <a:ext uri="{FF2B5EF4-FFF2-40B4-BE49-F238E27FC236}">
                  <a16:creationId xmlns:a16="http://schemas.microsoft.com/office/drawing/2014/main" id="{2A1CFED6-BDAD-4518-B3DF-3C93134999BB}"/>
                </a:ext>
              </a:extLst>
            </p:cNvPr>
            <p:cNvCxnSpPr/>
            <p:nvPr/>
          </p:nvCxnSpPr>
          <p:spPr>
            <a:xfrm flipV="1">
              <a:off x="3071866" y="3554117"/>
              <a:ext cx="237726" cy="1"/>
            </a:xfrm>
            <a:prstGeom prst="straightConnector1">
              <a:avLst/>
            </a:prstGeom>
            <a:noFill/>
            <a:ln w="12700">
              <a:solidFill>
                <a:schemeClr val="tx1"/>
              </a:solidFill>
              <a:prstDash val="solid"/>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cxnSp>
          <p:nvCxnSpPr>
            <p:cNvPr id="76" name="Straight Arrow Connector 75">
              <a:extLst>
                <a:ext uri="{FF2B5EF4-FFF2-40B4-BE49-F238E27FC236}">
                  <a16:creationId xmlns:a16="http://schemas.microsoft.com/office/drawing/2014/main" id="{398B2A10-C63F-4ABB-9544-F7731C77488C}"/>
                </a:ext>
              </a:extLst>
            </p:cNvPr>
            <p:cNvCxnSpPr/>
            <p:nvPr/>
          </p:nvCxnSpPr>
          <p:spPr>
            <a:xfrm flipV="1">
              <a:off x="3089005" y="4898524"/>
              <a:ext cx="237726" cy="1"/>
            </a:xfrm>
            <a:prstGeom prst="straightConnector1">
              <a:avLst/>
            </a:prstGeom>
            <a:noFill/>
            <a:ln w="12700">
              <a:solidFill>
                <a:schemeClr val="tx1"/>
              </a:solidFill>
              <a:prstDash val="solid"/>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cxnSp>
          <p:nvCxnSpPr>
            <p:cNvPr id="77" name="Straight Arrow Connector 76">
              <a:extLst>
                <a:ext uri="{FF2B5EF4-FFF2-40B4-BE49-F238E27FC236}">
                  <a16:creationId xmlns:a16="http://schemas.microsoft.com/office/drawing/2014/main" id="{8FE0BC28-91C6-4376-95B4-E4DF797E994D}"/>
                </a:ext>
              </a:extLst>
            </p:cNvPr>
            <p:cNvCxnSpPr/>
            <p:nvPr/>
          </p:nvCxnSpPr>
          <p:spPr>
            <a:xfrm flipV="1">
              <a:off x="3071857" y="6024627"/>
              <a:ext cx="237726" cy="1"/>
            </a:xfrm>
            <a:prstGeom prst="straightConnector1">
              <a:avLst/>
            </a:prstGeom>
            <a:noFill/>
            <a:ln w="12700">
              <a:solidFill>
                <a:schemeClr val="tx1"/>
              </a:solidFill>
              <a:prstDash val="solid"/>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grpSp>
      <p:grpSp>
        <p:nvGrpSpPr>
          <p:cNvPr id="79" name="Group 78">
            <a:extLst>
              <a:ext uri="{FF2B5EF4-FFF2-40B4-BE49-F238E27FC236}">
                <a16:creationId xmlns:a16="http://schemas.microsoft.com/office/drawing/2014/main" id="{E8EB0656-C3FA-4106-B284-A9FDDF16D2D9}"/>
              </a:ext>
            </a:extLst>
          </p:cNvPr>
          <p:cNvGrpSpPr/>
          <p:nvPr/>
        </p:nvGrpSpPr>
        <p:grpSpPr>
          <a:xfrm>
            <a:off x="1580871" y="2036793"/>
            <a:ext cx="253544" cy="192426"/>
            <a:chOff x="704646" y="405263"/>
            <a:chExt cx="274958" cy="238879"/>
          </a:xfrm>
        </p:grpSpPr>
        <p:sp>
          <p:nvSpPr>
            <p:cNvPr id="80" name="Rectangle 79">
              <a:extLst>
                <a:ext uri="{FF2B5EF4-FFF2-40B4-BE49-F238E27FC236}">
                  <a16:creationId xmlns:a16="http://schemas.microsoft.com/office/drawing/2014/main" id="{3D6F920A-AC35-4508-8AA4-41EB9278D615}"/>
                </a:ext>
              </a:extLst>
            </p:cNvPr>
            <p:cNvSpPr/>
            <p:nvPr/>
          </p:nvSpPr>
          <p:spPr>
            <a:xfrm rot="10800000">
              <a:off x="704646" y="524663"/>
              <a:ext cx="272023" cy="59700"/>
            </a:xfrm>
            <a:prstGeom prst="rect">
              <a:avLst/>
            </a:prstGeom>
            <a:solidFill>
              <a:srgbClr val="FFC00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1" name="Rectangle 80">
              <a:extLst>
                <a:ext uri="{FF2B5EF4-FFF2-40B4-BE49-F238E27FC236}">
                  <a16:creationId xmlns:a16="http://schemas.microsoft.com/office/drawing/2014/main" id="{DC620461-F4AB-425B-A2E7-F32D760D49EB}"/>
                </a:ext>
              </a:extLst>
            </p:cNvPr>
            <p:cNvSpPr/>
            <p:nvPr/>
          </p:nvSpPr>
          <p:spPr>
            <a:xfrm rot="10800000">
              <a:off x="704646" y="584363"/>
              <a:ext cx="272023" cy="59700"/>
            </a:xfrm>
            <a:prstGeom prst="rect">
              <a:avLst/>
            </a:prstGeom>
            <a:solidFill>
              <a:srgbClr val="FFC00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2" name="Rectangle 81">
              <a:extLst>
                <a:ext uri="{FF2B5EF4-FFF2-40B4-BE49-F238E27FC236}">
                  <a16:creationId xmlns:a16="http://schemas.microsoft.com/office/drawing/2014/main" id="{A6255713-AB3A-4824-9A97-FF74CB340429}"/>
                </a:ext>
              </a:extLst>
            </p:cNvPr>
            <p:cNvSpPr/>
            <p:nvPr/>
          </p:nvSpPr>
          <p:spPr>
            <a:xfrm rot="10800000">
              <a:off x="704646" y="405263"/>
              <a:ext cx="272023" cy="59700"/>
            </a:xfrm>
            <a:prstGeom prst="rect">
              <a:avLst/>
            </a:prstGeom>
            <a:solidFill>
              <a:srgbClr val="FFC00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3" name="Rectangle 82">
              <a:extLst>
                <a:ext uri="{FF2B5EF4-FFF2-40B4-BE49-F238E27FC236}">
                  <a16:creationId xmlns:a16="http://schemas.microsoft.com/office/drawing/2014/main" id="{061558CC-15FD-406D-A2E3-87D8B490FF41}"/>
                </a:ext>
              </a:extLst>
            </p:cNvPr>
            <p:cNvSpPr/>
            <p:nvPr/>
          </p:nvSpPr>
          <p:spPr>
            <a:xfrm rot="10800000">
              <a:off x="704646" y="464963"/>
              <a:ext cx="272023" cy="59700"/>
            </a:xfrm>
            <a:prstGeom prst="rect">
              <a:avLst/>
            </a:prstGeom>
            <a:solidFill>
              <a:srgbClr val="FFC00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84" name="Straight Connector 83">
              <a:extLst>
                <a:ext uri="{FF2B5EF4-FFF2-40B4-BE49-F238E27FC236}">
                  <a16:creationId xmlns:a16="http://schemas.microsoft.com/office/drawing/2014/main" id="{10F9C067-830C-43DE-B645-E155766DEF71}"/>
                </a:ext>
              </a:extLst>
            </p:cNvPr>
            <p:cNvCxnSpPr>
              <a:cxnSpLocks/>
              <a:endCxn id="87" idx="3"/>
            </p:cNvCxnSpPr>
            <p:nvPr/>
          </p:nvCxnSpPr>
          <p:spPr>
            <a:xfrm rot="10800000">
              <a:off x="843580" y="435192"/>
              <a:ext cx="0" cy="208950"/>
            </a:xfrm>
            <a:prstGeom prst="line">
              <a:avLst/>
            </a:prstGeom>
            <a:solidFill>
              <a:srgbClr val="FFC000"/>
            </a:solidFill>
            <a:ln w="952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85" name="Rectangle 84">
              <a:extLst>
                <a:ext uri="{FF2B5EF4-FFF2-40B4-BE49-F238E27FC236}">
                  <a16:creationId xmlns:a16="http://schemas.microsoft.com/office/drawing/2014/main" id="{F6A05A11-73D8-44AE-AAFB-10BF91B831A5}"/>
                </a:ext>
              </a:extLst>
            </p:cNvPr>
            <p:cNvSpPr/>
            <p:nvPr/>
          </p:nvSpPr>
          <p:spPr>
            <a:xfrm rot="10800000">
              <a:off x="843591" y="524740"/>
              <a:ext cx="136013" cy="59700"/>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6" name="Rectangle 85">
              <a:extLst>
                <a:ext uri="{FF2B5EF4-FFF2-40B4-BE49-F238E27FC236}">
                  <a16:creationId xmlns:a16="http://schemas.microsoft.com/office/drawing/2014/main" id="{BB8B1EF7-40C3-469A-8C19-6EC246C5C564}"/>
                </a:ext>
              </a:extLst>
            </p:cNvPr>
            <p:cNvSpPr/>
            <p:nvPr/>
          </p:nvSpPr>
          <p:spPr>
            <a:xfrm rot="10800000">
              <a:off x="843591" y="584440"/>
              <a:ext cx="136013" cy="59700"/>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7" name="Rectangle 86">
              <a:extLst>
                <a:ext uri="{FF2B5EF4-FFF2-40B4-BE49-F238E27FC236}">
                  <a16:creationId xmlns:a16="http://schemas.microsoft.com/office/drawing/2014/main" id="{A51DB7C5-7AEE-4A4A-93D3-EFD463B806B7}"/>
                </a:ext>
              </a:extLst>
            </p:cNvPr>
            <p:cNvSpPr/>
            <p:nvPr/>
          </p:nvSpPr>
          <p:spPr>
            <a:xfrm rot="10800000">
              <a:off x="843591" y="405340"/>
              <a:ext cx="136013" cy="59700"/>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8" name="Rectangle 87">
              <a:extLst>
                <a:ext uri="{FF2B5EF4-FFF2-40B4-BE49-F238E27FC236}">
                  <a16:creationId xmlns:a16="http://schemas.microsoft.com/office/drawing/2014/main" id="{9D42828B-BAAA-4B4F-813B-20966DFC3EA9}"/>
                </a:ext>
              </a:extLst>
            </p:cNvPr>
            <p:cNvSpPr/>
            <p:nvPr/>
          </p:nvSpPr>
          <p:spPr>
            <a:xfrm rot="10800000">
              <a:off x="843591" y="465040"/>
              <a:ext cx="136013" cy="59700"/>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116" name="Rectangle 115">
            <a:extLst>
              <a:ext uri="{FF2B5EF4-FFF2-40B4-BE49-F238E27FC236}">
                <a16:creationId xmlns:a16="http://schemas.microsoft.com/office/drawing/2014/main" id="{E248BCFD-1A13-4723-A653-F930E3A3CFD0}"/>
              </a:ext>
            </a:extLst>
          </p:cNvPr>
          <p:cNvSpPr/>
          <p:nvPr/>
        </p:nvSpPr>
        <p:spPr>
          <a:xfrm rot="10800000" flipH="1">
            <a:off x="1107838" y="4167810"/>
            <a:ext cx="254572" cy="48091"/>
          </a:xfrm>
          <a:prstGeom prst="rect">
            <a:avLst/>
          </a:prstGeom>
          <a:solidFill>
            <a:srgbClr val="7030A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7" name="Rectangle 116">
            <a:extLst>
              <a:ext uri="{FF2B5EF4-FFF2-40B4-BE49-F238E27FC236}">
                <a16:creationId xmlns:a16="http://schemas.microsoft.com/office/drawing/2014/main" id="{F554D1D0-2F11-4CA9-8D74-5593B195354B}"/>
              </a:ext>
            </a:extLst>
          </p:cNvPr>
          <p:cNvSpPr/>
          <p:nvPr/>
        </p:nvSpPr>
        <p:spPr>
          <a:xfrm rot="10800000" flipH="1">
            <a:off x="1107838" y="4215901"/>
            <a:ext cx="254572" cy="48091"/>
          </a:xfrm>
          <a:prstGeom prst="rect">
            <a:avLst/>
          </a:prstGeom>
          <a:solidFill>
            <a:srgbClr val="7030A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8" name="Rectangle 117">
            <a:extLst>
              <a:ext uri="{FF2B5EF4-FFF2-40B4-BE49-F238E27FC236}">
                <a16:creationId xmlns:a16="http://schemas.microsoft.com/office/drawing/2014/main" id="{A6942337-6FFF-47E9-8D68-596A7E03726D}"/>
              </a:ext>
            </a:extLst>
          </p:cNvPr>
          <p:cNvSpPr/>
          <p:nvPr/>
        </p:nvSpPr>
        <p:spPr>
          <a:xfrm rot="10800000" flipH="1">
            <a:off x="1107838" y="4071629"/>
            <a:ext cx="254572" cy="48091"/>
          </a:xfrm>
          <a:prstGeom prst="rect">
            <a:avLst/>
          </a:prstGeom>
          <a:solidFill>
            <a:srgbClr val="7030A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9" name="Rectangle 118">
            <a:extLst>
              <a:ext uri="{FF2B5EF4-FFF2-40B4-BE49-F238E27FC236}">
                <a16:creationId xmlns:a16="http://schemas.microsoft.com/office/drawing/2014/main" id="{A354E166-B3F5-426E-9DC9-6200F84AB824}"/>
              </a:ext>
            </a:extLst>
          </p:cNvPr>
          <p:cNvSpPr/>
          <p:nvPr/>
        </p:nvSpPr>
        <p:spPr>
          <a:xfrm rot="10800000" flipH="1">
            <a:off x="1107838" y="4119719"/>
            <a:ext cx="254572" cy="48091"/>
          </a:xfrm>
          <a:prstGeom prst="rect">
            <a:avLst/>
          </a:prstGeom>
          <a:solidFill>
            <a:srgbClr val="7030A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20" name="Straight Connector 119">
            <a:extLst>
              <a:ext uri="{FF2B5EF4-FFF2-40B4-BE49-F238E27FC236}">
                <a16:creationId xmlns:a16="http://schemas.microsoft.com/office/drawing/2014/main" id="{FBC87DA6-9259-4F87-A1B6-91CD1CBEFA85}"/>
              </a:ext>
            </a:extLst>
          </p:cNvPr>
          <p:cNvCxnSpPr>
            <a:cxnSpLocks/>
            <a:endCxn id="123" idx="3"/>
          </p:cNvCxnSpPr>
          <p:nvPr/>
        </p:nvCxnSpPr>
        <p:spPr>
          <a:xfrm rot="10800000" flipH="1">
            <a:off x="1234403" y="4095674"/>
            <a:ext cx="0" cy="168318"/>
          </a:xfrm>
          <a:prstGeom prst="line">
            <a:avLst/>
          </a:prstGeom>
          <a:solidFill>
            <a:srgbClr val="7030A0"/>
          </a:solidFill>
          <a:ln w="952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21" name="Rectangle 120">
            <a:extLst>
              <a:ext uri="{FF2B5EF4-FFF2-40B4-BE49-F238E27FC236}">
                <a16:creationId xmlns:a16="http://schemas.microsoft.com/office/drawing/2014/main" id="{309E67F3-DE55-4A77-95B4-9E4AC899C2B5}"/>
              </a:ext>
            </a:extLst>
          </p:cNvPr>
          <p:cNvSpPr/>
          <p:nvPr/>
        </p:nvSpPr>
        <p:spPr>
          <a:xfrm rot="10800000" flipH="1">
            <a:off x="1107117" y="4167810"/>
            <a:ext cx="127286" cy="48091"/>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2" name="Rectangle 121">
            <a:extLst>
              <a:ext uri="{FF2B5EF4-FFF2-40B4-BE49-F238E27FC236}">
                <a16:creationId xmlns:a16="http://schemas.microsoft.com/office/drawing/2014/main" id="{639A777C-CFC6-4D1E-8344-6466EEE00538}"/>
              </a:ext>
            </a:extLst>
          </p:cNvPr>
          <p:cNvSpPr/>
          <p:nvPr/>
        </p:nvSpPr>
        <p:spPr>
          <a:xfrm rot="10800000" flipH="1">
            <a:off x="1107117" y="4215901"/>
            <a:ext cx="127286" cy="48091"/>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3" name="Rectangle 122">
            <a:extLst>
              <a:ext uri="{FF2B5EF4-FFF2-40B4-BE49-F238E27FC236}">
                <a16:creationId xmlns:a16="http://schemas.microsoft.com/office/drawing/2014/main" id="{CA679C30-4189-4D1A-86BE-9790F0257F91}"/>
              </a:ext>
            </a:extLst>
          </p:cNvPr>
          <p:cNvSpPr/>
          <p:nvPr/>
        </p:nvSpPr>
        <p:spPr>
          <a:xfrm rot="10800000" flipH="1">
            <a:off x="1107117" y="4071629"/>
            <a:ext cx="127286" cy="48091"/>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4" name="Rectangle 123">
            <a:extLst>
              <a:ext uri="{FF2B5EF4-FFF2-40B4-BE49-F238E27FC236}">
                <a16:creationId xmlns:a16="http://schemas.microsoft.com/office/drawing/2014/main" id="{5545BE78-43D6-42A6-B11B-90DC56B85F27}"/>
              </a:ext>
            </a:extLst>
          </p:cNvPr>
          <p:cNvSpPr/>
          <p:nvPr/>
        </p:nvSpPr>
        <p:spPr>
          <a:xfrm rot="10800000" flipH="1">
            <a:off x="1107117" y="4119719"/>
            <a:ext cx="127286" cy="48091"/>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0" name="Rectangle 159">
            <a:extLst>
              <a:ext uri="{FF2B5EF4-FFF2-40B4-BE49-F238E27FC236}">
                <a16:creationId xmlns:a16="http://schemas.microsoft.com/office/drawing/2014/main" id="{3834B2B0-BA92-43F1-8B86-E19219EF99D0}"/>
              </a:ext>
            </a:extLst>
          </p:cNvPr>
          <p:cNvSpPr/>
          <p:nvPr/>
        </p:nvSpPr>
        <p:spPr>
          <a:xfrm rot="10800000" flipH="1">
            <a:off x="1081521" y="2137992"/>
            <a:ext cx="254572" cy="48091"/>
          </a:xfrm>
          <a:prstGeom prst="rect">
            <a:avLst/>
          </a:prstGeom>
          <a:solidFill>
            <a:srgbClr val="FFC00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2" name="Rectangle 161">
            <a:extLst>
              <a:ext uri="{FF2B5EF4-FFF2-40B4-BE49-F238E27FC236}">
                <a16:creationId xmlns:a16="http://schemas.microsoft.com/office/drawing/2014/main" id="{F12A450F-963C-4BE8-809B-1592D4F67F41}"/>
              </a:ext>
            </a:extLst>
          </p:cNvPr>
          <p:cNvSpPr/>
          <p:nvPr/>
        </p:nvSpPr>
        <p:spPr>
          <a:xfrm rot="10800000" flipH="1">
            <a:off x="1081521" y="2041810"/>
            <a:ext cx="254572" cy="48091"/>
          </a:xfrm>
          <a:prstGeom prst="rect">
            <a:avLst/>
          </a:prstGeom>
          <a:solidFill>
            <a:srgbClr val="FFC00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3" name="Rectangle 162">
            <a:extLst>
              <a:ext uri="{FF2B5EF4-FFF2-40B4-BE49-F238E27FC236}">
                <a16:creationId xmlns:a16="http://schemas.microsoft.com/office/drawing/2014/main" id="{F8FCB76F-2FD3-4B37-A69C-BE4255F547EA}"/>
              </a:ext>
            </a:extLst>
          </p:cNvPr>
          <p:cNvSpPr/>
          <p:nvPr/>
        </p:nvSpPr>
        <p:spPr>
          <a:xfrm rot="10800000" flipH="1">
            <a:off x="1081521" y="2089901"/>
            <a:ext cx="254572" cy="48091"/>
          </a:xfrm>
          <a:prstGeom prst="rect">
            <a:avLst/>
          </a:prstGeom>
          <a:solidFill>
            <a:srgbClr val="FFC00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64" name="Straight Connector 163">
            <a:extLst>
              <a:ext uri="{FF2B5EF4-FFF2-40B4-BE49-F238E27FC236}">
                <a16:creationId xmlns:a16="http://schemas.microsoft.com/office/drawing/2014/main" id="{2B0DF93E-5D73-4826-AFFD-867E045D6741}"/>
              </a:ext>
            </a:extLst>
          </p:cNvPr>
          <p:cNvCxnSpPr>
            <a:cxnSpLocks/>
            <a:stCxn id="165" idx="3"/>
            <a:endCxn id="167" idx="3"/>
          </p:cNvCxnSpPr>
          <p:nvPr/>
        </p:nvCxnSpPr>
        <p:spPr>
          <a:xfrm flipV="1">
            <a:off x="1206060" y="2065917"/>
            <a:ext cx="0" cy="96181"/>
          </a:xfrm>
          <a:prstGeom prst="line">
            <a:avLst/>
          </a:prstGeom>
          <a:solidFill>
            <a:srgbClr val="FFC000"/>
          </a:solidFill>
          <a:ln w="952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65" name="Rectangle 164">
            <a:extLst>
              <a:ext uri="{FF2B5EF4-FFF2-40B4-BE49-F238E27FC236}">
                <a16:creationId xmlns:a16="http://schemas.microsoft.com/office/drawing/2014/main" id="{95F7ADA1-B0C3-45C1-AF8C-501C073E5264}"/>
              </a:ext>
            </a:extLst>
          </p:cNvPr>
          <p:cNvSpPr/>
          <p:nvPr/>
        </p:nvSpPr>
        <p:spPr>
          <a:xfrm rot="10800000" flipH="1">
            <a:off x="1078774" y="2138053"/>
            <a:ext cx="127286" cy="48091"/>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7" name="Rectangle 166">
            <a:extLst>
              <a:ext uri="{FF2B5EF4-FFF2-40B4-BE49-F238E27FC236}">
                <a16:creationId xmlns:a16="http://schemas.microsoft.com/office/drawing/2014/main" id="{D42C5253-B56D-4645-81F6-FCBF26608423}"/>
              </a:ext>
            </a:extLst>
          </p:cNvPr>
          <p:cNvSpPr/>
          <p:nvPr/>
        </p:nvSpPr>
        <p:spPr>
          <a:xfrm rot="10800000" flipH="1">
            <a:off x="1078774" y="2041872"/>
            <a:ext cx="127286" cy="48091"/>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8" name="Rectangle 167">
            <a:extLst>
              <a:ext uri="{FF2B5EF4-FFF2-40B4-BE49-F238E27FC236}">
                <a16:creationId xmlns:a16="http://schemas.microsoft.com/office/drawing/2014/main" id="{2B0D3327-F9AC-4C59-A9ED-078EC40514A8}"/>
              </a:ext>
            </a:extLst>
          </p:cNvPr>
          <p:cNvSpPr/>
          <p:nvPr/>
        </p:nvSpPr>
        <p:spPr>
          <a:xfrm rot="10800000" flipH="1">
            <a:off x="1078772" y="2089963"/>
            <a:ext cx="127286" cy="48091"/>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9" name="Rectangle 168">
            <a:extLst>
              <a:ext uri="{FF2B5EF4-FFF2-40B4-BE49-F238E27FC236}">
                <a16:creationId xmlns:a16="http://schemas.microsoft.com/office/drawing/2014/main" id="{34F87264-8296-41F2-A8BE-10CFB82DE59A}"/>
              </a:ext>
            </a:extLst>
          </p:cNvPr>
          <p:cNvSpPr/>
          <p:nvPr/>
        </p:nvSpPr>
        <p:spPr>
          <a:xfrm rot="10800000" flipH="1">
            <a:off x="1066897" y="3091198"/>
            <a:ext cx="254572" cy="48091"/>
          </a:xfrm>
          <a:prstGeom prst="rect">
            <a:avLst/>
          </a:prstGeom>
          <a:solidFill>
            <a:srgbClr val="00B0F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0" name="Rectangle 169">
            <a:extLst>
              <a:ext uri="{FF2B5EF4-FFF2-40B4-BE49-F238E27FC236}">
                <a16:creationId xmlns:a16="http://schemas.microsoft.com/office/drawing/2014/main" id="{9C6F3806-EA9C-4E9F-9A3F-E907637FA9E3}"/>
              </a:ext>
            </a:extLst>
          </p:cNvPr>
          <p:cNvSpPr/>
          <p:nvPr/>
        </p:nvSpPr>
        <p:spPr>
          <a:xfrm rot="10800000" flipH="1">
            <a:off x="1066897" y="3139288"/>
            <a:ext cx="254572" cy="48091"/>
          </a:xfrm>
          <a:prstGeom prst="rect">
            <a:avLst/>
          </a:prstGeom>
          <a:solidFill>
            <a:srgbClr val="00B0F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1" name="Rectangle 170">
            <a:extLst>
              <a:ext uri="{FF2B5EF4-FFF2-40B4-BE49-F238E27FC236}">
                <a16:creationId xmlns:a16="http://schemas.microsoft.com/office/drawing/2014/main" id="{D3A3E5BC-48A7-4CB0-923E-71E018AAF25B}"/>
              </a:ext>
            </a:extLst>
          </p:cNvPr>
          <p:cNvSpPr/>
          <p:nvPr/>
        </p:nvSpPr>
        <p:spPr>
          <a:xfrm rot="10800000" flipH="1">
            <a:off x="1066897" y="2995016"/>
            <a:ext cx="254572" cy="48091"/>
          </a:xfrm>
          <a:prstGeom prst="rect">
            <a:avLst/>
          </a:prstGeom>
          <a:solidFill>
            <a:srgbClr val="00B0F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2" name="Rectangle 171">
            <a:extLst>
              <a:ext uri="{FF2B5EF4-FFF2-40B4-BE49-F238E27FC236}">
                <a16:creationId xmlns:a16="http://schemas.microsoft.com/office/drawing/2014/main" id="{D92FC2DF-71A3-40F6-82EA-D940FA80DC7D}"/>
              </a:ext>
            </a:extLst>
          </p:cNvPr>
          <p:cNvSpPr/>
          <p:nvPr/>
        </p:nvSpPr>
        <p:spPr>
          <a:xfrm rot="10800000" flipH="1">
            <a:off x="1066897" y="3043107"/>
            <a:ext cx="254572" cy="48091"/>
          </a:xfrm>
          <a:prstGeom prst="rect">
            <a:avLst/>
          </a:prstGeom>
          <a:solidFill>
            <a:srgbClr val="00B0F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73" name="Straight Connector 172">
            <a:extLst>
              <a:ext uri="{FF2B5EF4-FFF2-40B4-BE49-F238E27FC236}">
                <a16:creationId xmlns:a16="http://schemas.microsoft.com/office/drawing/2014/main" id="{335F3E8D-60EF-45B8-B140-536709487C60}"/>
              </a:ext>
            </a:extLst>
          </p:cNvPr>
          <p:cNvCxnSpPr>
            <a:cxnSpLocks/>
            <a:endCxn id="176" idx="3"/>
          </p:cNvCxnSpPr>
          <p:nvPr/>
        </p:nvCxnSpPr>
        <p:spPr>
          <a:xfrm rot="10800000" flipH="1">
            <a:off x="1191437" y="3019124"/>
            <a:ext cx="0" cy="168318"/>
          </a:xfrm>
          <a:prstGeom prst="line">
            <a:avLst/>
          </a:prstGeom>
          <a:solidFill>
            <a:srgbClr val="00B0F0"/>
          </a:solidFill>
          <a:ln w="952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74" name="Rectangle 173">
            <a:extLst>
              <a:ext uri="{FF2B5EF4-FFF2-40B4-BE49-F238E27FC236}">
                <a16:creationId xmlns:a16="http://schemas.microsoft.com/office/drawing/2014/main" id="{864EB511-CDA3-4BA9-AE26-FF86D1CD3ECB}"/>
              </a:ext>
            </a:extLst>
          </p:cNvPr>
          <p:cNvSpPr/>
          <p:nvPr/>
        </p:nvSpPr>
        <p:spPr>
          <a:xfrm rot="10800000" flipH="1">
            <a:off x="1064151" y="3091259"/>
            <a:ext cx="127286" cy="48091"/>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5" name="Rectangle 174">
            <a:extLst>
              <a:ext uri="{FF2B5EF4-FFF2-40B4-BE49-F238E27FC236}">
                <a16:creationId xmlns:a16="http://schemas.microsoft.com/office/drawing/2014/main" id="{DD3E972E-EA70-4805-83B7-0DDA5D6232F2}"/>
              </a:ext>
            </a:extLst>
          </p:cNvPr>
          <p:cNvSpPr/>
          <p:nvPr/>
        </p:nvSpPr>
        <p:spPr>
          <a:xfrm rot="10800000" flipH="1">
            <a:off x="1064151" y="3139350"/>
            <a:ext cx="127286" cy="48091"/>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6" name="Rectangle 175">
            <a:extLst>
              <a:ext uri="{FF2B5EF4-FFF2-40B4-BE49-F238E27FC236}">
                <a16:creationId xmlns:a16="http://schemas.microsoft.com/office/drawing/2014/main" id="{42CBAD3A-596E-4981-A30F-80F04B5DD4C2}"/>
              </a:ext>
            </a:extLst>
          </p:cNvPr>
          <p:cNvSpPr/>
          <p:nvPr/>
        </p:nvSpPr>
        <p:spPr>
          <a:xfrm rot="10800000" flipH="1">
            <a:off x="1064151" y="2995079"/>
            <a:ext cx="127286" cy="48091"/>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7" name="Rectangle 176">
            <a:extLst>
              <a:ext uri="{FF2B5EF4-FFF2-40B4-BE49-F238E27FC236}">
                <a16:creationId xmlns:a16="http://schemas.microsoft.com/office/drawing/2014/main" id="{0463F920-5E05-4188-8681-DBEB69197D2B}"/>
              </a:ext>
            </a:extLst>
          </p:cNvPr>
          <p:cNvSpPr/>
          <p:nvPr/>
        </p:nvSpPr>
        <p:spPr>
          <a:xfrm rot="10800000" flipH="1">
            <a:off x="1064151" y="3043169"/>
            <a:ext cx="127286" cy="48091"/>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4" name="Rectangle 253">
            <a:extLst>
              <a:ext uri="{FF2B5EF4-FFF2-40B4-BE49-F238E27FC236}">
                <a16:creationId xmlns:a16="http://schemas.microsoft.com/office/drawing/2014/main" id="{156BC421-0701-4396-8B89-D71971BFF1CB}"/>
              </a:ext>
            </a:extLst>
          </p:cNvPr>
          <p:cNvSpPr/>
          <p:nvPr/>
        </p:nvSpPr>
        <p:spPr>
          <a:xfrm rot="10800000" flipH="1">
            <a:off x="1097430" y="6193163"/>
            <a:ext cx="254572" cy="48091"/>
          </a:xfrm>
          <a:prstGeom prst="rect">
            <a:avLst/>
          </a:prstGeom>
          <a:solidFill>
            <a:srgbClr val="00B05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5" name="Rectangle 254">
            <a:extLst>
              <a:ext uri="{FF2B5EF4-FFF2-40B4-BE49-F238E27FC236}">
                <a16:creationId xmlns:a16="http://schemas.microsoft.com/office/drawing/2014/main" id="{290CBF47-4F97-4442-BCD1-7C68C30F2D69}"/>
              </a:ext>
            </a:extLst>
          </p:cNvPr>
          <p:cNvSpPr/>
          <p:nvPr/>
        </p:nvSpPr>
        <p:spPr>
          <a:xfrm rot="10800000" flipH="1">
            <a:off x="1097430" y="6241253"/>
            <a:ext cx="254572" cy="48091"/>
          </a:xfrm>
          <a:prstGeom prst="rect">
            <a:avLst/>
          </a:prstGeom>
          <a:solidFill>
            <a:srgbClr val="00B05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6" name="Rectangle 255">
            <a:extLst>
              <a:ext uri="{FF2B5EF4-FFF2-40B4-BE49-F238E27FC236}">
                <a16:creationId xmlns:a16="http://schemas.microsoft.com/office/drawing/2014/main" id="{9456FFA4-6322-4340-9E4F-3B5FE1443DDD}"/>
              </a:ext>
            </a:extLst>
          </p:cNvPr>
          <p:cNvSpPr/>
          <p:nvPr/>
        </p:nvSpPr>
        <p:spPr>
          <a:xfrm rot="10800000" flipH="1">
            <a:off x="1097430" y="6096975"/>
            <a:ext cx="254572" cy="48091"/>
          </a:xfrm>
          <a:prstGeom prst="rect">
            <a:avLst/>
          </a:prstGeom>
          <a:solidFill>
            <a:srgbClr val="00B05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7" name="Rectangle 256">
            <a:extLst>
              <a:ext uri="{FF2B5EF4-FFF2-40B4-BE49-F238E27FC236}">
                <a16:creationId xmlns:a16="http://schemas.microsoft.com/office/drawing/2014/main" id="{10429CA0-78DA-4A18-BF9E-CD0AFC0E6E5B}"/>
              </a:ext>
            </a:extLst>
          </p:cNvPr>
          <p:cNvSpPr/>
          <p:nvPr/>
        </p:nvSpPr>
        <p:spPr>
          <a:xfrm rot="10800000" flipH="1">
            <a:off x="1097432" y="6145066"/>
            <a:ext cx="254572" cy="48091"/>
          </a:xfrm>
          <a:prstGeom prst="rect">
            <a:avLst/>
          </a:prstGeom>
          <a:solidFill>
            <a:srgbClr val="00B05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258" name="Straight Connector 257">
            <a:extLst>
              <a:ext uri="{FF2B5EF4-FFF2-40B4-BE49-F238E27FC236}">
                <a16:creationId xmlns:a16="http://schemas.microsoft.com/office/drawing/2014/main" id="{15DB6D69-5BF5-4FFE-899E-327D295E7E88}"/>
              </a:ext>
            </a:extLst>
          </p:cNvPr>
          <p:cNvCxnSpPr>
            <a:cxnSpLocks/>
            <a:endCxn id="261" idx="3"/>
          </p:cNvCxnSpPr>
          <p:nvPr/>
        </p:nvCxnSpPr>
        <p:spPr>
          <a:xfrm rot="10800000" flipH="1">
            <a:off x="1221971" y="6121094"/>
            <a:ext cx="0" cy="168318"/>
          </a:xfrm>
          <a:prstGeom prst="line">
            <a:avLst/>
          </a:prstGeom>
          <a:solidFill>
            <a:srgbClr val="00B050"/>
          </a:solidFill>
          <a:ln w="952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59" name="Rectangle 258">
            <a:extLst>
              <a:ext uri="{FF2B5EF4-FFF2-40B4-BE49-F238E27FC236}">
                <a16:creationId xmlns:a16="http://schemas.microsoft.com/office/drawing/2014/main" id="{15FCD24C-A5D1-4861-94CD-43D8AD4E4486}"/>
              </a:ext>
            </a:extLst>
          </p:cNvPr>
          <p:cNvSpPr/>
          <p:nvPr/>
        </p:nvSpPr>
        <p:spPr>
          <a:xfrm rot="10800000" flipH="1">
            <a:off x="1094685" y="6193230"/>
            <a:ext cx="127286" cy="48091"/>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0" name="Rectangle 259">
            <a:extLst>
              <a:ext uri="{FF2B5EF4-FFF2-40B4-BE49-F238E27FC236}">
                <a16:creationId xmlns:a16="http://schemas.microsoft.com/office/drawing/2014/main" id="{14E29761-BEA6-4B97-B812-42625AE4033D}"/>
              </a:ext>
            </a:extLst>
          </p:cNvPr>
          <p:cNvSpPr/>
          <p:nvPr/>
        </p:nvSpPr>
        <p:spPr>
          <a:xfrm rot="10800000" flipH="1">
            <a:off x="1094681" y="6241320"/>
            <a:ext cx="127286" cy="48091"/>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1" name="Rectangle 260">
            <a:extLst>
              <a:ext uri="{FF2B5EF4-FFF2-40B4-BE49-F238E27FC236}">
                <a16:creationId xmlns:a16="http://schemas.microsoft.com/office/drawing/2014/main" id="{62812589-B9C2-40E3-BCD9-D574E6700B63}"/>
              </a:ext>
            </a:extLst>
          </p:cNvPr>
          <p:cNvSpPr/>
          <p:nvPr/>
        </p:nvSpPr>
        <p:spPr>
          <a:xfrm rot="10800000" flipH="1">
            <a:off x="1094685" y="6097059"/>
            <a:ext cx="127286" cy="48091"/>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2" name="Rectangle 261">
            <a:extLst>
              <a:ext uri="{FF2B5EF4-FFF2-40B4-BE49-F238E27FC236}">
                <a16:creationId xmlns:a16="http://schemas.microsoft.com/office/drawing/2014/main" id="{10AB6D26-3686-478D-B313-E9C841E9BF01}"/>
              </a:ext>
            </a:extLst>
          </p:cNvPr>
          <p:cNvSpPr/>
          <p:nvPr/>
        </p:nvSpPr>
        <p:spPr>
          <a:xfrm rot="10800000" flipH="1">
            <a:off x="1094690" y="6145150"/>
            <a:ext cx="127286" cy="48091"/>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283" name="Group 282">
            <a:extLst>
              <a:ext uri="{FF2B5EF4-FFF2-40B4-BE49-F238E27FC236}">
                <a16:creationId xmlns:a16="http://schemas.microsoft.com/office/drawing/2014/main" id="{AC3A7D76-9FA6-455B-85E2-33B5A0734B80}"/>
              </a:ext>
            </a:extLst>
          </p:cNvPr>
          <p:cNvGrpSpPr/>
          <p:nvPr/>
        </p:nvGrpSpPr>
        <p:grpSpPr>
          <a:xfrm rot="10800000">
            <a:off x="1557727" y="3005075"/>
            <a:ext cx="251130" cy="192362"/>
            <a:chOff x="1264876" y="2111614"/>
            <a:chExt cx="860879" cy="622677"/>
          </a:xfrm>
        </p:grpSpPr>
        <p:sp>
          <p:nvSpPr>
            <p:cNvPr id="284" name="Rectangle 283">
              <a:extLst>
                <a:ext uri="{FF2B5EF4-FFF2-40B4-BE49-F238E27FC236}">
                  <a16:creationId xmlns:a16="http://schemas.microsoft.com/office/drawing/2014/main" id="{32514121-741D-4292-91E2-86EE4978A441}"/>
                </a:ext>
              </a:extLst>
            </p:cNvPr>
            <p:cNvSpPr/>
            <p:nvPr/>
          </p:nvSpPr>
          <p:spPr>
            <a:xfrm>
              <a:off x="1265883" y="2267283"/>
              <a:ext cx="859872" cy="155669"/>
            </a:xfrm>
            <a:prstGeom prst="rect">
              <a:avLst/>
            </a:prstGeom>
            <a:solidFill>
              <a:srgbClr val="00B0F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5" name="Rectangle 284">
              <a:extLst>
                <a:ext uri="{FF2B5EF4-FFF2-40B4-BE49-F238E27FC236}">
                  <a16:creationId xmlns:a16="http://schemas.microsoft.com/office/drawing/2014/main" id="{F9A5EAE4-C8B8-48F0-A025-EE4884D5D8A3}"/>
                </a:ext>
              </a:extLst>
            </p:cNvPr>
            <p:cNvSpPr/>
            <p:nvPr/>
          </p:nvSpPr>
          <p:spPr>
            <a:xfrm>
              <a:off x="1265883" y="2111614"/>
              <a:ext cx="859872" cy="155669"/>
            </a:xfrm>
            <a:prstGeom prst="rect">
              <a:avLst/>
            </a:prstGeom>
            <a:solidFill>
              <a:srgbClr val="00B0F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6" name="Rectangle 285">
              <a:extLst>
                <a:ext uri="{FF2B5EF4-FFF2-40B4-BE49-F238E27FC236}">
                  <a16:creationId xmlns:a16="http://schemas.microsoft.com/office/drawing/2014/main" id="{4494246D-5FA5-4B07-AC60-B57AAB976168}"/>
                </a:ext>
              </a:extLst>
            </p:cNvPr>
            <p:cNvSpPr/>
            <p:nvPr/>
          </p:nvSpPr>
          <p:spPr>
            <a:xfrm>
              <a:off x="1265883" y="2578622"/>
              <a:ext cx="859872" cy="155669"/>
            </a:xfrm>
            <a:prstGeom prst="rect">
              <a:avLst/>
            </a:prstGeom>
            <a:solidFill>
              <a:srgbClr val="00B0F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7" name="Rectangle 286">
              <a:extLst>
                <a:ext uri="{FF2B5EF4-FFF2-40B4-BE49-F238E27FC236}">
                  <a16:creationId xmlns:a16="http://schemas.microsoft.com/office/drawing/2014/main" id="{DA5EB4CF-9573-48C8-B216-51AC7E949EA9}"/>
                </a:ext>
              </a:extLst>
            </p:cNvPr>
            <p:cNvSpPr/>
            <p:nvPr/>
          </p:nvSpPr>
          <p:spPr>
            <a:xfrm>
              <a:off x="1265883" y="2422953"/>
              <a:ext cx="859872" cy="155669"/>
            </a:xfrm>
            <a:prstGeom prst="rect">
              <a:avLst/>
            </a:prstGeom>
            <a:solidFill>
              <a:srgbClr val="00B0F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288" name="Straight Connector 287">
              <a:extLst>
                <a:ext uri="{FF2B5EF4-FFF2-40B4-BE49-F238E27FC236}">
                  <a16:creationId xmlns:a16="http://schemas.microsoft.com/office/drawing/2014/main" id="{74523EFF-5E48-4FF0-937D-13585C7AFAB4}"/>
                </a:ext>
              </a:extLst>
            </p:cNvPr>
            <p:cNvCxnSpPr>
              <a:cxnSpLocks/>
              <a:endCxn id="291" idx="3"/>
            </p:cNvCxnSpPr>
            <p:nvPr/>
          </p:nvCxnSpPr>
          <p:spPr>
            <a:xfrm>
              <a:off x="1694812" y="2111614"/>
              <a:ext cx="0" cy="544842"/>
            </a:xfrm>
            <a:prstGeom prst="line">
              <a:avLst/>
            </a:prstGeom>
            <a:solidFill>
              <a:schemeClr val="accent6">
                <a:lumMod val="20000"/>
                <a:lumOff val="80000"/>
              </a:schemeClr>
            </a:solidFill>
            <a:ln w="952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89" name="Rectangle 288">
              <a:extLst>
                <a:ext uri="{FF2B5EF4-FFF2-40B4-BE49-F238E27FC236}">
                  <a16:creationId xmlns:a16="http://schemas.microsoft.com/office/drawing/2014/main" id="{ACF5203A-41B3-413F-A087-ABD42AE5145D}"/>
                </a:ext>
              </a:extLst>
            </p:cNvPr>
            <p:cNvSpPr/>
            <p:nvPr/>
          </p:nvSpPr>
          <p:spPr>
            <a:xfrm>
              <a:off x="1264876" y="2267283"/>
              <a:ext cx="429936" cy="155669"/>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0" name="Rectangle 289">
              <a:extLst>
                <a:ext uri="{FF2B5EF4-FFF2-40B4-BE49-F238E27FC236}">
                  <a16:creationId xmlns:a16="http://schemas.microsoft.com/office/drawing/2014/main" id="{2BAF135C-7D4A-45ED-8A5D-2225B3F68611}"/>
                </a:ext>
              </a:extLst>
            </p:cNvPr>
            <p:cNvSpPr/>
            <p:nvPr/>
          </p:nvSpPr>
          <p:spPr>
            <a:xfrm>
              <a:off x="1264876" y="2111614"/>
              <a:ext cx="429936" cy="155669"/>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1" name="Rectangle 290">
              <a:extLst>
                <a:ext uri="{FF2B5EF4-FFF2-40B4-BE49-F238E27FC236}">
                  <a16:creationId xmlns:a16="http://schemas.microsoft.com/office/drawing/2014/main" id="{5E4BBB05-A315-4ADC-A610-9A7EF47BBC4B}"/>
                </a:ext>
              </a:extLst>
            </p:cNvPr>
            <p:cNvSpPr/>
            <p:nvPr/>
          </p:nvSpPr>
          <p:spPr>
            <a:xfrm>
              <a:off x="1264876" y="2578622"/>
              <a:ext cx="429936" cy="155669"/>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2" name="Rectangle 291">
              <a:extLst>
                <a:ext uri="{FF2B5EF4-FFF2-40B4-BE49-F238E27FC236}">
                  <a16:creationId xmlns:a16="http://schemas.microsoft.com/office/drawing/2014/main" id="{4E49CEEF-E791-4A03-BBEA-B946AA0B1C8A}"/>
                </a:ext>
              </a:extLst>
            </p:cNvPr>
            <p:cNvSpPr/>
            <p:nvPr/>
          </p:nvSpPr>
          <p:spPr>
            <a:xfrm>
              <a:off x="1264876" y="2422953"/>
              <a:ext cx="429936" cy="155669"/>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303" name="Group 302">
            <a:extLst>
              <a:ext uri="{FF2B5EF4-FFF2-40B4-BE49-F238E27FC236}">
                <a16:creationId xmlns:a16="http://schemas.microsoft.com/office/drawing/2014/main" id="{05926777-4A44-4B88-B525-3F35CC71F172}"/>
              </a:ext>
            </a:extLst>
          </p:cNvPr>
          <p:cNvGrpSpPr/>
          <p:nvPr/>
        </p:nvGrpSpPr>
        <p:grpSpPr>
          <a:xfrm rot="10800000">
            <a:off x="1597206" y="4085115"/>
            <a:ext cx="253543" cy="192424"/>
            <a:chOff x="1749380" y="7673106"/>
            <a:chExt cx="869150" cy="656268"/>
          </a:xfrm>
        </p:grpSpPr>
        <p:sp>
          <p:nvSpPr>
            <p:cNvPr id="304" name="Rectangle 303">
              <a:extLst>
                <a:ext uri="{FF2B5EF4-FFF2-40B4-BE49-F238E27FC236}">
                  <a16:creationId xmlns:a16="http://schemas.microsoft.com/office/drawing/2014/main" id="{A90584D9-F300-4FBA-A50B-D7DF5BD0686F}"/>
                </a:ext>
              </a:extLst>
            </p:cNvPr>
            <p:cNvSpPr/>
            <p:nvPr/>
          </p:nvSpPr>
          <p:spPr>
            <a:xfrm>
              <a:off x="1758658" y="7837332"/>
              <a:ext cx="859872" cy="164014"/>
            </a:xfrm>
            <a:prstGeom prst="rect">
              <a:avLst/>
            </a:prstGeom>
            <a:solidFill>
              <a:srgbClr val="7030A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5" name="Rectangle 304">
              <a:extLst>
                <a:ext uri="{FF2B5EF4-FFF2-40B4-BE49-F238E27FC236}">
                  <a16:creationId xmlns:a16="http://schemas.microsoft.com/office/drawing/2014/main" id="{E02FFAC5-B618-4E6D-9671-6DC0ACF05303}"/>
                </a:ext>
              </a:extLst>
            </p:cNvPr>
            <p:cNvSpPr/>
            <p:nvPr/>
          </p:nvSpPr>
          <p:spPr>
            <a:xfrm>
              <a:off x="1758658" y="7673318"/>
              <a:ext cx="859872" cy="164014"/>
            </a:xfrm>
            <a:prstGeom prst="rect">
              <a:avLst/>
            </a:prstGeom>
            <a:solidFill>
              <a:srgbClr val="7030A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6" name="Rectangle 305">
              <a:extLst>
                <a:ext uri="{FF2B5EF4-FFF2-40B4-BE49-F238E27FC236}">
                  <a16:creationId xmlns:a16="http://schemas.microsoft.com/office/drawing/2014/main" id="{F7409668-EC6C-456C-89B7-7FE73614B9ED}"/>
                </a:ext>
              </a:extLst>
            </p:cNvPr>
            <p:cNvSpPr/>
            <p:nvPr/>
          </p:nvSpPr>
          <p:spPr>
            <a:xfrm>
              <a:off x="1758658" y="8165360"/>
              <a:ext cx="859872" cy="164014"/>
            </a:xfrm>
            <a:prstGeom prst="rect">
              <a:avLst/>
            </a:prstGeom>
            <a:solidFill>
              <a:srgbClr val="7030A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7" name="Rectangle 306">
              <a:extLst>
                <a:ext uri="{FF2B5EF4-FFF2-40B4-BE49-F238E27FC236}">
                  <a16:creationId xmlns:a16="http://schemas.microsoft.com/office/drawing/2014/main" id="{C02A91A1-91DD-4D9F-8660-7562B6329F03}"/>
                </a:ext>
              </a:extLst>
            </p:cNvPr>
            <p:cNvSpPr/>
            <p:nvPr/>
          </p:nvSpPr>
          <p:spPr>
            <a:xfrm>
              <a:off x="1758658" y="8001346"/>
              <a:ext cx="859872" cy="164014"/>
            </a:xfrm>
            <a:prstGeom prst="rect">
              <a:avLst/>
            </a:prstGeom>
            <a:solidFill>
              <a:srgbClr val="7030A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308" name="Straight Connector 307">
              <a:extLst>
                <a:ext uri="{FF2B5EF4-FFF2-40B4-BE49-F238E27FC236}">
                  <a16:creationId xmlns:a16="http://schemas.microsoft.com/office/drawing/2014/main" id="{C4BE5C43-ED23-4856-AE9F-0DA849411029}"/>
                </a:ext>
              </a:extLst>
            </p:cNvPr>
            <p:cNvCxnSpPr>
              <a:cxnSpLocks/>
              <a:endCxn id="311" idx="3"/>
            </p:cNvCxnSpPr>
            <p:nvPr/>
          </p:nvCxnSpPr>
          <p:spPr>
            <a:xfrm>
              <a:off x="2179316" y="7673106"/>
              <a:ext cx="0" cy="574049"/>
            </a:xfrm>
            <a:prstGeom prst="line">
              <a:avLst/>
            </a:prstGeom>
            <a:solidFill>
              <a:schemeClr val="accent6">
                <a:lumMod val="20000"/>
                <a:lumOff val="80000"/>
              </a:schemeClr>
            </a:solidFill>
            <a:ln w="952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09" name="Rectangle 308">
              <a:extLst>
                <a:ext uri="{FF2B5EF4-FFF2-40B4-BE49-F238E27FC236}">
                  <a16:creationId xmlns:a16="http://schemas.microsoft.com/office/drawing/2014/main" id="{08A0E6B3-471C-46F4-97A2-CEAACC1A3F83}"/>
                </a:ext>
              </a:extLst>
            </p:cNvPr>
            <p:cNvSpPr/>
            <p:nvPr/>
          </p:nvSpPr>
          <p:spPr>
            <a:xfrm>
              <a:off x="1749380" y="7837120"/>
              <a:ext cx="429936" cy="164014"/>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0" name="Rectangle 309">
              <a:extLst>
                <a:ext uri="{FF2B5EF4-FFF2-40B4-BE49-F238E27FC236}">
                  <a16:creationId xmlns:a16="http://schemas.microsoft.com/office/drawing/2014/main" id="{C7BBD292-6067-4100-8A2A-445EE4EF617F}"/>
                </a:ext>
              </a:extLst>
            </p:cNvPr>
            <p:cNvSpPr/>
            <p:nvPr/>
          </p:nvSpPr>
          <p:spPr>
            <a:xfrm>
              <a:off x="1749380" y="7673106"/>
              <a:ext cx="429936" cy="164014"/>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1" name="Rectangle 310">
              <a:extLst>
                <a:ext uri="{FF2B5EF4-FFF2-40B4-BE49-F238E27FC236}">
                  <a16:creationId xmlns:a16="http://schemas.microsoft.com/office/drawing/2014/main" id="{C58DC762-E28B-4883-9BA8-4F435FDD1D9E}"/>
                </a:ext>
              </a:extLst>
            </p:cNvPr>
            <p:cNvSpPr/>
            <p:nvPr/>
          </p:nvSpPr>
          <p:spPr>
            <a:xfrm>
              <a:off x="1749380" y="8165148"/>
              <a:ext cx="429936" cy="164014"/>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2" name="Rectangle 311">
              <a:extLst>
                <a:ext uri="{FF2B5EF4-FFF2-40B4-BE49-F238E27FC236}">
                  <a16:creationId xmlns:a16="http://schemas.microsoft.com/office/drawing/2014/main" id="{3A39E8A4-BA81-421F-A9DD-7D46FE8267DF}"/>
                </a:ext>
              </a:extLst>
            </p:cNvPr>
            <p:cNvSpPr/>
            <p:nvPr/>
          </p:nvSpPr>
          <p:spPr>
            <a:xfrm>
              <a:off x="1749380" y="8001134"/>
              <a:ext cx="429936" cy="164014"/>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342" name="Group 341">
            <a:extLst>
              <a:ext uri="{FF2B5EF4-FFF2-40B4-BE49-F238E27FC236}">
                <a16:creationId xmlns:a16="http://schemas.microsoft.com/office/drawing/2014/main" id="{27018F93-6DC1-4C53-B467-3770D9C30200}"/>
              </a:ext>
            </a:extLst>
          </p:cNvPr>
          <p:cNvGrpSpPr/>
          <p:nvPr/>
        </p:nvGrpSpPr>
        <p:grpSpPr>
          <a:xfrm>
            <a:off x="1585844" y="6121678"/>
            <a:ext cx="251130" cy="192362"/>
            <a:chOff x="6322666" y="8330280"/>
            <a:chExt cx="860879" cy="622677"/>
          </a:xfrm>
        </p:grpSpPr>
        <p:sp>
          <p:nvSpPr>
            <p:cNvPr id="343" name="Rectangle 342">
              <a:extLst>
                <a:ext uri="{FF2B5EF4-FFF2-40B4-BE49-F238E27FC236}">
                  <a16:creationId xmlns:a16="http://schemas.microsoft.com/office/drawing/2014/main" id="{077CCC57-4BF0-49FA-9696-BD26DA867849}"/>
                </a:ext>
              </a:extLst>
            </p:cNvPr>
            <p:cNvSpPr/>
            <p:nvPr/>
          </p:nvSpPr>
          <p:spPr>
            <a:xfrm rot="10800000">
              <a:off x="6322666" y="8641619"/>
              <a:ext cx="859872" cy="155669"/>
            </a:xfrm>
            <a:prstGeom prst="rect">
              <a:avLst/>
            </a:prstGeom>
            <a:solidFill>
              <a:srgbClr val="00B05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4" name="Rectangle 343">
              <a:extLst>
                <a:ext uri="{FF2B5EF4-FFF2-40B4-BE49-F238E27FC236}">
                  <a16:creationId xmlns:a16="http://schemas.microsoft.com/office/drawing/2014/main" id="{8AED441B-8D24-44C9-B393-BBEA7E1981A6}"/>
                </a:ext>
              </a:extLst>
            </p:cNvPr>
            <p:cNvSpPr/>
            <p:nvPr/>
          </p:nvSpPr>
          <p:spPr>
            <a:xfrm rot="10800000">
              <a:off x="6322666" y="8797288"/>
              <a:ext cx="859872" cy="155669"/>
            </a:xfrm>
            <a:prstGeom prst="rect">
              <a:avLst/>
            </a:prstGeom>
            <a:solidFill>
              <a:srgbClr val="00B05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5" name="Rectangle 344">
              <a:extLst>
                <a:ext uri="{FF2B5EF4-FFF2-40B4-BE49-F238E27FC236}">
                  <a16:creationId xmlns:a16="http://schemas.microsoft.com/office/drawing/2014/main" id="{2CF4F159-07A4-4128-B10F-B915D9F30D01}"/>
                </a:ext>
              </a:extLst>
            </p:cNvPr>
            <p:cNvSpPr/>
            <p:nvPr/>
          </p:nvSpPr>
          <p:spPr>
            <a:xfrm rot="10800000">
              <a:off x="6322666" y="8330280"/>
              <a:ext cx="859872" cy="155669"/>
            </a:xfrm>
            <a:prstGeom prst="rect">
              <a:avLst/>
            </a:prstGeom>
            <a:solidFill>
              <a:srgbClr val="00B05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6" name="Rectangle 345">
              <a:extLst>
                <a:ext uri="{FF2B5EF4-FFF2-40B4-BE49-F238E27FC236}">
                  <a16:creationId xmlns:a16="http://schemas.microsoft.com/office/drawing/2014/main" id="{2D59D432-7D40-4B61-9618-1DEAB51DE3D8}"/>
                </a:ext>
              </a:extLst>
            </p:cNvPr>
            <p:cNvSpPr/>
            <p:nvPr/>
          </p:nvSpPr>
          <p:spPr>
            <a:xfrm rot="10800000">
              <a:off x="6322666" y="8485949"/>
              <a:ext cx="859872" cy="155669"/>
            </a:xfrm>
            <a:prstGeom prst="rect">
              <a:avLst/>
            </a:prstGeom>
            <a:solidFill>
              <a:srgbClr val="00B05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7" name="Rectangle 346">
              <a:extLst>
                <a:ext uri="{FF2B5EF4-FFF2-40B4-BE49-F238E27FC236}">
                  <a16:creationId xmlns:a16="http://schemas.microsoft.com/office/drawing/2014/main" id="{705BD328-5088-4FD1-BA10-EF6A7BE4C775}"/>
                </a:ext>
              </a:extLst>
            </p:cNvPr>
            <p:cNvSpPr/>
            <p:nvPr/>
          </p:nvSpPr>
          <p:spPr>
            <a:xfrm rot="10800000">
              <a:off x="6753609" y="8641619"/>
              <a:ext cx="429936" cy="155669"/>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8" name="Rectangle 347">
              <a:extLst>
                <a:ext uri="{FF2B5EF4-FFF2-40B4-BE49-F238E27FC236}">
                  <a16:creationId xmlns:a16="http://schemas.microsoft.com/office/drawing/2014/main" id="{6CB9951F-8FD9-49FC-B044-074A81143FBE}"/>
                </a:ext>
              </a:extLst>
            </p:cNvPr>
            <p:cNvSpPr/>
            <p:nvPr/>
          </p:nvSpPr>
          <p:spPr>
            <a:xfrm rot="10800000">
              <a:off x="6753609" y="8797288"/>
              <a:ext cx="429936" cy="155669"/>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9" name="Rectangle 348">
              <a:extLst>
                <a:ext uri="{FF2B5EF4-FFF2-40B4-BE49-F238E27FC236}">
                  <a16:creationId xmlns:a16="http://schemas.microsoft.com/office/drawing/2014/main" id="{AA452DE2-2086-419A-8167-6A241C9BAFB6}"/>
                </a:ext>
              </a:extLst>
            </p:cNvPr>
            <p:cNvSpPr/>
            <p:nvPr/>
          </p:nvSpPr>
          <p:spPr>
            <a:xfrm rot="10800000">
              <a:off x="6753609" y="8330280"/>
              <a:ext cx="429936" cy="155669"/>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0" name="Rectangle 349">
              <a:extLst>
                <a:ext uri="{FF2B5EF4-FFF2-40B4-BE49-F238E27FC236}">
                  <a16:creationId xmlns:a16="http://schemas.microsoft.com/office/drawing/2014/main" id="{65E8C8AC-94EC-4427-BEF1-D864B8BFB09D}"/>
                </a:ext>
              </a:extLst>
            </p:cNvPr>
            <p:cNvSpPr/>
            <p:nvPr/>
          </p:nvSpPr>
          <p:spPr>
            <a:xfrm rot="10800000">
              <a:off x="6753609" y="8485950"/>
              <a:ext cx="429936" cy="155669"/>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351" name="Rectangle 350">
            <a:extLst>
              <a:ext uri="{FF2B5EF4-FFF2-40B4-BE49-F238E27FC236}">
                <a16:creationId xmlns:a16="http://schemas.microsoft.com/office/drawing/2014/main" id="{991A95E0-1CE4-44EE-BBF7-540D03F6E3B6}"/>
              </a:ext>
            </a:extLst>
          </p:cNvPr>
          <p:cNvSpPr/>
          <p:nvPr/>
        </p:nvSpPr>
        <p:spPr>
          <a:xfrm rot="10800000">
            <a:off x="2444933" y="2132972"/>
            <a:ext cx="250838" cy="48091"/>
          </a:xfrm>
          <a:prstGeom prst="rect">
            <a:avLst/>
          </a:prstGeom>
          <a:solidFill>
            <a:srgbClr val="FFC00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2" name="Rectangle 351">
            <a:extLst>
              <a:ext uri="{FF2B5EF4-FFF2-40B4-BE49-F238E27FC236}">
                <a16:creationId xmlns:a16="http://schemas.microsoft.com/office/drawing/2014/main" id="{DB89D964-360A-4097-86B1-C201947F42E4}"/>
              </a:ext>
            </a:extLst>
          </p:cNvPr>
          <p:cNvSpPr/>
          <p:nvPr/>
        </p:nvSpPr>
        <p:spPr>
          <a:xfrm rot="10800000">
            <a:off x="2444933" y="2036791"/>
            <a:ext cx="250838" cy="48091"/>
          </a:xfrm>
          <a:prstGeom prst="rect">
            <a:avLst/>
          </a:prstGeom>
          <a:solidFill>
            <a:srgbClr val="FFC00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3" name="Rectangle 352">
            <a:extLst>
              <a:ext uri="{FF2B5EF4-FFF2-40B4-BE49-F238E27FC236}">
                <a16:creationId xmlns:a16="http://schemas.microsoft.com/office/drawing/2014/main" id="{10DF6E35-ED79-4E91-9FE9-53D0169AE86B}"/>
              </a:ext>
            </a:extLst>
          </p:cNvPr>
          <p:cNvSpPr/>
          <p:nvPr/>
        </p:nvSpPr>
        <p:spPr>
          <a:xfrm rot="10800000">
            <a:off x="2444933" y="2084882"/>
            <a:ext cx="250838" cy="48091"/>
          </a:xfrm>
          <a:prstGeom prst="rect">
            <a:avLst/>
          </a:prstGeom>
          <a:solidFill>
            <a:srgbClr val="FFC00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4" name="Rectangle 353">
            <a:extLst>
              <a:ext uri="{FF2B5EF4-FFF2-40B4-BE49-F238E27FC236}">
                <a16:creationId xmlns:a16="http://schemas.microsoft.com/office/drawing/2014/main" id="{DE546CA4-EE11-404C-948E-5F103E0D21A1}"/>
              </a:ext>
            </a:extLst>
          </p:cNvPr>
          <p:cNvSpPr/>
          <p:nvPr/>
        </p:nvSpPr>
        <p:spPr>
          <a:xfrm rot="10800000">
            <a:off x="2573057" y="2133034"/>
            <a:ext cx="125420" cy="48091"/>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5" name="Rectangle 354">
            <a:extLst>
              <a:ext uri="{FF2B5EF4-FFF2-40B4-BE49-F238E27FC236}">
                <a16:creationId xmlns:a16="http://schemas.microsoft.com/office/drawing/2014/main" id="{FA56765C-BCAA-4D06-B9A0-BBC611E87A41}"/>
              </a:ext>
            </a:extLst>
          </p:cNvPr>
          <p:cNvSpPr/>
          <p:nvPr/>
        </p:nvSpPr>
        <p:spPr>
          <a:xfrm rot="10800000">
            <a:off x="2573057" y="2036853"/>
            <a:ext cx="125420" cy="48091"/>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6" name="Rectangle 355">
            <a:extLst>
              <a:ext uri="{FF2B5EF4-FFF2-40B4-BE49-F238E27FC236}">
                <a16:creationId xmlns:a16="http://schemas.microsoft.com/office/drawing/2014/main" id="{9CF9C97A-1A59-4EEC-900B-55C8B3905027}"/>
              </a:ext>
            </a:extLst>
          </p:cNvPr>
          <p:cNvSpPr/>
          <p:nvPr/>
        </p:nvSpPr>
        <p:spPr>
          <a:xfrm rot="10800000">
            <a:off x="2573057" y="2084944"/>
            <a:ext cx="125420" cy="48091"/>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7" name="Rectangle 356">
            <a:extLst>
              <a:ext uri="{FF2B5EF4-FFF2-40B4-BE49-F238E27FC236}">
                <a16:creationId xmlns:a16="http://schemas.microsoft.com/office/drawing/2014/main" id="{3AC0BFD7-8253-4FBF-8569-877529ECC777}"/>
              </a:ext>
            </a:extLst>
          </p:cNvPr>
          <p:cNvSpPr/>
          <p:nvPr/>
        </p:nvSpPr>
        <p:spPr>
          <a:xfrm>
            <a:off x="2321848" y="2085007"/>
            <a:ext cx="250838" cy="48091"/>
          </a:xfrm>
          <a:prstGeom prst="rect">
            <a:avLst/>
          </a:prstGeom>
          <a:solidFill>
            <a:srgbClr val="FFC00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8" name="Rectangle 357">
            <a:extLst>
              <a:ext uri="{FF2B5EF4-FFF2-40B4-BE49-F238E27FC236}">
                <a16:creationId xmlns:a16="http://schemas.microsoft.com/office/drawing/2014/main" id="{E9764A1B-5B6F-4920-A8D3-C28007E563B0}"/>
              </a:ext>
            </a:extLst>
          </p:cNvPr>
          <p:cNvSpPr/>
          <p:nvPr/>
        </p:nvSpPr>
        <p:spPr>
          <a:xfrm>
            <a:off x="2321848" y="2036917"/>
            <a:ext cx="250838" cy="48091"/>
          </a:xfrm>
          <a:prstGeom prst="rect">
            <a:avLst/>
          </a:prstGeom>
          <a:solidFill>
            <a:srgbClr val="FFC00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9" name="Rectangle 358">
            <a:extLst>
              <a:ext uri="{FF2B5EF4-FFF2-40B4-BE49-F238E27FC236}">
                <a16:creationId xmlns:a16="http://schemas.microsoft.com/office/drawing/2014/main" id="{C6E70454-1AC4-4DA7-B3B3-BD9DA5B9A8CD}"/>
              </a:ext>
            </a:extLst>
          </p:cNvPr>
          <p:cNvSpPr/>
          <p:nvPr/>
        </p:nvSpPr>
        <p:spPr>
          <a:xfrm>
            <a:off x="2321848" y="2133098"/>
            <a:ext cx="250838" cy="48091"/>
          </a:xfrm>
          <a:prstGeom prst="rect">
            <a:avLst/>
          </a:prstGeom>
          <a:solidFill>
            <a:srgbClr val="FFC00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0" name="Rectangle 359">
            <a:extLst>
              <a:ext uri="{FF2B5EF4-FFF2-40B4-BE49-F238E27FC236}">
                <a16:creationId xmlns:a16="http://schemas.microsoft.com/office/drawing/2014/main" id="{4ABA4AFF-B473-4404-91EB-3E56704781D2}"/>
              </a:ext>
            </a:extLst>
          </p:cNvPr>
          <p:cNvSpPr/>
          <p:nvPr/>
        </p:nvSpPr>
        <p:spPr>
          <a:xfrm>
            <a:off x="2319142" y="2084945"/>
            <a:ext cx="125420" cy="48091"/>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1" name="Rectangle 360">
            <a:extLst>
              <a:ext uri="{FF2B5EF4-FFF2-40B4-BE49-F238E27FC236}">
                <a16:creationId xmlns:a16="http://schemas.microsoft.com/office/drawing/2014/main" id="{53ED67D2-946D-4A5D-944C-B4C5C861FE9C}"/>
              </a:ext>
            </a:extLst>
          </p:cNvPr>
          <p:cNvSpPr/>
          <p:nvPr/>
        </p:nvSpPr>
        <p:spPr>
          <a:xfrm>
            <a:off x="2319142" y="2036855"/>
            <a:ext cx="125420" cy="48091"/>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2" name="Rectangle 361">
            <a:extLst>
              <a:ext uri="{FF2B5EF4-FFF2-40B4-BE49-F238E27FC236}">
                <a16:creationId xmlns:a16="http://schemas.microsoft.com/office/drawing/2014/main" id="{F1D813CA-6BA0-441C-AD87-D3946600D1C8}"/>
              </a:ext>
            </a:extLst>
          </p:cNvPr>
          <p:cNvSpPr/>
          <p:nvPr/>
        </p:nvSpPr>
        <p:spPr>
          <a:xfrm>
            <a:off x="2319142" y="2133036"/>
            <a:ext cx="125420" cy="48091"/>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9" name="Rectangle 398">
            <a:extLst>
              <a:ext uri="{FF2B5EF4-FFF2-40B4-BE49-F238E27FC236}">
                <a16:creationId xmlns:a16="http://schemas.microsoft.com/office/drawing/2014/main" id="{CF3245B7-8F60-423E-BE5C-DB3DA14C825F}"/>
              </a:ext>
            </a:extLst>
          </p:cNvPr>
          <p:cNvSpPr/>
          <p:nvPr/>
        </p:nvSpPr>
        <p:spPr>
          <a:xfrm rot="10800000">
            <a:off x="2415648" y="3012608"/>
            <a:ext cx="252057" cy="46918"/>
          </a:xfrm>
          <a:prstGeom prst="rect">
            <a:avLst/>
          </a:prstGeom>
          <a:solidFill>
            <a:srgbClr val="FF000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0" name="Rectangle 399">
            <a:extLst>
              <a:ext uri="{FF2B5EF4-FFF2-40B4-BE49-F238E27FC236}">
                <a16:creationId xmlns:a16="http://schemas.microsoft.com/office/drawing/2014/main" id="{60D17E3C-A620-4041-96D0-18587B22F691}"/>
              </a:ext>
            </a:extLst>
          </p:cNvPr>
          <p:cNvSpPr/>
          <p:nvPr/>
        </p:nvSpPr>
        <p:spPr>
          <a:xfrm rot="10800000">
            <a:off x="2542389" y="3012608"/>
            <a:ext cx="126028" cy="46918"/>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1" name="Rectangle 400">
            <a:extLst>
              <a:ext uri="{FF2B5EF4-FFF2-40B4-BE49-F238E27FC236}">
                <a16:creationId xmlns:a16="http://schemas.microsoft.com/office/drawing/2014/main" id="{9E71BAA3-C138-4948-9897-3CA0BB54A7EB}"/>
              </a:ext>
            </a:extLst>
          </p:cNvPr>
          <p:cNvSpPr/>
          <p:nvPr/>
        </p:nvSpPr>
        <p:spPr>
          <a:xfrm>
            <a:off x="2290090" y="3012407"/>
            <a:ext cx="252057" cy="46918"/>
          </a:xfrm>
          <a:prstGeom prst="rect">
            <a:avLst/>
          </a:prstGeom>
          <a:solidFill>
            <a:srgbClr val="00B0F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2" name="Rectangle 401">
            <a:extLst>
              <a:ext uri="{FF2B5EF4-FFF2-40B4-BE49-F238E27FC236}">
                <a16:creationId xmlns:a16="http://schemas.microsoft.com/office/drawing/2014/main" id="{5E4D8542-A7B6-4A99-9A8E-9FD639CA068A}"/>
              </a:ext>
            </a:extLst>
          </p:cNvPr>
          <p:cNvSpPr/>
          <p:nvPr/>
        </p:nvSpPr>
        <p:spPr>
          <a:xfrm>
            <a:off x="2289375" y="3012407"/>
            <a:ext cx="126028" cy="46918"/>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3" name="Rectangle 402">
            <a:extLst>
              <a:ext uri="{FF2B5EF4-FFF2-40B4-BE49-F238E27FC236}">
                <a16:creationId xmlns:a16="http://schemas.microsoft.com/office/drawing/2014/main" id="{8CC61384-C99A-48A2-BFD5-C10B04D5DCB8}"/>
              </a:ext>
            </a:extLst>
          </p:cNvPr>
          <p:cNvSpPr/>
          <p:nvPr/>
        </p:nvSpPr>
        <p:spPr>
          <a:xfrm rot="10800000">
            <a:off x="2415387" y="3060647"/>
            <a:ext cx="252057" cy="46918"/>
          </a:xfrm>
          <a:prstGeom prst="rect">
            <a:avLst/>
          </a:prstGeom>
          <a:solidFill>
            <a:srgbClr val="FF000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4" name="Rectangle 403">
            <a:extLst>
              <a:ext uri="{FF2B5EF4-FFF2-40B4-BE49-F238E27FC236}">
                <a16:creationId xmlns:a16="http://schemas.microsoft.com/office/drawing/2014/main" id="{878ED88B-905B-46F8-A424-3ED83262273A}"/>
              </a:ext>
            </a:extLst>
          </p:cNvPr>
          <p:cNvSpPr/>
          <p:nvPr/>
        </p:nvSpPr>
        <p:spPr>
          <a:xfrm rot="10800000">
            <a:off x="2542128" y="3060647"/>
            <a:ext cx="126028" cy="46918"/>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5" name="Rectangle 404">
            <a:extLst>
              <a:ext uri="{FF2B5EF4-FFF2-40B4-BE49-F238E27FC236}">
                <a16:creationId xmlns:a16="http://schemas.microsoft.com/office/drawing/2014/main" id="{E4BB27CA-9808-42BA-AB74-D60F1626F191}"/>
              </a:ext>
            </a:extLst>
          </p:cNvPr>
          <p:cNvSpPr/>
          <p:nvPr/>
        </p:nvSpPr>
        <p:spPr>
          <a:xfrm>
            <a:off x="2289829" y="3060445"/>
            <a:ext cx="252057" cy="46918"/>
          </a:xfrm>
          <a:prstGeom prst="rect">
            <a:avLst/>
          </a:prstGeom>
          <a:solidFill>
            <a:srgbClr val="00B0F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6" name="Rectangle 405">
            <a:extLst>
              <a:ext uri="{FF2B5EF4-FFF2-40B4-BE49-F238E27FC236}">
                <a16:creationId xmlns:a16="http://schemas.microsoft.com/office/drawing/2014/main" id="{EF12C01D-43B5-4D9D-908B-123122C8355D}"/>
              </a:ext>
            </a:extLst>
          </p:cNvPr>
          <p:cNvSpPr/>
          <p:nvPr/>
        </p:nvSpPr>
        <p:spPr>
          <a:xfrm>
            <a:off x="2289114" y="3060445"/>
            <a:ext cx="126028" cy="46918"/>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7" name="Rectangle 406">
            <a:extLst>
              <a:ext uri="{FF2B5EF4-FFF2-40B4-BE49-F238E27FC236}">
                <a16:creationId xmlns:a16="http://schemas.microsoft.com/office/drawing/2014/main" id="{8ABA5A57-D273-4E85-9777-0263F24C12DC}"/>
              </a:ext>
            </a:extLst>
          </p:cNvPr>
          <p:cNvSpPr/>
          <p:nvPr/>
        </p:nvSpPr>
        <p:spPr>
          <a:xfrm rot="10800000">
            <a:off x="2415517" y="3104802"/>
            <a:ext cx="252057" cy="46918"/>
          </a:xfrm>
          <a:prstGeom prst="rect">
            <a:avLst/>
          </a:prstGeom>
          <a:solidFill>
            <a:srgbClr val="FF000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8" name="Rectangle 407">
            <a:extLst>
              <a:ext uri="{FF2B5EF4-FFF2-40B4-BE49-F238E27FC236}">
                <a16:creationId xmlns:a16="http://schemas.microsoft.com/office/drawing/2014/main" id="{88EBC3BC-10BD-4F0A-91E1-5E72D1020D85}"/>
              </a:ext>
            </a:extLst>
          </p:cNvPr>
          <p:cNvSpPr/>
          <p:nvPr/>
        </p:nvSpPr>
        <p:spPr>
          <a:xfrm rot="10800000">
            <a:off x="2542258" y="3104802"/>
            <a:ext cx="126028" cy="46918"/>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9" name="Rectangle 408">
            <a:extLst>
              <a:ext uri="{FF2B5EF4-FFF2-40B4-BE49-F238E27FC236}">
                <a16:creationId xmlns:a16="http://schemas.microsoft.com/office/drawing/2014/main" id="{0530C014-846D-451E-A70E-22D330B2663F}"/>
              </a:ext>
            </a:extLst>
          </p:cNvPr>
          <p:cNvSpPr/>
          <p:nvPr/>
        </p:nvSpPr>
        <p:spPr>
          <a:xfrm>
            <a:off x="2289959" y="3104601"/>
            <a:ext cx="252057" cy="46918"/>
          </a:xfrm>
          <a:prstGeom prst="rect">
            <a:avLst/>
          </a:prstGeom>
          <a:solidFill>
            <a:srgbClr val="00B0F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10" name="Rectangle 409">
            <a:extLst>
              <a:ext uri="{FF2B5EF4-FFF2-40B4-BE49-F238E27FC236}">
                <a16:creationId xmlns:a16="http://schemas.microsoft.com/office/drawing/2014/main" id="{983EEA26-3A0D-424A-9427-D47B76E2D5C9}"/>
              </a:ext>
            </a:extLst>
          </p:cNvPr>
          <p:cNvSpPr/>
          <p:nvPr/>
        </p:nvSpPr>
        <p:spPr>
          <a:xfrm>
            <a:off x="2289244" y="3104601"/>
            <a:ext cx="126028" cy="46918"/>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45" name="Rectangle 444">
            <a:extLst>
              <a:ext uri="{FF2B5EF4-FFF2-40B4-BE49-F238E27FC236}">
                <a16:creationId xmlns:a16="http://schemas.microsoft.com/office/drawing/2014/main" id="{EE5B4CBB-7952-417B-BB45-E970BED9624E}"/>
              </a:ext>
            </a:extLst>
          </p:cNvPr>
          <p:cNvSpPr/>
          <p:nvPr/>
        </p:nvSpPr>
        <p:spPr>
          <a:xfrm rot="10800000">
            <a:off x="2441056" y="6191579"/>
            <a:ext cx="251309" cy="47779"/>
          </a:xfrm>
          <a:prstGeom prst="rect">
            <a:avLst/>
          </a:prstGeom>
          <a:solidFill>
            <a:srgbClr val="FF000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46" name="Rectangle 445">
            <a:extLst>
              <a:ext uri="{FF2B5EF4-FFF2-40B4-BE49-F238E27FC236}">
                <a16:creationId xmlns:a16="http://schemas.microsoft.com/office/drawing/2014/main" id="{04E207E3-4199-4DBF-A0C8-628DDCF4E39B}"/>
              </a:ext>
            </a:extLst>
          </p:cNvPr>
          <p:cNvSpPr/>
          <p:nvPr/>
        </p:nvSpPr>
        <p:spPr>
          <a:xfrm rot="10800000">
            <a:off x="2441056" y="6239358"/>
            <a:ext cx="251309" cy="47779"/>
          </a:xfrm>
          <a:prstGeom prst="rect">
            <a:avLst/>
          </a:prstGeom>
          <a:solidFill>
            <a:srgbClr val="FF000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47" name="Rectangle 446">
            <a:extLst>
              <a:ext uri="{FF2B5EF4-FFF2-40B4-BE49-F238E27FC236}">
                <a16:creationId xmlns:a16="http://schemas.microsoft.com/office/drawing/2014/main" id="{679D408B-3044-4DA6-BFBC-4822CCB1F93C}"/>
              </a:ext>
            </a:extLst>
          </p:cNvPr>
          <p:cNvSpPr/>
          <p:nvPr/>
        </p:nvSpPr>
        <p:spPr>
          <a:xfrm rot="10800000">
            <a:off x="2441056" y="6143800"/>
            <a:ext cx="251309" cy="47779"/>
          </a:xfrm>
          <a:prstGeom prst="rect">
            <a:avLst/>
          </a:prstGeom>
          <a:solidFill>
            <a:srgbClr val="FF000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48" name="Rectangle 447">
            <a:extLst>
              <a:ext uri="{FF2B5EF4-FFF2-40B4-BE49-F238E27FC236}">
                <a16:creationId xmlns:a16="http://schemas.microsoft.com/office/drawing/2014/main" id="{E292390F-6DA2-4D4B-9D54-ADA190A2E583}"/>
              </a:ext>
            </a:extLst>
          </p:cNvPr>
          <p:cNvSpPr/>
          <p:nvPr/>
        </p:nvSpPr>
        <p:spPr>
          <a:xfrm rot="10800000">
            <a:off x="2567421" y="6191579"/>
            <a:ext cx="125655" cy="47779"/>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49" name="Rectangle 448">
            <a:extLst>
              <a:ext uri="{FF2B5EF4-FFF2-40B4-BE49-F238E27FC236}">
                <a16:creationId xmlns:a16="http://schemas.microsoft.com/office/drawing/2014/main" id="{A845ED1B-F74E-4B4C-A475-A6CA9288D2BF}"/>
              </a:ext>
            </a:extLst>
          </p:cNvPr>
          <p:cNvSpPr/>
          <p:nvPr/>
        </p:nvSpPr>
        <p:spPr>
          <a:xfrm rot="10800000">
            <a:off x="2567421" y="6239358"/>
            <a:ext cx="125655" cy="47779"/>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50" name="Rectangle 449">
            <a:extLst>
              <a:ext uri="{FF2B5EF4-FFF2-40B4-BE49-F238E27FC236}">
                <a16:creationId xmlns:a16="http://schemas.microsoft.com/office/drawing/2014/main" id="{A44344A3-B288-42BC-9F3A-8118B3565118}"/>
              </a:ext>
            </a:extLst>
          </p:cNvPr>
          <p:cNvSpPr/>
          <p:nvPr/>
        </p:nvSpPr>
        <p:spPr>
          <a:xfrm rot="10800000">
            <a:off x="2567421" y="6143800"/>
            <a:ext cx="125655" cy="47779"/>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51" name="Rectangle 450">
            <a:extLst>
              <a:ext uri="{FF2B5EF4-FFF2-40B4-BE49-F238E27FC236}">
                <a16:creationId xmlns:a16="http://schemas.microsoft.com/office/drawing/2014/main" id="{A38FE7E9-9F13-41C2-9918-4C1A077CC47F}"/>
              </a:ext>
            </a:extLst>
          </p:cNvPr>
          <p:cNvSpPr/>
          <p:nvPr/>
        </p:nvSpPr>
        <p:spPr>
          <a:xfrm>
            <a:off x="2315869" y="6143595"/>
            <a:ext cx="251309" cy="47779"/>
          </a:xfrm>
          <a:prstGeom prst="rect">
            <a:avLst/>
          </a:prstGeom>
          <a:solidFill>
            <a:srgbClr val="00B05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52" name="Rectangle 451">
            <a:extLst>
              <a:ext uri="{FF2B5EF4-FFF2-40B4-BE49-F238E27FC236}">
                <a16:creationId xmlns:a16="http://schemas.microsoft.com/office/drawing/2014/main" id="{7397745A-1721-46B8-A6A0-74756562B307}"/>
              </a:ext>
            </a:extLst>
          </p:cNvPr>
          <p:cNvSpPr/>
          <p:nvPr/>
        </p:nvSpPr>
        <p:spPr>
          <a:xfrm>
            <a:off x="2315869" y="6239153"/>
            <a:ext cx="251309" cy="47779"/>
          </a:xfrm>
          <a:prstGeom prst="rect">
            <a:avLst/>
          </a:prstGeom>
          <a:solidFill>
            <a:srgbClr val="00B05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53" name="Rectangle 452">
            <a:extLst>
              <a:ext uri="{FF2B5EF4-FFF2-40B4-BE49-F238E27FC236}">
                <a16:creationId xmlns:a16="http://schemas.microsoft.com/office/drawing/2014/main" id="{9FFC2CFC-A641-4121-BD92-1CE5ACEBA18C}"/>
              </a:ext>
            </a:extLst>
          </p:cNvPr>
          <p:cNvSpPr/>
          <p:nvPr/>
        </p:nvSpPr>
        <p:spPr>
          <a:xfrm>
            <a:off x="2315869" y="6191374"/>
            <a:ext cx="251309" cy="47779"/>
          </a:xfrm>
          <a:prstGeom prst="rect">
            <a:avLst/>
          </a:prstGeom>
          <a:solidFill>
            <a:srgbClr val="00B05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54" name="Rectangle 453">
            <a:extLst>
              <a:ext uri="{FF2B5EF4-FFF2-40B4-BE49-F238E27FC236}">
                <a16:creationId xmlns:a16="http://schemas.microsoft.com/office/drawing/2014/main" id="{D7C4D2D4-745E-4A76-9512-1F07499C7EB2}"/>
              </a:ext>
            </a:extLst>
          </p:cNvPr>
          <p:cNvSpPr/>
          <p:nvPr/>
        </p:nvSpPr>
        <p:spPr>
          <a:xfrm>
            <a:off x="2315159" y="6143595"/>
            <a:ext cx="125655" cy="47779"/>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55" name="Rectangle 454">
            <a:extLst>
              <a:ext uri="{FF2B5EF4-FFF2-40B4-BE49-F238E27FC236}">
                <a16:creationId xmlns:a16="http://schemas.microsoft.com/office/drawing/2014/main" id="{ADED9526-5F4E-4A15-A9FB-0FDDF57D1531}"/>
              </a:ext>
            </a:extLst>
          </p:cNvPr>
          <p:cNvSpPr/>
          <p:nvPr/>
        </p:nvSpPr>
        <p:spPr>
          <a:xfrm>
            <a:off x="2315159" y="6239153"/>
            <a:ext cx="125655" cy="47779"/>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56" name="Rectangle 455">
            <a:extLst>
              <a:ext uri="{FF2B5EF4-FFF2-40B4-BE49-F238E27FC236}">
                <a16:creationId xmlns:a16="http://schemas.microsoft.com/office/drawing/2014/main" id="{FA65DC32-96CB-48F7-A6B0-5B8D1344D874}"/>
              </a:ext>
            </a:extLst>
          </p:cNvPr>
          <p:cNvSpPr/>
          <p:nvPr/>
        </p:nvSpPr>
        <p:spPr>
          <a:xfrm>
            <a:off x="2315159" y="6191374"/>
            <a:ext cx="125655" cy="47779"/>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57" name="Rectangle 456">
            <a:extLst>
              <a:ext uri="{FF2B5EF4-FFF2-40B4-BE49-F238E27FC236}">
                <a16:creationId xmlns:a16="http://schemas.microsoft.com/office/drawing/2014/main" id="{9F420ABE-340F-4EBC-B969-8EA2639EC828}"/>
              </a:ext>
            </a:extLst>
          </p:cNvPr>
          <p:cNvSpPr/>
          <p:nvPr/>
        </p:nvSpPr>
        <p:spPr>
          <a:xfrm>
            <a:off x="3272081" y="2983638"/>
            <a:ext cx="252241" cy="51561"/>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58" name="Rectangle 457">
            <a:extLst>
              <a:ext uri="{FF2B5EF4-FFF2-40B4-BE49-F238E27FC236}">
                <a16:creationId xmlns:a16="http://schemas.microsoft.com/office/drawing/2014/main" id="{C01A1723-CB62-4E1B-8214-A954E16FA851}"/>
              </a:ext>
            </a:extLst>
          </p:cNvPr>
          <p:cNvSpPr/>
          <p:nvPr/>
        </p:nvSpPr>
        <p:spPr>
          <a:xfrm>
            <a:off x="3272081" y="2932078"/>
            <a:ext cx="252241" cy="51561"/>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59" name="Rectangle 458">
            <a:extLst>
              <a:ext uri="{FF2B5EF4-FFF2-40B4-BE49-F238E27FC236}">
                <a16:creationId xmlns:a16="http://schemas.microsoft.com/office/drawing/2014/main" id="{E3003E78-57B3-49A8-B9CE-36D2F5327782}"/>
              </a:ext>
            </a:extLst>
          </p:cNvPr>
          <p:cNvSpPr/>
          <p:nvPr/>
        </p:nvSpPr>
        <p:spPr>
          <a:xfrm>
            <a:off x="3272081" y="3086760"/>
            <a:ext cx="252241" cy="51561"/>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60" name="Rectangle 459">
            <a:extLst>
              <a:ext uri="{FF2B5EF4-FFF2-40B4-BE49-F238E27FC236}">
                <a16:creationId xmlns:a16="http://schemas.microsoft.com/office/drawing/2014/main" id="{17EFFE49-97AF-4F51-B33D-9E37DE67184F}"/>
              </a:ext>
            </a:extLst>
          </p:cNvPr>
          <p:cNvSpPr/>
          <p:nvPr/>
        </p:nvSpPr>
        <p:spPr>
          <a:xfrm>
            <a:off x="3272081" y="3035199"/>
            <a:ext cx="252241" cy="51561"/>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61" name="Rectangle 460">
            <a:extLst>
              <a:ext uri="{FF2B5EF4-FFF2-40B4-BE49-F238E27FC236}">
                <a16:creationId xmlns:a16="http://schemas.microsoft.com/office/drawing/2014/main" id="{9BB4D263-9137-459A-BC7D-B5C0985A5B96}"/>
              </a:ext>
            </a:extLst>
          </p:cNvPr>
          <p:cNvSpPr/>
          <p:nvPr/>
        </p:nvSpPr>
        <p:spPr>
          <a:xfrm>
            <a:off x="3271366" y="2983638"/>
            <a:ext cx="126120" cy="51561"/>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62" name="Rectangle 461">
            <a:extLst>
              <a:ext uri="{FF2B5EF4-FFF2-40B4-BE49-F238E27FC236}">
                <a16:creationId xmlns:a16="http://schemas.microsoft.com/office/drawing/2014/main" id="{59282BED-58C4-4B1C-B8B8-40801BC8A0EF}"/>
              </a:ext>
            </a:extLst>
          </p:cNvPr>
          <p:cNvSpPr/>
          <p:nvPr/>
        </p:nvSpPr>
        <p:spPr>
          <a:xfrm>
            <a:off x="3271366" y="2932078"/>
            <a:ext cx="126120" cy="51561"/>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63" name="Rectangle 462">
            <a:extLst>
              <a:ext uri="{FF2B5EF4-FFF2-40B4-BE49-F238E27FC236}">
                <a16:creationId xmlns:a16="http://schemas.microsoft.com/office/drawing/2014/main" id="{7A853105-81AC-4FAF-96E2-EE6902982063}"/>
              </a:ext>
            </a:extLst>
          </p:cNvPr>
          <p:cNvSpPr/>
          <p:nvPr/>
        </p:nvSpPr>
        <p:spPr>
          <a:xfrm>
            <a:off x="3271366" y="3086760"/>
            <a:ext cx="126120" cy="51561"/>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64" name="Rectangle 463">
            <a:extLst>
              <a:ext uri="{FF2B5EF4-FFF2-40B4-BE49-F238E27FC236}">
                <a16:creationId xmlns:a16="http://schemas.microsoft.com/office/drawing/2014/main" id="{5B2394BA-EC36-4F65-A4CE-6435ACD14904}"/>
              </a:ext>
            </a:extLst>
          </p:cNvPr>
          <p:cNvSpPr/>
          <p:nvPr/>
        </p:nvSpPr>
        <p:spPr>
          <a:xfrm>
            <a:off x="3271366" y="3035199"/>
            <a:ext cx="126120" cy="51561"/>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65" name="Rectangle 464">
            <a:extLst>
              <a:ext uri="{FF2B5EF4-FFF2-40B4-BE49-F238E27FC236}">
                <a16:creationId xmlns:a16="http://schemas.microsoft.com/office/drawing/2014/main" id="{8B7BA7FC-1A87-4D9C-A6CC-52654D6D2A2D}"/>
              </a:ext>
            </a:extLst>
          </p:cNvPr>
          <p:cNvSpPr/>
          <p:nvPr/>
        </p:nvSpPr>
        <p:spPr>
          <a:xfrm>
            <a:off x="3272081" y="3138122"/>
            <a:ext cx="252241" cy="51561"/>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66" name="Rectangle 465">
            <a:extLst>
              <a:ext uri="{FF2B5EF4-FFF2-40B4-BE49-F238E27FC236}">
                <a16:creationId xmlns:a16="http://schemas.microsoft.com/office/drawing/2014/main" id="{F8975141-58C7-464C-AC75-94F3743689AA}"/>
              </a:ext>
            </a:extLst>
          </p:cNvPr>
          <p:cNvSpPr/>
          <p:nvPr/>
        </p:nvSpPr>
        <p:spPr>
          <a:xfrm>
            <a:off x="3271366" y="3138122"/>
            <a:ext cx="126120" cy="51561"/>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467" name="Group 466">
            <a:extLst>
              <a:ext uri="{FF2B5EF4-FFF2-40B4-BE49-F238E27FC236}">
                <a16:creationId xmlns:a16="http://schemas.microsoft.com/office/drawing/2014/main" id="{D1F41238-E4CE-49C0-8C60-0A18B512722D}"/>
              </a:ext>
            </a:extLst>
          </p:cNvPr>
          <p:cNvGrpSpPr/>
          <p:nvPr/>
        </p:nvGrpSpPr>
        <p:grpSpPr>
          <a:xfrm>
            <a:off x="3270650" y="6048121"/>
            <a:ext cx="252956" cy="257605"/>
            <a:chOff x="2758274" y="2037806"/>
            <a:chExt cx="274320" cy="319793"/>
          </a:xfrm>
        </p:grpSpPr>
        <p:sp>
          <p:nvSpPr>
            <p:cNvPr id="468" name="Rectangle 467">
              <a:extLst>
                <a:ext uri="{FF2B5EF4-FFF2-40B4-BE49-F238E27FC236}">
                  <a16:creationId xmlns:a16="http://schemas.microsoft.com/office/drawing/2014/main" id="{89A292A9-9461-4ABD-9197-5DE3182047EC}"/>
                </a:ext>
              </a:extLst>
            </p:cNvPr>
            <p:cNvSpPr/>
            <p:nvPr/>
          </p:nvSpPr>
          <p:spPr>
            <a:xfrm>
              <a:off x="2759050" y="2101814"/>
              <a:ext cx="273544" cy="64008"/>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69" name="Rectangle 468">
              <a:extLst>
                <a:ext uri="{FF2B5EF4-FFF2-40B4-BE49-F238E27FC236}">
                  <a16:creationId xmlns:a16="http://schemas.microsoft.com/office/drawing/2014/main" id="{843C20EE-4E8F-4C8A-8AAD-D86CA7438CDA}"/>
                </a:ext>
              </a:extLst>
            </p:cNvPr>
            <p:cNvSpPr/>
            <p:nvPr/>
          </p:nvSpPr>
          <p:spPr>
            <a:xfrm>
              <a:off x="2759050" y="2037806"/>
              <a:ext cx="273544" cy="64008"/>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0" name="Rectangle 469">
              <a:extLst>
                <a:ext uri="{FF2B5EF4-FFF2-40B4-BE49-F238E27FC236}">
                  <a16:creationId xmlns:a16="http://schemas.microsoft.com/office/drawing/2014/main" id="{BBDA16BE-1431-413A-B497-701A17048145}"/>
                </a:ext>
              </a:extLst>
            </p:cNvPr>
            <p:cNvSpPr/>
            <p:nvPr/>
          </p:nvSpPr>
          <p:spPr>
            <a:xfrm>
              <a:off x="2759050" y="2229830"/>
              <a:ext cx="273544" cy="64008"/>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1" name="Rectangle 470">
              <a:extLst>
                <a:ext uri="{FF2B5EF4-FFF2-40B4-BE49-F238E27FC236}">
                  <a16:creationId xmlns:a16="http://schemas.microsoft.com/office/drawing/2014/main" id="{CEF82287-DE42-40A0-AC23-945D170D9A01}"/>
                </a:ext>
              </a:extLst>
            </p:cNvPr>
            <p:cNvSpPr/>
            <p:nvPr/>
          </p:nvSpPr>
          <p:spPr>
            <a:xfrm>
              <a:off x="2759050" y="2165822"/>
              <a:ext cx="273544" cy="64008"/>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2" name="Rectangle 471">
              <a:extLst>
                <a:ext uri="{FF2B5EF4-FFF2-40B4-BE49-F238E27FC236}">
                  <a16:creationId xmlns:a16="http://schemas.microsoft.com/office/drawing/2014/main" id="{00523AE6-A96D-481E-BFFB-C0C029DEC496}"/>
                </a:ext>
              </a:extLst>
            </p:cNvPr>
            <p:cNvSpPr/>
            <p:nvPr/>
          </p:nvSpPr>
          <p:spPr>
            <a:xfrm>
              <a:off x="2758274" y="2101814"/>
              <a:ext cx="136772" cy="64008"/>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3" name="Rectangle 472">
              <a:extLst>
                <a:ext uri="{FF2B5EF4-FFF2-40B4-BE49-F238E27FC236}">
                  <a16:creationId xmlns:a16="http://schemas.microsoft.com/office/drawing/2014/main" id="{112B4ED8-E120-402D-BC6B-797331F6267C}"/>
                </a:ext>
              </a:extLst>
            </p:cNvPr>
            <p:cNvSpPr/>
            <p:nvPr/>
          </p:nvSpPr>
          <p:spPr>
            <a:xfrm>
              <a:off x="2758274" y="2037806"/>
              <a:ext cx="136772" cy="64008"/>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4" name="Rectangle 473">
              <a:extLst>
                <a:ext uri="{FF2B5EF4-FFF2-40B4-BE49-F238E27FC236}">
                  <a16:creationId xmlns:a16="http://schemas.microsoft.com/office/drawing/2014/main" id="{C3403527-2FCB-4D22-9CEB-6DFD5602DF59}"/>
                </a:ext>
              </a:extLst>
            </p:cNvPr>
            <p:cNvSpPr/>
            <p:nvPr/>
          </p:nvSpPr>
          <p:spPr>
            <a:xfrm>
              <a:off x="2758274" y="2229830"/>
              <a:ext cx="136772" cy="64008"/>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5" name="Rectangle 474">
              <a:extLst>
                <a:ext uri="{FF2B5EF4-FFF2-40B4-BE49-F238E27FC236}">
                  <a16:creationId xmlns:a16="http://schemas.microsoft.com/office/drawing/2014/main" id="{4796CF7C-78A9-4B54-B838-00B5AA1A24A4}"/>
                </a:ext>
              </a:extLst>
            </p:cNvPr>
            <p:cNvSpPr/>
            <p:nvPr/>
          </p:nvSpPr>
          <p:spPr>
            <a:xfrm>
              <a:off x="2758274" y="2165822"/>
              <a:ext cx="136772" cy="64008"/>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6" name="Rectangle 475">
              <a:extLst>
                <a:ext uri="{FF2B5EF4-FFF2-40B4-BE49-F238E27FC236}">
                  <a16:creationId xmlns:a16="http://schemas.microsoft.com/office/drawing/2014/main" id="{04A2E6A6-7508-47BC-B69D-BE41B3EE8E32}"/>
                </a:ext>
              </a:extLst>
            </p:cNvPr>
            <p:cNvSpPr/>
            <p:nvPr/>
          </p:nvSpPr>
          <p:spPr>
            <a:xfrm>
              <a:off x="2759050" y="2293591"/>
              <a:ext cx="273544" cy="64008"/>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7" name="Rectangle 476">
              <a:extLst>
                <a:ext uri="{FF2B5EF4-FFF2-40B4-BE49-F238E27FC236}">
                  <a16:creationId xmlns:a16="http://schemas.microsoft.com/office/drawing/2014/main" id="{96E44091-50BB-4282-B28C-60192DC4B022}"/>
                </a:ext>
              </a:extLst>
            </p:cNvPr>
            <p:cNvSpPr/>
            <p:nvPr/>
          </p:nvSpPr>
          <p:spPr>
            <a:xfrm>
              <a:off x="2758274" y="2293591"/>
              <a:ext cx="136772" cy="64008"/>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478" name="Group 477">
            <a:extLst>
              <a:ext uri="{FF2B5EF4-FFF2-40B4-BE49-F238E27FC236}">
                <a16:creationId xmlns:a16="http://schemas.microsoft.com/office/drawing/2014/main" id="{CB8B3B4F-C8C9-40E3-8F61-B9F8AE485A14}"/>
              </a:ext>
            </a:extLst>
          </p:cNvPr>
          <p:cNvGrpSpPr/>
          <p:nvPr/>
        </p:nvGrpSpPr>
        <p:grpSpPr>
          <a:xfrm>
            <a:off x="3277107" y="5105072"/>
            <a:ext cx="252956" cy="206243"/>
            <a:chOff x="2880302" y="2022763"/>
            <a:chExt cx="492028" cy="474719"/>
          </a:xfrm>
        </p:grpSpPr>
        <p:sp>
          <p:nvSpPr>
            <p:cNvPr id="479" name="Rectangle 478">
              <a:extLst>
                <a:ext uri="{FF2B5EF4-FFF2-40B4-BE49-F238E27FC236}">
                  <a16:creationId xmlns:a16="http://schemas.microsoft.com/office/drawing/2014/main" id="{19118501-22B7-4121-9AD5-336BF25D1121}"/>
                </a:ext>
              </a:extLst>
            </p:cNvPr>
            <p:cNvSpPr/>
            <p:nvPr/>
          </p:nvSpPr>
          <p:spPr>
            <a:xfrm>
              <a:off x="2881693" y="2141443"/>
              <a:ext cx="490637" cy="118679"/>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80" name="Rectangle 479">
              <a:extLst>
                <a:ext uri="{FF2B5EF4-FFF2-40B4-BE49-F238E27FC236}">
                  <a16:creationId xmlns:a16="http://schemas.microsoft.com/office/drawing/2014/main" id="{FD654C29-E88C-46A9-A532-A89D0F7CCBCD}"/>
                </a:ext>
              </a:extLst>
            </p:cNvPr>
            <p:cNvSpPr/>
            <p:nvPr/>
          </p:nvSpPr>
          <p:spPr>
            <a:xfrm>
              <a:off x="2881693" y="2022763"/>
              <a:ext cx="490637" cy="118679"/>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81" name="Rectangle 480">
              <a:extLst>
                <a:ext uri="{FF2B5EF4-FFF2-40B4-BE49-F238E27FC236}">
                  <a16:creationId xmlns:a16="http://schemas.microsoft.com/office/drawing/2014/main" id="{2A531A42-F443-4029-B9B9-521A36DE4FBE}"/>
                </a:ext>
              </a:extLst>
            </p:cNvPr>
            <p:cNvSpPr/>
            <p:nvPr/>
          </p:nvSpPr>
          <p:spPr>
            <a:xfrm>
              <a:off x="2881693" y="2378803"/>
              <a:ext cx="490637" cy="118679"/>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82" name="Rectangle 481">
              <a:extLst>
                <a:ext uri="{FF2B5EF4-FFF2-40B4-BE49-F238E27FC236}">
                  <a16:creationId xmlns:a16="http://schemas.microsoft.com/office/drawing/2014/main" id="{FBE066CD-A7CC-47BC-A259-1ACCD8010697}"/>
                </a:ext>
              </a:extLst>
            </p:cNvPr>
            <p:cNvSpPr/>
            <p:nvPr/>
          </p:nvSpPr>
          <p:spPr>
            <a:xfrm>
              <a:off x="2881693" y="2260123"/>
              <a:ext cx="490637" cy="118679"/>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83" name="Rectangle 482">
              <a:extLst>
                <a:ext uri="{FF2B5EF4-FFF2-40B4-BE49-F238E27FC236}">
                  <a16:creationId xmlns:a16="http://schemas.microsoft.com/office/drawing/2014/main" id="{90E681E9-BF91-407E-9FF9-FF03EEEFEEFC}"/>
                </a:ext>
              </a:extLst>
            </p:cNvPr>
            <p:cNvSpPr/>
            <p:nvPr/>
          </p:nvSpPr>
          <p:spPr>
            <a:xfrm>
              <a:off x="2880302" y="2141443"/>
              <a:ext cx="245318" cy="118679"/>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84" name="Rectangle 483">
              <a:extLst>
                <a:ext uri="{FF2B5EF4-FFF2-40B4-BE49-F238E27FC236}">
                  <a16:creationId xmlns:a16="http://schemas.microsoft.com/office/drawing/2014/main" id="{A55149AB-7B90-4B11-8E6C-B05761BEBA9F}"/>
                </a:ext>
              </a:extLst>
            </p:cNvPr>
            <p:cNvSpPr/>
            <p:nvPr/>
          </p:nvSpPr>
          <p:spPr>
            <a:xfrm>
              <a:off x="2880302" y="2022763"/>
              <a:ext cx="245318" cy="118679"/>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85" name="Rectangle 484">
              <a:extLst>
                <a:ext uri="{FF2B5EF4-FFF2-40B4-BE49-F238E27FC236}">
                  <a16:creationId xmlns:a16="http://schemas.microsoft.com/office/drawing/2014/main" id="{DE84E254-7DFA-4EC9-9BF4-EB186A9A8ED5}"/>
                </a:ext>
              </a:extLst>
            </p:cNvPr>
            <p:cNvSpPr/>
            <p:nvPr/>
          </p:nvSpPr>
          <p:spPr>
            <a:xfrm>
              <a:off x="2880302" y="2378803"/>
              <a:ext cx="245318" cy="118679"/>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86" name="Rectangle 485">
              <a:extLst>
                <a:ext uri="{FF2B5EF4-FFF2-40B4-BE49-F238E27FC236}">
                  <a16:creationId xmlns:a16="http://schemas.microsoft.com/office/drawing/2014/main" id="{D2ABB0DA-F413-4CA4-A9AA-DD180CBE3051}"/>
                </a:ext>
              </a:extLst>
            </p:cNvPr>
            <p:cNvSpPr/>
            <p:nvPr/>
          </p:nvSpPr>
          <p:spPr>
            <a:xfrm>
              <a:off x="2880302" y="2260123"/>
              <a:ext cx="245318" cy="118679"/>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487" name="Rectangle 486">
            <a:extLst>
              <a:ext uri="{FF2B5EF4-FFF2-40B4-BE49-F238E27FC236}">
                <a16:creationId xmlns:a16="http://schemas.microsoft.com/office/drawing/2014/main" id="{C23CE28D-5B26-40E4-8B47-F0FEF7DAF7B0}"/>
              </a:ext>
            </a:extLst>
          </p:cNvPr>
          <p:cNvSpPr/>
          <p:nvPr/>
        </p:nvSpPr>
        <p:spPr>
          <a:xfrm>
            <a:off x="4290831" y="2091993"/>
            <a:ext cx="251532" cy="51692"/>
          </a:xfrm>
          <a:prstGeom prst="rect">
            <a:avLst/>
          </a:prstGeom>
          <a:solidFill>
            <a:srgbClr val="00B0F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88" name="Rectangle 487">
            <a:extLst>
              <a:ext uri="{FF2B5EF4-FFF2-40B4-BE49-F238E27FC236}">
                <a16:creationId xmlns:a16="http://schemas.microsoft.com/office/drawing/2014/main" id="{4745FD98-2248-4F61-8B5B-4C34312F32F8}"/>
              </a:ext>
            </a:extLst>
          </p:cNvPr>
          <p:cNvSpPr/>
          <p:nvPr/>
        </p:nvSpPr>
        <p:spPr>
          <a:xfrm>
            <a:off x="4290831" y="2040301"/>
            <a:ext cx="251532" cy="51692"/>
          </a:xfrm>
          <a:prstGeom prst="rect">
            <a:avLst/>
          </a:prstGeom>
          <a:solidFill>
            <a:srgbClr val="00B05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89" name="Rectangle 488">
            <a:extLst>
              <a:ext uri="{FF2B5EF4-FFF2-40B4-BE49-F238E27FC236}">
                <a16:creationId xmlns:a16="http://schemas.microsoft.com/office/drawing/2014/main" id="{1B946767-5826-4615-8789-ABC08378A9A5}"/>
              </a:ext>
            </a:extLst>
          </p:cNvPr>
          <p:cNvSpPr/>
          <p:nvPr/>
        </p:nvSpPr>
        <p:spPr>
          <a:xfrm>
            <a:off x="4290119" y="2091993"/>
            <a:ext cx="125766" cy="51692"/>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90" name="Rectangle 489">
            <a:extLst>
              <a:ext uri="{FF2B5EF4-FFF2-40B4-BE49-F238E27FC236}">
                <a16:creationId xmlns:a16="http://schemas.microsoft.com/office/drawing/2014/main" id="{3A8F5EE3-EBD2-454D-B5A3-4C99050FA220}"/>
              </a:ext>
            </a:extLst>
          </p:cNvPr>
          <p:cNvSpPr/>
          <p:nvPr/>
        </p:nvSpPr>
        <p:spPr>
          <a:xfrm>
            <a:off x="4290119" y="2040301"/>
            <a:ext cx="125766" cy="51692"/>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91" name="Rectangle 490">
            <a:extLst>
              <a:ext uri="{FF2B5EF4-FFF2-40B4-BE49-F238E27FC236}">
                <a16:creationId xmlns:a16="http://schemas.microsoft.com/office/drawing/2014/main" id="{F7E2BB7D-1C33-4D19-BCCE-E019C6A0343E}"/>
              </a:ext>
            </a:extLst>
          </p:cNvPr>
          <p:cNvSpPr/>
          <p:nvPr/>
        </p:nvSpPr>
        <p:spPr>
          <a:xfrm>
            <a:off x="4290119" y="2194852"/>
            <a:ext cx="251532" cy="51692"/>
          </a:xfrm>
          <a:prstGeom prst="rect">
            <a:avLst/>
          </a:prstGeom>
          <a:solidFill>
            <a:srgbClr val="00B0F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92" name="Rectangle 491">
            <a:extLst>
              <a:ext uri="{FF2B5EF4-FFF2-40B4-BE49-F238E27FC236}">
                <a16:creationId xmlns:a16="http://schemas.microsoft.com/office/drawing/2014/main" id="{D775BE89-8C73-4F49-986F-D5AD45FF2D33}"/>
              </a:ext>
            </a:extLst>
          </p:cNvPr>
          <p:cNvSpPr/>
          <p:nvPr/>
        </p:nvSpPr>
        <p:spPr>
          <a:xfrm>
            <a:off x="4290119" y="2143160"/>
            <a:ext cx="251532" cy="51692"/>
          </a:xfrm>
          <a:prstGeom prst="rect">
            <a:avLst/>
          </a:prstGeom>
          <a:solidFill>
            <a:srgbClr val="00B05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93" name="Rectangle 492">
            <a:extLst>
              <a:ext uri="{FF2B5EF4-FFF2-40B4-BE49-F238E27FC236}">
                <a16:creationId xmlns:a16="http://schemas.microsoft.com/office/drawing/2014/main" id="{BEF5C5A0-1FE5-4ABE-913B-A80640F810C4}"/>
              </a:ext>
            </a:extLst>
          </p:cNvPr>
          <p:cNvSpPr/>
          <p:nvPr/>
        </p:nvSpPr>
        <p:spPr>
          <a:xfrm>
            <a:off x="4289407" y="2194852"/>
            <a:ext cx="125766" cy="51692"/>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94" name="Rectangle 493">
            <a:extLst>
              <a:ext uri="{FF2B5EF4-FFF2-40B4-BE49-F238E27FC236}">
                <a16:creationId xmlns:a16="http://schemas.microsoft.com/office/drawing/2014/main" id="{5708C9A3-7FB2-49C5-95E7-806AFCF0328D}"/>
              </a:ext>
            </a:extLst>
          </p:cNvPr>
          <p:cNvSpPr/>
          <p:nvPr/>
        </p:nvSpPr>
        <p:spPr>
          <a:xfrm>
            <a:off x="4289407" y="2143160"/>
            <a:ext cx="125766" cy="51692"/>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495" name="Group 494">
            <a:extLst>
              <a:ext uri="{FF2B5EF4-FFF2-40B4-BE49-F238E27FC236}">
                <a16:creationId xmlns:a16="http://schemas.microsoft.com/office/drawing/2014/main" id="{88722666-BEA0-487C-9FA3-6D9F3CB841BD}"/>
              </a:ext>
            </a:extLst>
          </p:cNvPr>
          <p:cNvGrpSpPr/>
          <p:nvPr/>
        </p:nvGrpSpPr>
        <p:grpSpPr>
          <a:xfrm>
            <a:off x="4273485" y="2929473"/>
            <a:ext cx="252956" cy="257804"/>
            <a:chOff x="3842559" y="2002330"/>
            <a:chExt cx="492026" cy="586061"/>
          </a:xfrm>
        </p:grpSpPr>
        <p:sp>
          <p:nvSpPr>
            <p:cNvPr id="496" name="Rectangle 495">
              <a:extLst>
                <a:ext uri="{FF2B5EF4-FFF2-40B4-BE49-F238E27FC236}">
                  <a16:creationId xmlns:a16="http://schemas.microsoft.com/office/drawing/2014/main" id="{518849C1-6EFF-43B8-BA93-A50673E756DD}"/>
                </a:ext>
              </a:extLst>
            </p:cNvPr>
            <p:cNvSpPr/>
            <p:nvPr/>
          </p:nvSpPr>
          <p:spPr>
            <a:xfrm>
              <a:off x="3843948" y="2121008"/>
              <a:ext cx="490637" cy="118679"/>
            </a:xfrm>
            <a:prstGeom prst="rect">
              <a:avLst/>
            </a:prstGeom>
            <a:solidFill>
              <a:srgbClr val="00B05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97" name="Rectangle 496">
              <a:extLst>
                <a:ext uri="{FF2B5EF4-FFF2-40B4-BE49-F238E27FC236}">
                  <a16:creationId xmlns:a16="http://schemas.microsoft.com/office/drawing/2014/main" id="{1A180F58-F6E9-4943-9274-1D57FEC5B10F}"/>
                </a:ext>
              </a:extLst>
            </p:cNvPr>
            <p:cNvSpPr/>
            <p:nvPr/>
          </p:nvSpPr>
          <p:spPr>
            <a:xfrm>
              <a:off x="3843948" y="2002330"/>
              <a:ext cx="490637" cy="118679"/>
            </a:xfrm>
            <a:prstGeom prst="rect">
              <a:avLst/>
            </a:prstGeom>
            <a:solidFill>
              <a:srgbClr val="00B0F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98" name="Rectangle 497">
              <a:extLst>
                <a:ext uri="{FF2B5EF4-FFF2-40B4-BE49-F238E27FC236}">
                  <a16:creationId xmlns:a16="http://schemas.microsoft.com/office/drawing/2014/main" id="{E9CC7E27-DC67-472A-9654-757ED58841A3}"/>
                </a:ext>
              </a:extLst>
            </p:cNvPr>
            <p:cNvSpPr/>
            <p:nvPr/>
          </p:nvSpPr>
          <p:spPr>
            <a:xfrm>
              <a:off x="3843948" y="2358367"/>
              <a:ext cx="490637" cy="118679"/>
            </a:xfrm>
            <a:prstGeom prst="rect">
              <a:avLst/>
            </a:prstGeom>
            <a:solidFill>
              <a:srgbClr val="FF000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99" name="Rectangle 498">
              <a:extLst>
                <a:ext uri="{FF2B5EF4-FFF2-40B4-BE49-F238E27FC236}">
                  <a16:creationId xmlns:a16="http://schemas.microsoft.com/office/drawing/2014/main" id="{643E0A14-1CB3-43CB-B7F9-48A7B04BABF3}"/>
                </a:ext>
              </a:extLst>
            </p:cNvPr>
            <p:cNvSpPr/>
            <p:nvPr/>
          </p:nvSpPr>
          <p:spPr>
            <a:xfrm>
              <a:off x="3843948" y="2239688"/>
              <a:ext cx="490637" cy="118679"/>
            </a:xfrm>
            <a:prstGeom prst="rect">
              <a:avLst/>
            </a:prstGeom>
            <a:solidFill>
              <a:srgbClr val="FFC00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00" name="Rectangle 499">
              <a:extLst>
                <a:ext uri="{FF2B5EF4-FFF2-40B4-BE49-F238E27FC236}">
                  <a16:creationId xmlns:a16="http://schemas.microsoft.com/office/drawing/2014/main" id="{2CD4A9AD-11D8-4760-B710-0C3550CA2248}"/>
                </a:ext>
              </a:extLst>
            </p:cNvPr>
            <p:cNvSpPr/>
            <p:nvPr/>
          </p:nvSpPr>
          <p:spPr>
            <a:xfrm>
              <a:off x="3842559" y="2121008"/>
              <a:ext cx="245318" cy="118679"/>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01" name="Rectangle 500">
              <a:extLst>
                <a:ext uri="{FF2B5EF4-FFF2-40B4-BE49-F238E27FC236}">
                  <a16:creationId xmlns:a16="http://schemas.microsoft.com/office/drawing/2014/main" id="{94D5350F-4D63-4009-A851-02EE9CB4E5D1}"/>
                </a:ext>
              </a:extLst>
            </p:cNvPr>
            <p:cNvSpPr/>
            <p:nvPr/>
          </p:nvSpPr>
          <p:spPr>
            <a:xfrm>
              <a:off x="3842559" y="2002330"/>
              <a:ext cx="245318" cy="118679"/>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02" name="Rectangle 501">
              <a:extLst>
                <a:ext uri="{FF2B5EF4-FFF2-40B4-BE49-F238E27FC236}">
                  <a16:creationId xmlns:a16="http://schemas.microsoft.com/office/drawing/2014/main" id="{F3D9EEF4-E1D9-4528-B7BD-5EEE1846A2E1}"/>
                </a:ext>
              </a:extLst>
            </p:cNvPr>
            <p:cNvSpPr/>
            <p:nvPr/>
          </p:nvSpPr>
          <p:spPr>
            <a:xfrm>
              <a:off x="3842559" y="2358367"/>
              <a:ext cx="245318" cy="118679"/>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03" name="Rectangle 502">
              <a:extLst>
                <a:ext uri="{FF2B5EF4-FFF2-40B4-BE49-F238E27FC236}">
                  <a16:creationId xmlns:a16="http://schemas.microsoft.com/office/drawing/2014/main" id="{2DB69EBA-6DA1-49D3-8D93-A9E8B6F38E39}"/>
                </a:ext>
              </a:extLst>
            </p:cNvPr>
            <p:cNvSpPr/>
            <p:nvPr/>
          </p:nvSpPr>
          <p:spPr>
            <a:xfrm>
              <a:off x="3842559" y="2239688"/>
              <a:ext cx="245318" cy="118679"/>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04" name="Rectangle 503">
              <a:extLst>
                <a:ext uri="{FF2B5EF4-FFF2-40B4-BE49-F238E27FC236}">
                  <a16:creationId xmlns:a16="http://schemas.microsoft.com/office/drawing/2014/main" id="{F7691D5A-60AA-43A7-A613-80B7D39F832D}"/>
                </a:ext>
              </a:extLst>
            </p:cNvPr>
            <p:cNvSpPr/>
            <p:nvPr/>
          </p:nvSpPr>
          <p:spPr>
            <a:xfrm>
              <a:off x="3843948" y="2469712"/>
              <a:ext cx="490637" cy="118679"/>
            </a:xfrm>
            <a:prstGeom prst="rect">
              <a:avLst/>
            </a:prstGeom>
            <a:solidFill>
              <a:srgbClr val="FF000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05" name="Rectangle 504">
              <a:extLst>
                <a:ext uri="{FF2B5EF4-FFF2-40B4-BE49-F238E27FC236}">
                  <a16:creationId xmlns:a16="http://schemas.microsoft.com/office/drawing/2014/main" id="{8E17C473-95BE-4C5D-BC39-D4F2F5ADC56B}"/>
                </a:ext>
              </a:extLst>
            </p:cNvPr>
            <p:cNvSpPr/>
            <p:nvPr/>
          </p:nvSpPr>
          <p:spPr>
            <a:xfrm>
              <a:off x="3842559" y="2469712"/>
              <a:ext cx="245318" cy="118679"/>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506" name="Group 505">
            <a:extLst>
              <a:ext uri="{FF2B5EF4-FFF2-40B4-BE49-F238E27FC236}">
                <a16:creationId xmlns:a16="http://schemas.microsoft.com/office/drawing/2014/main" id="{39423EB6-D626-45A2-8CAE-B08DFC4AAB08}"/>
              </a:ext>
            </a:extLst>
          </p:cNvPr>
          <p:cNvGrpSpPr/>
          <p:nvPr/>
        </p:nvGrpSpPr>
        <p:grpSpPr>
          <a:xfrm>
            <a:off x="4297677" y="4319205"/>
            <a:ext cx="252244" cy="103384"/>
            <a:chOff x="3847081" y="755581"/>
            <a:chExt cx="273548" cy="128342"/>
          </a:xfrm>
        </p:grpSpPr>
        <p:sp>
          <p:nvSpPr>
            <p:cNvPr id="507" name="Rectangle 506">
              <a:extLst>
                <a:ext uri="{FF2B5EF4-FFF2-40B4-BE49-F238E27FC236}">
                  <a16:creationId xmlns:a16="http://schemas.microsoft.com/office/drawing/2014/main" id="{C330577D-944D-42B9-B222-097B64A4A014}"/>
                </a:ext>
              </a:extLst>
            </p:cNvPr>
            <p:cNvSpPr/>
            <p:nvPr/>
          </p:nvSpPr>
          <p:spPr>
            <a:xfrm>
              <a:off x="3847853" y="819752"/>
              <a:ext cx="272776" cy="64171"/>
            </a:xfrm>
            <a:prstGeom prst="rect">
              <a:avLst/>
            </a:prstGeom>
            <a:solidFill>
              <a:srgbClr val="00B0F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08" name="Rectangle 507">
              <a:extLst>
                <a:ext uri="{FF2B5EF4-FFF2-40B4-BE49-F238E27FC236}">
                  <a16:creationId xmlns:a16="http://schemas.microsoft.com/office/drawing/2014/main" id="{9FC10843-4BDE-4E69-9010-91C9DC200302}"/>
                </a:ext>
              </a:extLst>
            </p:cNvPr>
            <p:cNvSpPr/>
            <p:nvPr/>
          </p:nvSpPr>
          <p:spPr>
            <a:xfrm>
              <a:off x="3847853" y="755581"/>
              <a:ext cx="272776" cy="64171"/>
            </a:xfrm>
            <a:prstGeom prst="rect">
              <a:avLst/>
            </a:prstGeom>
            <a:solidFill>
              <a:srgbClr val="00B05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09" name="Rectangle 508">
              <a:extLst>
                <a:ext uri="{FF2B5EF4-FFF2-40B4-BE49-F238E27FC236}">
                  <a16:creationId xmlns:a16="http://schemas.microsoft.com/office/drawing/2014/main" id="{ADB52544-2934-4FF3-AEA5-7F6A835F3E6B}"/>
                </a:ext>
              </a:extLst>
            </p:cNvPr>
            <p:cNvSpPr/>
            <p:nvPr/>
          </p:nvSpPr>
          <p:spPr>
            <a:xfrm>
              <a:off x="3847081" y="819752"/>
              <a:ext cx="136388" cy="64171"/>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0" name="Rectangle 509">
              <a:extLst>
                <a:ext uri="{FF2B5EF4-FFF2-40B4-BE49-F238E27FC236}">
                  <a16:creationId xmlns:a16="http://schemas.microsoft.com/office/drawing/2014/main" id="{C2B7862F-D213-4881-BC36-CD7FDBF9E89C}"/>
                </a:ext>
              </a:extLst>
            </p:cNvPr>
            <p:cNvSpPr/>
            <p:nvPr/>
          </p:nvSpPr>
          <p:spPr>
            <a:xfrm>
              <a:off x="3847081" y="755581"/>
              <a:ext cx="136388" cy="64171"/>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511" name="Group 510">
            <a:extLst>
              <a:ext uri="{FF2B5EF4-FFF2-40B4-BE49-F238E27FC236}">
                <a16:creationId xmlns:a16="http://schemas.microsoft.com/office/drawing/2014/main" id="{C774DECB-4999-4784-8E9E-604C50C44008}"/>
              </a:ext>
            </a:extLst>
          </p:cNvPr>
          <p:cNvGrpSpPr/>
          <p:nvPr/>
        </p:nvGrpSpPr>
        <p:grpSpPr>
          <a:xfrm>
            <a:off x="4271789" y="6050979"/>
            <a:ext cx="252957" cy="257935"/>
            <a:chOff x="3549410" y="5707704"/>
            <a:chExt cx="274321" cy="320203"/>
          </a:xfrm>
        </p:grpSpPr>
        <p:grpSp>
          <p:nvGrpSpPr>
            <p:cNvPr id="512" name="Group 511">
              <a:extLst>
                <a:ext uri="{FF2B5EF4-FFF2-40B4-BE49-F238E27FC236}">
                  <a16:creationId xmlns:a16="http://schemas.microsoft.com/office/drawing/2014/main" id="{3BD26BB5-B617-4153-8E28-7F60A8D66CF6}"/>
                </a:ext>
              </a:extLst>
            </p:cNvPr>
            <p:cNvGrpSpPr/>
            <p:nvPr/>
          </p:nvGrpSpPr>
          <p:grpSpPr>
            <a:xfrm>
              <a:off x="3549411" y="5707704"/>
              <a:ext cx="274320" cy="192024"/>
              <a:chOff x="4720651" y="6145116"/>
              <a:chExt cx="605309" cy="467009"/>
            </a:xfrm>
          </p:grpSpPr>
          <p:sp>
            <p:nvSpPr>
              <p:cNvPr id="518" name="Rectangle 517">
                <a:extLst>
                  <a:ext uri="{FF2B5EF4-FFF2-40B4-BE49-F238E27FC236}">
                    <a16:creationId xmlns:a16="http://schemas.microsoft.com/office/drawing/2014/main" id="{E99544D3-DB2E-45AC-BEE9-A90735830484}"/>
                  </a:ext>
                </a:extLst>
              </p:cNvPr>
              <p:cNvSpPr/>
              <p:nvPr/>
            </p:nvSpPr>
            <p:spPr>
              <a:xfrm>
                <a:off x="4722359" y="6300786"/>
                <a:ext cx="603601" cy="155669"/>
              </a:xfrm>
              <a:prstGeom prst="rect">
                <a:avLst/>
              </a:prstGeom>
              <a:solidFill>
                <a:srgbClr val="FF000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9" name="Rectangle 518">
                <a:extLst>
                  <a:ext uri="{FF2B5EF4-FFF2-40B4-BE49-F238E27FC236}">
                    <a16:creationId xmlns:a16="http://schemas.microsoft.com/office/drawing/2014/main" id="{A24EF2C3-3049-4BEA-B87E-3A97B7B4FE7F}"/>
                  </a:ext>
                </a:extLst>
              </p:cNvPr>
              <p:cNvSpPr/>
              <p:nvPr/>
            </p:nvSpPr>
            <p:spPr>
              <a:xfrm>
                <a:off x="4722359" y="6145116"/>
                <a:ext cx="603601" cy="155669"/>
              </a:xfrm>
              <a:prstGeom prst="rect">
                <a:avLst/>
              </a:prstGeom>
              <a:solidFill>
                <a:srgbClr val="7030A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20" name="Rectangle 519">
                <a:extLst>
                  <a:ext uri="{FF2B5EF4-FFF2-40B4-BE49-F238E27FC236}">
                    <a16:creationId xmlns:a16="http://schemas.microsoft.com/office/drawing/2014/main" id="{41838BD8-12EF-457B-8876-4AF0117FCD98}"/>
                  </a:ext>
                </a:extLst>
              </p:cNvPr>
              <p:cNvSpPr/>
              <p:nvPr/>
            </p:nvSpPr>
            <p:spPr>
              <a:xfrm>
                <a:off x="4722359" y="6456456"/>
                <a:ext cx="603601" cy="155669"/>
              </a:xfrm>
              <a:prstGeom prst="rect">
                <a:avLst/>
              </a:prstGeom>
              <a:solidFill>
                <a:srgbClr val="00B0F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21" name="Rectangle 520">
                <a:extLst>
                  <a:ext uri="{FF2B5EF4-FFF2-40B4-BE49-F238E27FC236}">
                    <a16:creationId xmlns:a16="http://schemas.microsoft.com/office/drawing/2014/main" id="{E4AAA847-ABD7-4E3C-9184-44184AFB80CD}"/>
                  </a:ext>
                </a:extLst>
              </p:cNvPr>
              <p:cNvSpPr/>
              <p:nvPr/>
            </p:nvSpPr>
            <p:spPr>
              <a:xfrm>
                <a:off x="4720651" y="6300786"/>
                <a:ext cx="301800" cy="155669"/>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22" name="Rectangle 521">
                <a:extLst>
                  <a:ext uri="{FF2B5EF4-FFF2-40B4-BE49-F238E27FC236}">
                    <a16:creationId xmlns:a16="http://schemas.microsoft.com/office/drawing/2014/main" id="{1A489FA8-5345-470A-9DBC-65BA19374A24}"/>
                  </a:ext>
                </a:extLst>
              </p:cNvPr>
              <p:cNvSpPr/>
              <p:nvPr/>
            </p:nvSpPr>
            <p:spPr>
              <a:xfrm>
                <a:off x="4720651" y="6145116"/>
                <a:ext cx="301800" cy="155669"/>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23" name="Rectangle 522">
                <a:extLst>
                  <a:ext uri="{FF2B5EF4-FFF2-40B4-BE49-F238E27FC236}">
                    <a16:creationId xmlns:a16="http://schemas.microsoft.com/office/drawing/2014/main" id="{464EF5FD-EF7C-47F4-9D53-7270E9A6D1C4}"/>
                  </a:ext>
                </a:extLst>
              </p:cNvPr>
              <p:cNvSpPr/>
              <p:nvPr/>
            </p:nvSpPr>
            <p:spPr>
              <a:xfrm>
                <a:off x="4720651" y="6456456"/>
                <a:ext cx="301800" cy="155669"/>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513" name="Group 512">
              <a:extLst>
                <a:ext uri="{FF2B5EF4-FFF2-40B4-BE49-F238E27FC236}">
                  <a16:creationId xmlns:a16="http://schemas.microsoft.com/office/drawing/2014/main" id="{BAD94FD2-62E3-4826-9E02-C04422043099}"/>
                </a:ext>
              </a:extLst>
            </p:cNvPr>
            <p:cNvGrpSpPr/>
            <p:nvPr/>
          </p:nvGrpSpPr>
          <p:grpSpPr>
            <a:xfrm>
              <a:off x="3549410" y="5899565"/>
              <a:ext cx="273548" cy="128342"/>
              <a:chOff x="3847081" y="755581"/>
              <a:chExt cx="273548" cy="128342"/>
            </a:xfrm>
          </p:grpSpPr>
          <p:sp>
            <p:nvSpPr>
              <p:cNvPr id="514" name="Rectangle 513">
                <a:extLst>
                  <a:ext uri="{FF2B5EF4-FFF2-40B4-BE49-F238E27FC236}">
                    <a16:creationId xmlns:a16="http://schemas.microsoft.com/office/drawing/2014/main" id="{2788BE11-7F55-4F76-9482-3144DEA37230}"/>
                  </a:ext>
                </a:extLst>
              </p:cNvPr>
              <p:cNvSpPr/>
              <p:nvPr/>
            </p:nvSpPr>
            <p:spPr>
              <a:xfrm>
                <a:off x="3847853" y="819752"/>
                <a:ext cx="272776" cy="64171"/>
              </a:xfrm>
              <a:prstGeom prst="rect">
                <a:avLst/>
              </a:prstGeom>
              <a:solidFill>
                <a:srgbClr val="00B0F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5" name="Rectangle 514">
                <a:extLst>
                  <a:ext uri="{FF2B5EF4-FFF2-40B4-BE49-F238E27FC236}">
                    <a16:creationId xmlns:a16="http://schemas.microsoft.com/office/drawing/2014/main" id="{CF26DF84-772C-4FB3-BECF-2A14EDB37157}"/>
                  </a:ext>
                </a:extLst>
              </p:cNvPr>
              <p:cNvSpPr/>
              <p:nvPr/>
            </p:nvSpPr>
            <p:spPr>
              <a:xfrm>
                <a:off x="3847853" y="755581"/>
                <a:ext cx="272776" cy="64171"/>
              </a:xfrm>
              <a:prstGeom prst="rect">
                <a:avLst/>
              </a:prstGeom>
              <a:solidFill>
                <a:srgbClr val="00B05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6" name="Rectangle 515">
                <a:extLst>
                  <a:ext uri="{FF2B5EF4-FFF2-40B4-BE49-F238E27FC236}">
                    <a16:creationId xmlns:a16="http://schemas.microsoft.com/office/drawing/2014/main" id="{F47CB64E-4EC6-499D-99EE-BB554B4A1A48}"/>
                  </a:ext>
                </a:extLst>
              </p:cNvPr>
              <p:cNvSpPr/>
              <p:nvPr/>
            </p:nvSpPr>
            <p:spPr>
              <a:xfrm>
                <a:off x="3847081" y="819752"/>
                <a:ext cx="136388" cy="64171"/>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7" name="Rectangle 516">
                <a:extLst>
                  <a:ext uri="{FF2B5EF4-FFF2-40B4-BE49-F238E27FC236}">
                    <a16:creationId xmlns:a16="http://schemas.microsoft.com/office/drawing/2014/main" id="{24F89673-ECB2-47E4-9C07-1C423DEECAE2}"/>
                  </a:ext>
                </a:extLst>
              </p:cNvPr>
              <p:cNvSpPr/>
              <p:nvPr/>
            </p:nvSpPr>
            <p:spPr>
              <a:xfrm>
                <a:off x="3847081" y="755581"/>
                <a:ext cx="136388" cy="64171"/>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524" name="Group 523">
            <a:extLst>
              <a:ext uri="{FF2B5EF4-FFF2-40B4-BE49-F238E27FC236}">
                <a16:creationId xmlns:a16="http://schemas.microsoft.com/office/drawing/2014/main" id="{08B99B78-0589-4CD9-A8F9-5978994F5DB2}"/>
              </a:ext>
            </a:extLst>
          </p:cNvPr>
          <p:cNvGrpSpPr/>
          <p:nvPr/>
        </p:nvGrpSpPr>
        <p:grpSpPr>
          <a:xfrm>
            <a:off x="2863443" y="2022482"/>
            <a:ext cx="254211" cy="4177680"/>
            <a:chOff x="3058127" y="838424"/>
            <a:chExt cx="275681" cy="5186204"/>
          </a:xfrm>
        </p:grpSpPr>
        <p:cxnSp>
          <p:nvCxnSpPr>
            <p:cNvPr id="525" name="Straight Arrow Connector 524">
              <a:extLst>
                <a:ext uri="{FF2B5EF4-FFF2-40B4-BE49-F238E27FC236}">
                  <a16:creationId xmlns:a16="http://schemas.microsoft.com/office/drawing/2014/main" id="{775BC73D-56A0-41D8-AF00-3E97B162C1ED}"/>
                </a:ext>
              </a:extLst>
            </p:cNvPr>
            <p:cNvCxnSpPr/>
            <p:nvPr/>
          </p:nvCxnSpPr>
          <p:spPr>
            <a:xfrm flipV="1">
              <a:off x="3096082" y="838424"/>
              <a:ext cx="237726" cy="1"/>
            </a:xfrm>
            <a:prstGeom prst="straightConnector1">
              <a:avLst/>
            </a:prstGeom>
            <a:noFill/>
            <a:ln w="12700">
              <a:solidFill>
                <a:schemeClr val="tx1"/>
              </a:solidFill>
              <a:prstDash val="solid"/>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cxnSp>
          <p:nvCxnSpPr>
            <p:cNvPr id="526" name="Straight Arrow Connector 525">
              <a:extLst>
                <a:ext uri="{FF2B5EF4-FFF2-40B4-BE49-F238E27FC236}">
                  <a16:creationId xmlns:a16="http://schemas.microsoft.com/office/drawing/2014/main" id="{CEC76405-6300-4517-A672-F5E080EA2B61}"/>
                </a:ext>
              </a:extLst>
            </p:cNvPr>
            <p:cNvCxnSpPr/>
            <p:nvPr/>
          </p:nvCxnSpPr>
          <p:spPr>
            <a:xfrm flipV="1">
              <a:off x="3058127" y="2293577"/>
              <a:ext cx="237726" cy="1"/>
            </a:xfrm>
            <a:prstGeom prst="straightConnector1">
              <a:avLst/>
            </a:prstGeom>
            <a:noFill/>
            <a:ln w="12700">
              <a:solidFill>
                <a:schemeClr val="tx1"/>
              </a:solidFill>
              <a:prstDash val="solid"/>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cxnSp>
          <p:nvCxnSpPr>
            <p:cNvPr id="527" name="Straight Arrow Connector 526">
              <a:extLst>
                <a:ext uri="{FF2B5EF4-FFF2-40B4-BE49-F238E27FC236}">
                  <a16:creationId xmlns:a16="http://schemas.microsoft.com/office/drawing/2014/main" id="{4AA52FB9-1BB5-4CC0-AB75-0A804A9B88BE}"/>
                </a:ext>
              </a:extLst>
            </p:cNvPr>
            <p:cNvCxnSpPr/>
            <p:nvPr/>
          </p:nvCxnSpPr>
          <p:spPr>
            <a:xfrm flipV="1">
              <a:off x="3071866" y="3554117"/>
              <a:ext cx="237726" cy="1"/>
            </a:xfrm>
            <a:prstGeom prst="straightConnector1">
              <a:avLst/>
            </a:prstGeom>
            <a:noFill/>
            <a:ln w="12700">
              <a:solidFill>
                <a:schemeClr val="tx1"/>
              </a:solidFill>
              <a:prstDash val="solid"/>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cxnSp>
          <p:nvCxnSpPr>
            <p:cNvPr id="528" name="Straight Arrow Connector 527">
              <a:extLst>
                <a:ext uri="{FF2B5EF4-FFF2-40B4-BE49-F238E27FC236}">
                  <a16:creationId xmlns:a16="http://schemas.microsoft.com/office/drawing/2014/main" id="{7900F560-AA0C-4190-9D46-C4DA484EA4AF}"/>
                </a:ext>
              </a:extLst>
            </p:cNvPr>
            <p:cNvCxnSpPr/>
            <p:nvPr/>
          </p:nvCxnSpPr>
          <p:spPr>
            <a:xfrm flipV="1">
              <a:off x="3089005" y="4898524"/>
              <a:ext cx="237726" cy="1"/>
            </a:xfrm>
            <a:prstGeom prst="straightConnector1">
              <a:avLst/>
            </a:prstGeom>
            <a:noFill/>
            <a:ln w="12700">
              <a:solidFill>
                <a:schemeClr val="tx1"/>
              </a:solidFill>
              <a:prstDash val="solid"/>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cxnSp>
          <p:nvCxnSpPr>
            <p:cNvPr id="529" name="Straight Arrow Connector 528">
              <a:extLst>
                <a:ext uri="{FF2B5EF4-FFF2-40B4-BE49-F238E27FC236}">
                  <a16:creationId xmlns:a16="http://schemas.microsoft.com/office/drawing/2014/main" id="{080E8222-DE3E-4BA3-B3EE-5805F766E330}"/>
                </a:ext>
              </a:extLst>
            </p:cNvPr>
            <p:cNvCxnSpPr/>
            <p:nvPr/>
          </p:nvCxnSpPr>
          <p:spPr>
            <a:xfrm flipV="1">
              <a:off x="3071857" y="6024627"/>
              <a:ext cx="237726" cy="1"/>
            </a:xfrm>
            <a:prstGeom prst="straightConnector1">
              <a:avLst/>
            </a:prstGeom>
            <a:noFill/>
            <a:ln w="12700">
              <a:solidFill>
                <a:schemeClr val="tx1"/>
              </a:solidFill>
              <a:prstDash val="solid"/>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grpSp>
      <p:grpSp>
        <p:nvGrpSpPr>
          <p:cNvPr id="530" name="Group 529">
            <a:extLst>
              <a:ext uri="{FF2B5EF4-FFF2-40B4-BE49-F238E27FC236}">
                <a16:creationId xmlns:a16="http://schemas.microsoft.com/office/drawing/2014/main" id="{94A030DF-793D-41EF-9559-7E10D2F71D36}"/>
              </a:ext>
            </a:extLst>
          </p:cNvPr>
          <p:cNvGrpSpPr/>
          <p:nvPr/>
        </p:nvGrpSpPr>
        <p:grpSpPr>
          <a:xfrm>
            <a:off x="1930346" y="2027165"/>
            <a:ext cx="254211" cy="4177680"/>
            <a:chOff x="3058127" y="838424"/>
            <a:chExt cx="275681" cy="5186204"/>
          </a:xfrm>
        </p:grpSpPr>
        <p:cxnSp>
          <p:nvCxnSpPr>
            <p:cNvPr id="531" name="Straight Arrow Connector 530">
              <a:extLst>
                <a:ext uri="{FF2B5EF4-FFF2-40B4-BE49-F238E27FC236}">
                  <a16:creationId xmlns:a16="http://schemas.microsoft.com/office/drawing/2014/main" id="{0752E1C3-B5F6-4C76-9EB2-6AD02BC0AD8E}"/>
                </a:ext>
              </a:extLst>
            </p:cNvPr>
            <p:cNvCxnSpPr/>
            <p:nvPr/>
          </p:nvCxnSpPr>
          <p:spPr>
            <a:xfrm flipV="1">
              <a:off x="3096082" y="838424"/>
              <a:ext cx="237726" cy="1"/>
            </a:xfrm>
            <a:prstGeom prst="straightConnector1">
              <a:avLst/>
            </a:prstGeom>
            <a:noFill/>
            <a:ln w="12700">
              <a:solidFill>
                <a:schemeClr val="tx1"/>
              </a:solidFill>
              <a:prstDash val="solid"/>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cxnSp>
          <p:nvCxnSpPr>
            <p:cNvPr id="532" name="Straight Arrow Connector 531">
              <a:extLst>
                <a:ext uri="{FF2B5EF4-FFF2-40B4-BE49-F238E27FC236}">
                  <a16:creationId xmlns:a16="http://schemas.microsoft.com/office/drawing/2014/main" id="{56C50ADA-2887-4674-8F0D-B3284AA95E3E}"/>
                </a:ext>
              </a:extLst>
            </p:cNvPr>
            <p:cNvCxnSpPr/>
            <p:nvPr/>
          </p:nvCxnSpPr>
          <p:spPr>
            <a:xfrm flipV="1">
              <a:off x="3058127" y="2293577"/>
              <a:ext cx="237726" cy="1"/>
            </a:xfrm>
            <a:prstGeom prst="straightConnector1">
              <a:avLst/>
            </a:prstGeom>
            <a:noFill/>
            <a:ln w="12700">
              <a:solidFill>
                <a:schemeClr val="tx1"/>
              </a:solidFill>
              <a:prstDash val="solid"/>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cxnSp>
          <p:nvCxnSpPr>
            <p:cNvPr id="533" name="Straight Arrow Connector 532">
              <a:extLst>
                <a:ext uri="{FF2B5EF4-FFF2-40B4-BE49-F238E27FC236}">
                  <a16:creationId xmlns:a16="http://schemas.microsoft.com/office/drawing/2014/main" id="{33B75925-A555-4003-BF82-9A73AB87A9C3}"/>
                </a:ext>
              </a:extLst>
            </p:cNvPr>
            <p:cNvCxnSpPr/>
            <p:nvPr/>
          </p:nvCxnSpPr>
          <p:spPr>
            <a:xfrm flipV="1">
              <a:off x="3071866" y="3554117"/>
              <a:ext cx="237726" cy="1"/>
            </a:xfrm>
            <a:prstGeom prst="straightConnector1">
              <a:avLst/>
            </a:prstGeom>
            <a:noFill/>
            <a:ln w="12700">
              <a:solidFill>
                <a:schemeClr val="tx1"/>
              </a:solidFill>
              <a:prstDash val="solid"/>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cxnSp>
          <p:nvCxnSpPr>
            <p:cNvPr id="534" name="Straight Arrow Connector 533">
              <a:extLst>
                <a:ext uri="{FF2B5EF4-FFF2-40B4-BE49-F238E27FC236}">
                  <a16:creationId xmlns:a16="http://schemas.microsoft.com/office/drawing/2014/main" id="{F0795395-4939-422F-ACEF-E057015051AC}"/>
                </a:ext>
              </a:extLst>
            </p:cNvPr>
            <p:cNvCxnSpPr/>
            <p:nvPr/>
          </p:nvCxnSpPr>
          <p:spPr>
            <a:xfrm flipV="1">
              <a:off x="3089005" y="4898524"/>
              <a:ext cx="237726" cy="1"/>
            </a:xfrm>
            <a:prstGeom prst="straightConnector1">
              <a:avLst/>
            </a:prstGeom>
            <a:noFill/>
            <a:ln w="12700">
              <a:solidFill>
                <a:schemeClr val="tx1"/>
              </a:solidFill>
              <a:prstDash val="solid"/>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cxnSp>
          <p:nvCxnSpPr>
            <p:cNvPr id="535" name="Straight Arrow Connector 534">
              <a:extLst>
                <a:ext uri="{FF2B5EF4-FFF2-40B4-BE49-F238E27FC236}">
                  <a16:creationId xmlns:a16="http://schemas.microsoft.com/office/drawing/2014/main" id="{35F11426-259F-4EC2-9EB0-E4D0C2731A22}"/>
                </a:ext>
              </a:extLst>
            </p:cNvPr>
            <p:cNvCxnSpPr/>
            <p:nvPr/>
          </p:nvCxnSpPr>
          <p:spPr>
            <a:xfrm flipV="1">
              <a:off x="3071857" y="6024627"/>
              <a:ext cx="237726" cy="1"/>
            </a:xfrm>
            <a:prstGeom prst="straightConnector1">
              <a:avLst/>
            </a:prstGeom>
            <a:noFill/>
            <a:ln w="12700">
              <a:solidFill>
                <a:schemeClr val="tx1"/>
              </a:solidFill>
              <a:prstDash val="solid"/>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grpSp>
      <p:sp>
        <p:nvSpPr>
          <p:cNvPr id="1175" name="Rectangle 1174">
            <a:extLst>
              <a:ext uri="{FF2B5EF4-FFF2-40B4-BE49-F238E27FC236}">
                <a16:creationId xmlns:a16="http://schemas.microsoft.com/office/drawing/2014/main" id="{4F01B586-CC4D-4323-A7E4-F8115D1EF990}"/>
              </a:ext>
            </a:extLst>
          </p:cNvPr>
          <p:cNvSpPr/>
          <p:nvPr/>
        </p:nvSpPr>
        <p:spPr>
          <a:xfrm>
            <a:off x="996746" y="646544"/>
            <a:ext cx="3649500" cy="439161"/>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ED7D31">
                    <a:lumMod val="50000"/>
                  </a:srgbClr>
                </a:solidFill>
                <a:effectLst/>
                <a:uLnTx/>
                <a:uFillTx/>
                <a:latin typeface="Calibri" panose="020F0502020204030204"/>
                <a:ea typeface="+mn-ea"/>
                <a:cs typeface="+mn-cs"/>
              </a:rPr>
              <a:t>Relational Algebra Kernel</a:t>
            </a:r>
          </a:p>
        </p:txBody>
      </p:sp>
      <p:sp>
        <p:nvSpPr>
          <p:cNvPr id="1179" name="Arrow: Right 1178">
            <a:extLst>
              <a:ext uri="{FF2B5EF4-FFF2-40B4-BE49-F238E27FC236}">
                <a16:creationId xmlns:a16="http://schemas.microsoft.com/office/drawing/2014/main" id="{DBF9772C-1FE4-4EA6-BA18-42C751426798}"/>
              </a:ext>
            </a:extLst>
          </p:cNvPr>
          <p:cNvSpPr/>
          <p:nvPr/>
        </p:nvSpPr>
        <p:spPr>
          <a:xfrm>
            <a:off x="4865070" y="3944878"/>
            <a:ext cx="312525" cy="351039"/>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83" name="Arrow: Right 1182">
            <a:extLst>
              <a:ext uri="{FF2B5EF4-FFF2-40B4-BE49-F238E27FC236}">
                <a16:creationId xmlns:a16="http://schemas.microsoft.com/office/drawing/2014/main" id="{947EFAEA-B519-4B5C-92D6-82D1523957A8}"/>
              </a:ext>
            </a:extLst>
          </p:cNvPr>
          <p:cNvSpPr/>
          <p:nvPr/>
        </p:nvSpPr>
        <p:spPr>
          <a:xfrm>
            <a:off x="4865070" y="681946"/>
            <a:ext cx="312525" cy="351039"/>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A66AB748-5B2B-C8D4-3830-A6B5FD245A97}"/>
              </a:ext>
            </a:extLst>
          </p:cNvPr>
          <p:cNvSpPr/>
          <p:nvPr/>
        </p:nvSpPr>
        <p:spPr>
          <a:xfrm rot="10800000" flipH="1">
            <a:off x="1093132" y="5232199"/>
            <a:ext cx="254572" cy="48091"/>
          </a:xfrm>
          <a:prstGeom prst="rect">
            <a:avLst/>
          </a:prstGeom>
          <a:solidFill>
            <a:srgbClr val="FF000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72CAC6A8-BCC1-5FE7-0E4A-35EE2E8F4899}"/>
              </a:ext>
            </a:extLst>
          </p:cNvPr>
          <p:cNvSpPr/>
          <p:nvPr/>
        </p:nvSpPr>
        <p:spPr>
          <a:xfrm rot="10800000" flipH="1">
            <a:off x="1093132" y="5280289"/>
            <a:ext cx="254572" cy="48091"/>
          </a:xfrm>
          <a:prstGeom prst="rect">
            <a:avLst/>
          </a:prstGeom>
          <a:solidFill>
            <a:srgbClr val="FF000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998125AE-E1FB-BF7F-C37B-8E99C21C7566}"/>
              </a:ext>
            </a:extLst>
          </p:cNvPr>
          <p:cNvSpPr/>
          <p:nvPr/>
        </p:nvSpPr>
        <p:spPr>
          <a:xfrm rot="10800000" flipH="1">
            <a:off x="1093132" y="5136017"/>
            <a:ext cx="254572" cy="48091"/>
          </a:xfrm>
          <a:prstGeom prst="rect">
            <a:avLst/>
          </a:prstGeom>
          <a:solidFill>
            <a:srgbClr val="FF000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C215431B-CEFB-B924-4DCF-1F009D7136CD}"/>
              </a:ext>
            </a:extLst>
          </p:cNvPr>
          <p:cNvSpPr/>
          <p:nvPr/>
        </p:nvSpPr>
        <p:spPr>
          <a:xfrm rot="10800000" flipH="1">
            <a:off x="1093132" y="5184107"/>
            <a:ext cx="254572" cy="48091"/>
          </a:xfrm>
          <a:prstGeom prst="rect">
            <a:avLst/>
          </a:prstGeom>
          <a:solidFill>
            <a:srgbClr val="FF000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8" name="Straight Connector 17">
            <a:extLst>
              <a:ext uri="{FF2B5EF4-FFF2-40B4-BE49-F238E27FC236}">
                <a16:creationId xmlns:a16="http://schemas.microsoft.com/office/drawing/2014/main" id="{B23EEBCC-AF3A-46AE-656A-1A6D72169A6E}"/>
              </a:ext>
            </a:extLst>
          </p:cNvPr>
          <p:cNvCxnSpPr>
            <a:cxnSpLocks/>
            <a:endCxn id="24" idx="3"/>
          </p:cNvCxnSpPr>
          <p:nvPr/>
        </p:nvCxnSpPr>
        <p:spPr>
          <a:xfrm rot="10800000" flipH="1">
            <a:off x="1219697" y="5160062"/>
            <a:ext cx="0" cy="168318"/>
          </a:xfrm>
          <a:prstGeom prst="line">
            <a:avLst/>
          </a:prstGeom>
          <a:solidFill>
            <a:srgbClr val="FF0000"/>
          </a:solidFill>
          <a:ln w="952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B656E8EC-149D-20DA-EEBB-50F9E3152F3B}"/>
              </a:ext>
            </a:extLst>
          </p:cNvPr>
          <p:cNvSpPr/>
          <p:nvPr/>
        </p:nvSpPr>
        <p:spPr>
          <a:xfrm rot="10800000" flipH="1">
            <a:off x="1092411" y="5232198"/>
            <a:ext cx="127286" cy="48091"/>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Rectangle 20">
            <a:extLst>
              <a:ext uri="{FF2B5EF4-FFF2-40B4-BE49-F238E27FC236}">
                <a16:creationId xmlns:a16="http://schemas.microsoft.com/office/drawing/2014/main" id="{6F93E972-86F8-0B87-1AE2-D993DA0EED58}"/>
              </a:ext>
            </a:extLst>
          </p:cNvPr>
          <p:cNvSpPr/>
          <p:nvPr/>
        </p:nvSpPr>
        <p:spPr>
          <a:xfrm rot="10800000" flipH="1">
            <a:off x="1092411" y="5280288"/>
            <a:ext cx="127286" cy="48091"/>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Rectangle 23">
            <a:extLst>
              <a:ext uri="{FF2B5EF4-FFF2-40B4-BE49-F238E27FC236}">
                <a16:creationId xmlns:a16="http://schemas.microsoft.com/office/drawing/2014/main" id="{64FA0ECE-687C-801C-9D82-880B538EEA43}"/>
              </a:ext>
            </a:extLst>
          </p:cNvPr>
          <p:cNvSpPr/>
          <p:nvPr/>
        </p:nvSpPr>
        <p:spPr>
          <a:xfrm rot="10800000" flipH="1">
            <a:off x="1092411" y="5136018"/>
            <a:ext cx="127286" cy="48091"/>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Rectangle 24">
            <a:extLst>
              <a:ext uri="{FF2B5EF4-FFF2-40B4-BE49-F238E27FC236}">
                <a16:creationId xmlns:a16="http://schemas.microsoft.com/office/drawing/2014/main" id="{1CD6AB04-7A70-A187-32C8-8044B642974C}"/>
              </a:ext>
            </a:extLst>
          </p:cNvPr>
          <p:cNvSpPr/>
          <p:nvPr/>
        </p:nvSpPr>
        <p:spPr>
          <a:xfrm rot="10800000" flipH="1">
            <a:off x="1092411" y="5184110"/>
            <a:ext cx="127286" cy="48091"/>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27" name="Group 26">
            <a:extLst>
              <a:ext uri="{FF2B5EF4-FFF2-40B4-BE49-F238E27FC236}">
                <a16:creationId xmlns:a16="http://schemas.microsoft.com/office/drawing/2014/main" id="{3920583D-1C4B-8EE1-A82C-19D488C36649}"/>
              </a:ext>
            </a:extLst>
          </p:cNvPr>
          <p:cNvGrpSpPr/>
          <p:nvPr/>
        </p:nvGrpSpPr>
        <p:grpSpPr>
          <a:xfrm rot="10800000">
            <a:off x="1573355" y="5163793"/>
            <a:ext cx="251548" cy="192362"/>
            <a:chOff x="1945749" y="3139203"/>
            <a:chExt cx="862305" cy="656056"/>
          </a:xfrm>
        </p:grpSpPr>
        <p:sp>
          <p:nvSpPr>
            <p:cNvPr id="28" name="Rectangle 27">
              <a:extLst>
                <a:ext uri="{FF2B5EF4-FFF2-40B4-BE49-F238E27FC236}">
                  <a16:creationId xmlns:a16="http://schemas.microsoft.com/office/drawing/2014/main" id="{4A55EE3E-7325-A2BE-77EC-8562E38B8132}"/>
                </a:ext>
              </a:extLst>
            </p:cNvPr>
            <p:cNvSpPr/>
            <p:nvPr/>
          </p:nvSpPr>
          <p:spPr>
            <a:xfrm>
              <a:off x="1948182" y="3303217"/>
              <a:ext cx="859872" cy="164014"/>
            </a:xfrm>
            <a:prstGeom prst="rect">
              <a:avLst/>
            </a:prstGeom>
            <a:solidFill>
              <a:srgbClr val="FF000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B76C46B0-6FC7-70D5-2235-AD759F348104}"/>
                </a:ext>
              </a:extLst>
            </p:cNvPr>
            <p:cNvSpPr/>
            <p:nvPr/>
          </p:nvSpPr>
          <p:spPr>
            <a:xfrm>
              <a:off x="1948182" y="3139203"/>
              <a:ext cx="859872" cy="164014"/>
            </a:xfrm>
            <a:prstGeom prst="rect">
              <a:avLst/>
            </a:prstGeom>
            <a:solidFill>
              <a:srgbClr val="FF000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Rectangle 29">
              <a:extLst>
                <a:ext uri="{FF2B5EF4-FFF2-40B4-BE49-F238E27FC236}">
                  <a16:creationId xmlns:a16="http://schemas.microsoft.com/office/drawing/2014/main" id="{20075161-DEBA-DD3C-751E-B8632F6AA92A}"/>
                </a:ext>
              </a:extLst>
            </p:cNvPr>
            <p:cNvSpPr/>
            <p:nvPr/>
          </p:nvSpPr>
          <p:spPr>
            <a:xfrm>
              <a:off x="1948182" y="3631245"/>
              <a:ext cx="859872" cy="164014"/>
            </a:xfrm>
            <a:prstGeom prst="rect">
              <a:avLst/>
            </a:prstGeom>
            <a:solidFill>
              <a:srgbClr val="FF000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Rectangle 30">
              <a:extLst>
                <a:ext uri="{FF2B5EF4-FFF2-40B4-BE49-F238E27FC236}">
                  <a16:creationId xmlns:a16="http://schemas.microsoft.com/office/drawing/2014/main" id="{2334DBB5-B09A-5A13-6CEB-EE7ECE1FBC17}"/>
                </a:ext>
              </a:extLst>
            </p:cNvPr>
            <p:cNvSpPr/>
            <p:nvPr/>
          </p:nvSpPr>
          <p:spPr>
            <a:xfrm>
              <a:off x="1948182" y="3467231"/>
              <a:ext cx="859872" cy="164014"/>
            </a:xfrm>
            <a:prstGeom prst="rect">
              <a:avLst/>
            </a:prstGeom>
            <a:solidFill>
              <a:srgbClr val="FF000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32" name="Straight Connector 31">
              <a:extLst>
                <a:ext uri="{FF2B5EF4-FFF2-40B4-BE49-F238E27FC236}">
                  <a16:creationId xmlns:a16="http://schemas.microsoft.com/office/drawing/2014/main" id="{CD152B40-FD3C-FC46-41D2-C962734EA3B4}"/>
                </a:ext>
              </a:extLst>
            </p:cNvPr>
            <p:cNvCxnSpPr>
              <a:cxnSpLocks/>
              <a:endCxn id="78" idx="3"/>
            </p:cNvCxnSpPr>
            <p:nvPr/>
          </p:nvCxnSpPr>
          <p:spPr>
            <a:xfrm>
              <a:off x="2375685" y="3139203"/>
              <a:ext cx="0" cy="574049"/>
            </a:xfrm>
            <a:prstGeom prst="line">
              <a:avLst/>
            </a:prstGeom>
            <a:solidFill>
              <a:schemeClr val="accent6">
                <a:lumMod val="20000"/>
                <a:lumOff val="80000"/>
              </a:schemeClr>
            </a:solidFill>
            <a:ln w="952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F63952EA-605B-0C07-7B33-5CBC822D2D83}"/>
                </a:ext>
              </a:extLst>
            </p:cNvPr>
            <p:cNvSpPr/>
            <p:nvPr/>
          </p:nvSpPr>
          <p:spPr>
            <a:xfrm>
              <a:off x="1945749" y="3303217"/>
              <a:ext cx="429936" cy="164014"/>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Rectangle 33">
              <a:extLst>
                <a:ext uri="{FF2B5EF4-FFF2-40B4-BE49-F238E27FC236}">
                  <a16:creationId xmlns:a16="http://schemas.microsoft.com/office/drawing/2014/main" id="{9711A68E-F3D2-1245-4693-B2E2B77A3B39}"/>
                </a:ext>
              </a:extLst>
            </p:cNvPr>
            <p:cNvSpPr/>
            <p:nvPr/>
          </p:nvSpPr>
          <p:spPr>
            <a:xfrm>
              <a:off x="1945749" y="3139203"/>
              <a:ext cx="429936" cy="164014"/>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8" name="Rectangle 77">
              <a:extLst>
                <a:ext uri="{FF2B5EF4-FFF2-40B4-BE49-F238E27FC236}">
                  <a16:creationId xmlns:a16="http://schemas.microsoft.com/office/drawing/2014/main" id="{6134D8DD-44D6-C5AE-48DC-C076D1FF77EB}"/>
                </a:ext>
              </a:extLst>
            </p:cNvPr>
            <p:cNvSpPr/>
            <p:nvPr/>
          </p:nvSpPr>
          <p:spPr>
            <a:xfrm>
              <a:off x="1945749" y="3631245"/>
              <a:ext cx="429936" cy="164014"/>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36" name="Rectangle 535">
              <a:extLst>
                <a:ext uri="{FF2B5EF4-FFF2-40B4-BE49-F238E27FC236}">
                  <a16:creationId xmlns:a16="http://schemas.microsoft.com/office/drawing/2014/main" id="{388BB620-0DB3-B902-14BB-D8FF8AE4156C}"/>
                </a:ext>
              </a:extLst>
            </p:cNvPr>
            <p:cNvSpPr/>
            <p:nvPr/>
          </p:nvSpPr>
          <p:spPr>
            <a:xfrm>
              <a:off x="1945749" y="3467231"/>
              <a:ext cx="429936" cy="164014"/>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837" name="Rectangle 836">
            <a:extLst>
              <a:ext uri="{FF2B5EF4-FFF2-40B4-BE49-F238E27FC236}">
                <a16:creationId xmlns:a16="http://schemas.microsoft.com/office/drawing/2014/main" id="{9A19BD54-E1CF-0D68-7310-0239726D5170}"/>
              </a:ext>
            </a:extLst>
          </p:cNvPr>
          <p:cNvSpPr/>
          <p:nvPr/>
        </p:nvSpPr>
        <p:spPr>
          <a:xfrm rot="10800000">
            <a:off x="2441932" y="5277143"/>
            <a:ext cx="252317" cy="48074"/>
          </a:xfrm>
          <a:prstGeom prst="rect">
            <a:avLst/>
          </a:prstGeom>
          <a:solidFill>
            <a:srgbClr val="FF000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43" name="Rectangle 842">
            <a:extLst>
              <a:ext uri="{FF2B5EF4-FFF2-40B4-BE49-F238E27FC236}">
                <a16:creationId xmlns:a16="http://schemas.microsoft.com/office/drawing/2014/main" id="{F26684BF-9D58-2E9B-37C9-B94912D99CD3}"/>
              </a:ext>
            </a:extLst>
          </p:cNvPr>
          <p:cNvSpPr/>
          <p:nvPr/>
        </p:nvSpPr>
        <p:spPr>
          <a:xfrm rot="10800000">
            <a:off x="2568805" y="5277143"/>
            <a:ext cx="126158" cy="48074"/>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44" name="Rectangle 843">
            <a:extLst>
              <a:ext uri="{FF2B5EF4-FFF2-40B4-BE49-F238E27FC236}">
                <a16:creationId xmlns:a16="http://schemas.microsoft.com/office/drawing/2014/main" id="{0E4A8634-959B-770B-1EF8-18E3305AF76D}"/>
              </a:ext>
            </a:extLst>
          </p:cNvPr>
          <p:cNvSpPr/>
          <p:nvPr/>
        </p:nvSpPr>
        <p:spPr>
          <a:xfrm rot="10800000">
            <a:off x="2441931" y="5181985"/>
            <a:ext cx="252317" cy="48074"/>
          </a:xfrm>
          <a:prstGeom prst="rect">
            <a:avLst/>
          </a:prstGeom>
          <a:solidFill>
            <a:srgbClr val="FF000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45" name="Rectangle 844">
            <a:extLst>
              <a:ext uri="{FF2B5EF4-FFF2-40B4-BE49-F238E27FC236}">
                <a16:creationId xmlns:a16="http://schemas.microsoft.com/office/drawing/2014/main" id="{334C548B-2471-B20B-DE45-19A3CFA88259}"/>
              </a:ext>
            </a:extLst>
          </p:cNvPr>
          <p:cNvSpPr/>
          <p:nvPr/>
        </p:nvSpPr>
        <p:spPr>
          <a:xfrm rot="10800000">
            <a:off x="2441931" y="5230059"/>
            <a:ext cx="252317" cy="48074"/>
          </a:xfrm>
          <a:prstGeom prst="rect">
            <a:avLst/>
          </a:prstGeom>
          <a:solidFill>
            <a:srgbClr val="FF000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46" name="Rectangle 845">
            <a:extLst>
              <a:ext uri="{FF2B5EF4-FFF2-40B4-BE49-F238E27FC236}">
                <a16:creationId xmlns:a16="http://schemas.microsoft.com/office/drawing/2014/main" id="{0ECE389D-07E0-A040-47E8-96DE6CACE0F2}"/>
              </a:ext>
            </a:extLst>
          </p:cNvPr>
          <p:cNvSpPr/>
          <p:nvPr/>
        </p:nvSpPr>
        <p:spPr>
          <a:xfrm rot="10800000">
            <a:off x="2568803" y="5181985"/>
            <a:ext cx="126158" cy="48074"/>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47" name="Rectangle 846">
            <a:extLst>
              <a:ext uri="{FF2B5EF4-FFF2-40B4-BE49-F238E27FC236}">
                <a16:creationId xmlns:a16="http://schemas.microsoft.com/office/drawing/2014/main" id="{AB156590-CCFF-658D-32CA-54D0FEAE70CD}"/>
              </a:ext>
            </a:extLst>
          </p:cNvPr>
          <p:cNvSpPr/>
          <p:nvPr/>
        </p:nvSpPr>
        <p:spPr>
          <a:xfrm rot="10800000">
            <a:off x="2568803" y="5230059"/>
            <a:ext cx="126158" cy="48074"/>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60" name="Rectangle 959">
            <a:extLst>
              <a:ext uri="{FF2B5EF4-FFF2-40B4-BE49-F238E27FC236}">
                <a16:creationId xmlns:a16="http://schemas.microsoft.com/office/drawing/2014/main" id="{D80FACAD-BD00-F441-D758-E128EC26821E}"/>
              </a:ext>
            </a:extLst>
          </p:cNvPr>
          <p:cNvSpPr/>
          <p:nvPr/>
        </p:nvSpPr>
        <p:spPr>
          <a:xfrm>
            <a:off x="2316242" y="5229853"/>
            <a:ext cx="252317" cy="48074"/>
          </a:xfrm>
          <a:prstGeom prst="rect">
            <a:avLst/>
          </a:prstGeom>
          <a:solidFill>
            <a:srgbClr val="FF000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63" name="Rectangle 962">
            <a:extLst>
              <a:ext uri="{FF2B5EF4-FFF2-40B4-BE49-F238E27FC236}">
                <a16:creationId xmlns:a16="http://schemas.microsoft.com/office/drawing/2014/main" id="{16202F5D-7C1D-D087-20B7-EFA9B6A8E45D}"/>
              </a:ext>
            </a:extLst>
          </p:cNvPr>
          <p:cNvSpPr/>
          <p:nvPr/>
        </p:nvSpPr>
        <p:spPr>
          <a:xfrm>
            <a:off x="2316242" y="5181779"/>
            <a:ext cx="252317" cy="48074"/>
          </a:xfrm>
          <a:prstGeom prst="rect">
            <a:avLst/>
          </a:prstGeom>
          <a:solidFill>
            <a:srgbClr val="FF000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D7D31">
                  <a:lumMod val="75000"/>
                </a:srgbClr>
              </a:solidFill>
              <a:effectLst/>
              <a:uLnTx/>
              <a:uFillTx/>
              <a:latin typeface="Calibri" panose="020F0502020204030204"/>
              <a:ea typeface="+mn-ea"/>
              <a:cs typeface="+mn-cs"/>
            </a:endParaRPr>
          </a:p>
        </p:txBody>
      </p:sp>
      <p:sp>
        <p:nvSpPr>
          <p:cNvPr id="964" name="Rectangle 963">
            <a:extLst>
              <a:ext uri="{FF2B5EF4-FFF2-40B4-BE49-F238E27FC236}">
                <a16:creationId xmlns:a16="http://schemas.microsoft.com/office/drawing/2014/main" id="{C7E13B29-C19A-C46F-A970-83673BA4D1E3}"/>
              </a:ext>
            </a:extLst>
          </p:cNvPr>
          <p:cNvSpPr/>
          <p:nvPr/>
        </p:nvSpPr>
        <p:spPr>
          <a:xfrm>
            <a:off x="2315529" y="5229853"/>
            <a:ext cx="126158" cy="48074"/>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70" name="Rectangle 969">
            <a:extLst>
              <a:ext uri="{FF2B5EF4-FFF2-40B4-BE49-F238E27FC236}">
                <a16:creationId xmlns:a16="http://schemas.microsoft.com/office/drawing/2014/main" id="{16CDED41-CD6E-5094-3D05-24DABD2851BE}"/>
              </a:ext>
            </a:extLst>
          </p:cNvPr>
          <p:cNvSpPr/>
          <p:nvPr/>
        </p:nvSpPr>
        <p:spPr>
          <a:xfrm>
            <a:off x="2315529" y="5181779"/>
            <a:ext cx="126158" cy="48074"/>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71" name="Rectangle 970">
            <a:extLst>
              <a:ext uri="{FF2B5EF4-FFF2-40B4-BE49-F238E27FC236}">
                <a16:creationId xmlns:a16="http://schemas.microsoft.com/office/drawing/2014/main" id="{E582D131-5EC3-31B5-6E89-091CE408D56A}"/>
              </a:ext>
            </a:extLst>
          </p:cNvPr>
          <p:cNvSpPr/>
          <p:nvPr/>
        </p:nvSpPr>
        <p:spPr>
          <a:xfrm>
            <a:off x="2316242" y="5276937"/>
            <a:ext cx="252317" cy="48074"/>
          </a:xfrm>
          <a:prstGeom prst="rect">
            <a:avLst/>
          </a:prstGeom>
          <a:solidFill>
            <a:srgbClr val="FF000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72" name="Rectangle 971">
            <a:extLst>
              <a:ext uri="{FF2B5EF4-FFF2-40B4-BE49-F238E27FC236}">
                <a16:creationId xmlns:a16="http://schemas.microsoft.com/office/drawing/2014/main" id="{A05039E1-EF6A-BBE1-A544-5108E50A9D7A}"/>
              </a:ext>
            </a:extLst>
          </p:cNvPr>
          <p:cNvSpPr/>
          <p:nvPr/>
        </p:nvSpPr>
        <p:spPr>
          <a:xfrm>
            <a:off x="2315529" y="5276937"/>
            <a:ext cx="126158" cy="48074"/>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84" name="Diamond 983">
            <a:extLst>
              <a:ext uri="{FF2B5EF4-FFF2-40B4-BE49-F238E27FC236}">
                <a16:creationId xmlns:a16="http://schemas.microsoft.com/office/drawing/2014/main" id="{76F9C4F6-B75F-184F-58BB-58CC2CF31815}"/>
              </a:ext>
            </a:extLst>
          </p:cNvPr>
          <p:cNvSpPr/>
          <p:nvPr/>
        </p:nvSpPr>
        <p:spPr>
          <a:xfrm>
            <a:off x="9451994" y="327205"/>
            <a:ext cx="1444302" cy="1060519"/>
          </a:xfrm>
          <a:prstGeom prst="diamond">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ED7D31">
                    <a:lumMod val="50000"/>
                  </a:srgbClr>
                </a:solidFill>
                <a:effectLst/>
                <a:uLnTx/>
                <a:uFillTx/>
                <a:latin typeface="Calibri" panose="020F0502020204030204"/>
                <a:ea typeface="+mn-ea"/>
                <a:cs typeface="+mn-cs"/>
              </a:rPr>
              <a:t>Fixed point?</a:t>
            </a:r>
          </a:p>
        </p:txBody>
      </p:sp>
      <p:sp>
        <p:nvSpPr>
          <p:cNvPr id="990" name="Rectangle 989">
            <a:extLst>
              <a:ext uri="{FF2B5EF4-FFF2-40B4-BE49-F238E27FC236}">
                <a16:creationId xmlns:a16="http://schemas.microsoft.com/office/drawing/2014/main" id="{14F880F6-5E68-EE3E-F48C-FAF67DE58B2B}"/>
              </a:ext>
            </a:extLst>
          </p:cNvPr>
          <p:cNvSpPr/>
          <p:nvPr/>
        </p:nvSpPr>
        <p:spPr>
          <a:xfrm>
            <a:off x="9785696" y="3729832"/>
            <a:ext cx="856558" cy="93559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91" name="Rectangle 990">
            <a:extLst>
              <a:ext uri="{FF2B5EF4-FFF2-40B4-BE49-F238E27FC236}">
                <a16:creationId xmlns:a16="http://schemas.microsoft.com/office/drawing/2014/main" id="{7FFC91B3-866A-4FDE-FD0E-C1B802E1F3EE}"/>
              </a:ext>
            </a:extLst>
          </p:cNvPr>
          <p:cNvSpPr/>
          <p:nvPr/>
        </p:nvSpPr>
        <p:spPr>
          <a:xfrm>
            <a:off x="9785696" y="4777961"/>
            <a:ext cx="856558" cy="93123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92" name="Rectangle 991">
            <a:extLst>
              <a:ext uri="{FF2B5EF4-FFF2-40B4-BE49-F238E27FC236}">
                <a16:creationId xmlns:a16="http://schemas.microsoft.com/office/drawing/2014/main" id="{F543F664-5573-9056-A9F5-52B575FEB7E0}"/>
              </a:ext>
            </a:extLst>
          </p:cNvPr>
          <p:cNvSpPr/>
          <p:nvPr/>
        </p:nvSpPr>
        <p:spPr>
          <a:xfrm>
            <a:off x="9785695" y="5806224"/>
            <a:ext cx="856558" cy="95138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93" name="Rectangle 992">
            <a:extLst>
              <a:ext uri="{FF2B5EF4-FFF2-40B4-BE49-F238E27FC236}">
                <a16:creationId xmlns:a16="http://schemas.microsoft.com/office/drawing/2014/main" id="{5A407D46-A230-0686-3546-75164C6B87F2}"/>
              </a:ext>
            </a:extLst>
          </p:cNvPr>
          <p:cNvSpPr/>
          <p:nvPr/>
        </p:nvSpPr>
        <p:spPr>
          <a:xfrm>
            <a:off x="9778148" y="2694668"/>
            <a:ext cx="856558" cy="93408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94" name="Rectangle 993">
            <a:extLst>
              <a:ext uri="{FF2B5EF4-FFF2-40B4-BE49-F238E27FC236}">
                <a16:creationId xmlns:a16="http://schemas.microsoft.com/office/drawing/2014/main" id="{02E8BA95-D7B1-9382-229D-507583736168}"/>
              </a:ext>
            </a:extLst>
          </p:cNvPr>
          <p:cNvSpPr/>
          <p:nvPr/>
        </p:nvSpPr>
        <p:spPr>
          <a:xfrm>
            <a:off x="9781164" y="1651185"/>
            <a:ext cx="859376" cy="94151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302" name="Group 1301">
            <a:extLst>
              <a:ext uri="{FF2B5EF4-FFF2-40B4-BE49-F238E27FC236}">
                <a16:creationId xmlns:a16="http://schemas.microsoft.com/office/drawing/2014/main" id="{FAB3A40A-28CD-4F52-5018-A12E72B8218E}"/>
              </a:ext>
            </a:extLst>
          </p:cNvPr>
          <p:cNvGrpSpPr/>
          <p:nvPr/>
        </p:nvGrpSpPr>
        <p:grpSpPr>
          <a:xfrm>
            <a:off x="10007785" y="5070528"/>
            <a:ext cx="252956" cy="206243"/>
            <a:chOff x="3842839" y="3343478"/>
            <a:chExt cx="492027" cy="474717"/>
          </a:xfrm>
        </p:grpSpPr>
        <p:sp>
          <p:nvSpPr>
            <p:cNvPr id="1303" name="Rectangle 1302">
              <a:extLst>
                <a:ext uri="{FF2B5EF4-FFF2-40B4-BE49-F238E27FC236}">
                  <a16:creationId xmlns:a16="http://schemas.microsoft.com/office/drawing/2014/main" id="{FE019D60-A677-5433-25C5-8E1CB53C352E}"/>
                </a:ext>
              </a:extLst>
            </p:cNvPr>
            <p:cNvSpPr/>
            <p:nvPr/>
          </p:nvSpPr>
          <p:spPr>
            <a:xfrm>
              <a:off x="3844229" y="3462157"/>
              <a:ext cx="490637" cy="118679"/>
            </a:xfrm>
            <a:prstGeom prst="rect">
              <a:avLst/>
            </a:prstGeom>
            <a:solidFill>
              <a:srgbClr val="7030A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04" name="Rectangle 1303">
              <a:extLst>
                <a:ext uri="{FF2B5EF4-FFF2-40B4-BE49-F238E27FC236}">
                  <a16:creationId xmlns:a16="http://schemas.microsoft.com/office/drawing/2014/main" id="{7C435BAE-454D-DEF8-8C72-838EBEE81923}"/>
                </a:ext>
              </a:extLst>
            </p:cNvPr>
            <p:cNvSpPr/>
            <p:nvPr/>
          </p:nvSpPr>
          <p:spPr>
            <a:xfrm>
              <a:off x="3844229" y="3343478"/>
              <a:ext cx="490637" cy="118679"/>
            </a:xfrm>
            <a:prstGeom prst="rect">
              <a:avLst/>
            </a:prstGeom>
            <a:solidFill>
              <a:srgbClr val="7030A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05" name="Rectangle 1304">
              <a:extLst>
                <a:ext uri="{FF2B5EF4-FFF2-40B4-BE49-F238E27FC236}">
                  <a16:creationId xmlns:a16="http://schemas.microsoft.com/office/drawing/2014/main" id="{30160CFD-F170-6983-7A0C-D10FD5E01AF9}"/>
                </a:ext>
              </a:extLst>
            </p:cNvPr>
            <p:cNvSpPr/>
            <p:nvPr/>
          </p:nvSpPr>
          <p:spPr>
            <a:xfrm>
              <a:off x="3844229" y="3699516"/>
              <a:ext cx="490637" cy="118679"/>
            </a:xfrm>
            <a:prstGeom prst="rect">
              <a:avLst/>
            </a:prstGeom>
            <a:solidFill>
              <a:srgbClr val="00B05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06" name="Rectangle 1305">
              <a:extLst>
                <a:ext uri="{FF2B5EF4-FFF2-40B4-BE49-F238E27FC236}">
                  <a16:creationId xmlns:a16="http://schemas.microsoft.com/office/drawing/2014/main" id="{8BD6EE61-791D-B488-A65D-78AA53AEE4D4}"/>
                </a:ext>
              </a:extLst>
            </p:cNvPr>
            <p:cNvSpPr/>
            <p:nvPr/>
          </p:nvSpPr>
          <p:spPr>
            <a:xfrm>
              <a:off x="3844229" y="3580837"/>
              <a:ext cx="490637" cy="118679"/>
            </a:xfrm>
            <a:prstGeom prst="rect">
              <a:avLst/>
            </a:prstGeom>
            <a:solidFill>
              <a:srgbClr val="FFC00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07" name="Rectangle 1306">
              <a:extLst>
                <a:ext uri="{FF2B5EF4-FFF2-40B4-BE49-F238E27FC236}">
                  <a16:creationId xmlns:a16="http://schemas.microsoft.com/office/drawing/2014/main" id="{52FFDB83-24E2-C288-C7AB-5CAA1B466263}"/>
                </a:ext>
              </a:extLst>
            </p:cNvPr>
            <p:cNvSpPr/>
            <p:nvPr/>
          </p:nvSpPr>
          <p:spPr>
            <a:xfrm>
              <a:off x="3842839" y="3462157"/>
              <a:ext cx="245318" cy="118679"/>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08" name="Rectangle 1307">
              <a:extLst>
                <a:ext uri="{FF2B5EF4-FFF2-40B4-BE49-F238E27FC236}">
                  <a16:creationId xmlns:a16="http://schemas.microsoft.com/office/drawing/2014/main" id="{6010AA1B-258B-F8AF-C620-9EDEDE930B40}"/>
                </a:ext>
              </a:extLst>
            </p:cNvPr>
            <p:cNvSpPr/>
            <p:nvPr/>
          </p:nvSpPr>
          <p:spPr>
            <a:xfrm>
              <a:off x="3842839" y="3343478"/>
              <a:ext cx="245318" cy="118679"/>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09" name="Rectangle 1308">
              <a:extLst>
                <a:ext uri="{FF2B5EF4-FFF2-40B4-BE49-F238E27FC236}">
                  <a16:creationId xmlns:a16="http://schemas.microsoft.com/office/drawing/2014/main" id="{334FB467-38CB-D01B-C4E5-3402BA55A426}"/>
                </a:ext>
              </a:extLst>
            </p:cNvPr>
            <p:cNvSpPr/>
            <p:nvPr/>
          </p:nvSpPr>
          <p:spPr>
            <a:xfrm>
              <a:off x="3842839" y="3699516"/>
              <a:ext cx="245318" cy="118679"/>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10" name="Rectangle 1309">
              <a:extLst>
                <a:ext uri="{FF2B5EF4-FFF2-40B4-BE49-F238E27FC236}">
                  <a16:creationId xmlns:a16="http://schemas.microsoft.com/office/drawing/2014/main" id="{F51E2811-F6F2-9A26-AD8D-6790460E0E65}"/>
                </a:ext>
              </a:extLst>
            </p:cNvPr>
            <p:cNvSpPr/>
            <p:nvPr/>
          </p:nvSpPr>
          <p:spPr>
            <a:xfrm>
              <a:off x="3842839" y="3580837"/>
              <a:ext cx="245318" cy="118679"/>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1311" name="Rectangle 1310">
            <a:extLst>
              <a:ext uri="{FF2B5EF4-FFF2-40B4-BE49-F238E27FC236}">
                <a16:creationId xmlns:a16="http://schemas.microsoft.com/office/drawing/2014/main" id="{3F9A9618-9768-E073-E380-7A5ACA1437FC}"/>
              </a:ext>
            </a:extLst>
          </p:cNvPr>
          <p:cNvSpPr/>
          <p:nvPr/>
        </p:nvSpPr>
        <p:spPr>
          <a:xfrm>
            <a:off x="10026469" y="2070011"/>
            <a:ext cx="251532" cy="51692"/>
          </a:xfrm>
          <a:prstGeom prst="rect">
            <a:avLst/>
          </a:prstGeom>
          <a:solidFill>
            <a:srgbClr val="00B0F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12" name="Rectangle 1311">
            <a:extLst>
              <a:ext uri="{FF2B5EF4-FFF2-40B4-BE49-F238E27FC236}">
                <a16:creationId xmlns:a16="http://schemas.microsoft.com/office/drawing/2014/main" id="{75B1BFAE-F4B2-E4AB-FE6A-6DBEF55B73AE}"/>
              </a:ext>
            </a:extLst>
          </p:cNvPr>
          <p:cNvSpPr/>
          <p:nvPr/>
        </p:nvSpPr>
        <p:spPr>
          <a:xfrm>
            <a:off x="10026469" y="2018319"/>
            <a:ext cx="251532" cy="51692"/>
          </a:xfrm>
          <a:prstGeom prst="rect">
            <a:avLst/>
          </a:prstGeom>
          <a:solidFill>
            <a:srgbClr val="00B05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13" name="Rectangle 1312">
            <a:extLst>
              <a:ext uri="{FF2B5EF4-FFF2-40B4-BE49-F238E27FC236}">
                <a16:creationId xmlns:a16="http://schemas.microsoft.com/office/drawing/2014/main" id="{A546E834-93D2-3BFB-96A6-BFDB8D348032}"/>
              </a:ext>
            </a:extLst>
          </p:cNvPr>
          <p:cNvSpPr/>
          <p:nvPr/>
        </p:nvSpPr>
        <p:spPr>
          <a:xfrm>
            <a:off x="10025757" y="2070011"/>
            <a:ext cx="125766" cy="51692"/>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14" name="Rectangle 1313">
            <a:extLst>
              <a:ext uri="{FF2B5EF4-FFF2-40B4-BE49-F238E27FC236}">
                <a16:creationId xmlns:a16="http://schemas.microsoft.com/office/drawing/2014/main" id="{0813D0BD-A464-C186-A05F-EE231A551EB7}"/>
              </a:ext>
            </a:extLst>
          </p:cNvPr>
          <p:cNvSpPr/>
          <p:nvPr/>
        </p:nvSpPr>
        <p:spPr>
          <a:xfrm>
            <a:off x="10025757" y="2018319"/>
            <a:ext cx="125766" cy="51692"/>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15" name="Rectangle 1314">
            <a:extLst>
              <a:ext uri="{FF2B5EF4-FFF2-40B4-BE49-F238E27FC236}">
                <a16:creationId xmlns:a16="http://schemas.microsoft.com/office/drawing/2014/main" id="{9DCF8A13-8FB2-AA31-9509-F184B6CA37E5}"/>
              </a:ext>
            </a:extLst>
          </p:cNvPr>
          <p:cNvSpPr/>
          <p:nvPr/>
        </p:nvSpPr>
        <p:spPr>
          <a:xfrm>
            <a:off x="10025757" y="2172870"/>
            <a:ext cx="251532" cy="51692"/>
          </a:xfrm>
          <a:prstGeom prst="rect">
            <a:avLst/>
          </a:prstGeom>
          <a:solidFill>
            <a:srgbClr val="00B0F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16" name="Rectangle 1315">
            <a:extLst>
              <a:ext uri="{FF2B5EF4-FFF2-40B4-BE49-F238E27FC236}">
                <a16:creationId xmlns:a16="http://schemas.microsoft.com/office/drawing/2014/main" id="{303C2B12-D987-B47E-5EE5-8493DEB10583}"/>
              </a:ext>
            </a:extLst>
          </p:cNvPr>
          <p:cNvSpPr/>
          <p:nvPr/>
        </p:nvSpPr>
        <p:spPr>
          <a:xfrm>
            <a:off x="10025757" y="2121178"/>
            <a:ext cx="251532" cy="51692"/>
          </a:xfrm>
          <a:prstGeom prst="rect">
            <a:avLst/>
          </a:prstGeom>
          <a:solidFill>
            <a:srgbClr val="00B05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17" name="Rectangle 1316">
            <a:extLst>
              <a:ext uri="{FF2B5EF4-FFF2-40B4-BE49-F238E27FC236}">
                <a16:creationId xmlns:a16="http://schemas.microsoft.com/office/drawing/2014/main" id="{6F4D6074-26C1-7668-81FE-F0F93626955E}"/>
              </a:ext>
            </a:extLst>
          </p:cNvPr>
          <p:cNvSpPr/>
          <p:nvPr/>
        </p:nvSpPr>
        <p:spPr>
          <a:xfrm>
            <a:off x="10025045" y="2172870"/>
            <a:ext cx="125766" cy="51692"/>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18" name="Rectangle 1317">
            <a:extLst>
              <a:ext uri="{FF2B5EF4-FFF2-40B4-BE49-F238E27FC236}">
                <a16:creationId xmlns:a16="http://schemas.microsoft.com/office/drawing/2014/main" id="{6ADAC041-FA7A-A1A3-BA47-E73668C2391F}"/>
              </a:ext>
            </a:extLst>
          </p:cNvPr>
          <p:cNvSpPr/>
          <p:nvPr/>
        </p:nvSpPr>
        <p:spPr>
          <a:xfrm>
            <a:off x="10025045" y="2121178"/>
            <a:ext cx="125766" cy="51692"/>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319" name="Group 1318">
            <a:extLst>
              <a:ext uri="{FF2B5EF4-FFF2-40B4-BE49-F238E27FC236}">
                <a16:creationId xmlns:a16="http://schemas.microsoft.com/office/drawing/2014/main" id="{DD97DA8E-F0CF-E01A-45F5-D492F3D87D7F}"/>
              </a:ext>
            </a:extLst>
          </p:cNvPr>
          <p:cNvGrpSpPr/>
          <p:nvPr/>
        </p:nvGrpSpPr>
        <p:grpSpPr>
          <a:xfrm>
            <a:off x="10009123" y="2907491"/>
            <a:ext cx="252956" cy="257804"/>
            <a:chOff x="3842559" y="2002330"/>
            <a:chExt cx="492026" cy="586061"/>
          </a:xfrm>
        </p:grpSpPr>
        <p:sp>
          <p:nvSpPr>
            <p:cNvPr id="1320" name="Rectangle 1319">
              <a:extLst>
                <a:ext uri="{FF2B5EF4-FFF2-40B4-BE49-F238E27FC236}">
                  <a16:creationId xmlns:a16="http://schemas.microsoft.com/office/drawing/2014/main" id="{7740512C-D15C-016E-52C8-D68DBCF06C8B}"/>
                </a:ext>
              </a:extLst>
            </p:cNvPr>
            <p:cNvSpPr/>
            <p:nvPr/>
          </p:nvSpPr>
          <p:spPr>
            <a:xfrm>
              <a:off x="3843948" y="2121008"/>
              <a:ext cx="490637" cy="118679"/>
            </a:xfrm>
            <a:prstGeom prst="rect">
              <a:avLst/>
            </a:prstGeom>
            <a:solidFill>
              <a:srgbClr val="00B05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21" name="Rectangle 1320">
              <a:extLst>
                <a:ext uri="{FF2B5EF4-FFF2-40B4-BE49-F238E27FC236}">
                  <a16:creationId xmlns:a16="http://schemas.microsoft.com/office/drawing/2014/main" id="{1182924E-31B8-D01B-69F3-5A41D21DAAC9}"/>
                </a:ext>
              </a:extLst>
            </p:cNvPr>
            <p:cNvSpPr/>
            <p:nvPr/>
          </p:nvSpPr>
          <p:spPr>
            <a:xfrm>
              <a:off x="3843948" y="2002330"/>
              <a:ext cx="490637" cy="118679"/>
            </a:xfrm>
            <a:prstGeom prst="rect">
              <a:avLst/>
            </a:prstGeom>
            <a:solidFill>
              <a:srgbClr val="00B0F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22" name="Rectangle 1321">
              <a:extLst>
                <a:ext uri="{FF2B5EF4-FFF2-40B4-BE49-F238E27FC236}">
                  <a16:creationId xmlns:a16="http://schemas.microsoft.com/office/drawing/2014/main" id="{CCF7C3B3-E72C-B050-3E37-37EE69C29D45}"/>
                </a:ext>
              </a:extLst>
            </p:cNvPr>
            <p:cNvSpPr/>
            <p:nvPr/>
          </p:nvSpPr>
          <p:spPr>
            <a:xfrm>
              <a:off x="3843948" y="2358367"/>
              <a:ext cx="490637" cy="118679"/>
            </a:xfrm>
            <a:prstGeom prst="rect">
              <a:avLst/>
            </a:prstGeom>
            <a:solidFill>
              <a:srgbClr val="FF000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23" name="Rectangle 1322">
              <a:extLst>
                <a:ext uri="{FF2B5EF4-FFF2-40B4-BE49-F238E27FC236}">
                  <a16:creationId xmlns:a16="http://schemas.microsoft.com/office/drawing/2014/main" id="{72730B00-6088-B970-45A5-27CB10B7BE13}"/>
                </a:ext>
              </a:extLst>
            </p:cNvPr>
            <p:cNvSpPr/>
            <p:nvPr/>
          </p:nvSpPr>
          <p:spPr>
            <a:xfrm>
              <a:off x="3843948" y="2239688"/>
              <a:ext cx="490637" cy="118679"/>
            </a:xfrm>
            <a:prstGeom prst="rect">
              <a:avLst/>
            </a:prstGeom>
            <a:solidFill>
              <a:srgbClr val="FFC00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24" name="Rectangle 1323">
              <a:extLst>
                <a:ext uri="{FF2B5EF4-FFF2-40B4-BE49-F238E27FC236}">
                  <a16:creationId xmlns:a16="http://schemas.microsoft.com/office/drawing/2014/main" id="{B25D7630-579A-6290-9F52-2F25E1ABF0E7}"/>
                </a:ext>
              </a:extLst>
            </p:cNvPr>
            <p:cNvSpPr/>
            <p:nvPr/>
          </p:nvSpPr>
          <p:spPr>
            <a:xfrm>
              <a:off x="3842559" y="2121008"/>
              <a:ext cx="245318" cy="118679"/>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25" name="Rectangle 1324">
              <a:extLst>
                <a:ext uri="{FF2B5EF4-FFF2-40B4-BE49-F238E27FC236}">
                  <a16:creationId xmlns:a16="http://schemas.microsoft.com/office/drawing/2014/main" id="{7332056E-C5E6-6A41-644B-32DA2945561B}"/>
                </a:ext>
              </a:extLst>
            </p:cNvPr>
            <p:cNvSpPr/>
            <p:nvPr/>
          </p:nvSpPr>
          <p:spPr>
            <a:xfrm>
              <a:off x="3842559" y="2002330"/>
              <a:ext cx="245318" cy="118679"/>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26" name="Rectangle 1325">
              <a:extLst>
                <a:ext uri="{FF2B5EF4-FFF2-40B4-BE49-F238E27FC236}">
                  <a16:creationId xmlns:a16="http://schemas.microsoft.com/office/drawing/2014/main" id="{945837C3-0A3F-04C6-97D4-7404B3F4BEC4}"/>
                </a:ext>
              </a:extLst>
            </p:cNvPr>
            <p:cNvSpPr/>
            <p:nvPr/>
          </p:nvSpPr>
          <p:spPr>
            <a:xfrm>
              <a:off x="3842559" y="2358367"/>
              <a:ext cx="245318" cy="118679"/>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27" name="Rectangle 1326">
              <a:extLst>
                <a:ext uri="{FF2B5EF4-FFF2-40B4-BE49-F238E27FC236}">
                  <a16:creationId xmlns:a16="http://schemas.microsoft.com/office/drawing/2014/main" id="{EDD3DFDC-CA47-DA6F-AB27-370992A795B6}"/>
                </a:ext>
              </a:extLst>
            </p:cNvPr>
            <p:cNvSpPr/>
            <p:nvPr/>
          </p:nvSpPr>
          <p:spPr>
            <a:xfrm>
              <a:off x="3842559" y="2239688"/>
              <a:ext cx="245318" cy="118679"/>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28" name="Rectangle 1327">
              <a:extLst>
                <a:ext uri="{FF2B5EF4-FFF2-40B4-BE49-F238E27FC236}">
                  <a16:creationId xmlns:a16="http://schemas.microsoft.com/office/drawing/2014/main" id="{6C5C185D-6990-91B0-7CA3-8E609EFDDE75}"/>
                </a:ext>
              </a:extLst>
            </p:cNvPr>
            <p:cNvSpPr/>
            <p:nvPr/>
          </p:nvSpPr>
          <p:spPr>
            <a:xfrm>
              <a:off x="3843948" y="2469712"/>
              <a:ext cx="490637" cy="118679"/>
            </a:xfrm>
            <a:prstGeom prst="rect">
              <a:avLst/>
            </a:prstGeom>
            <a:solidFill>
              <a:srgbClr val="FF000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29" name="Rectangle 1328">
              <a:extLst>
                <a:ext uri="{FF2B5EF4-FFF2-40B4-BE49-F238E27FC236}">
                  <a16:creationId xmlns:a16="http://schemas.microsoft.com/office/drawing/2014/main" id="{F177B7CB-A114-3432-6D9E-B648C7F56F02}"/>
                </a:ext>
              </a:extLst>
            </p:cNvPr>
            <p:cNvSpPr/>
            <p:nvPr/>
          </p:nvSpPr>
          <p:spPr>
            <a:xfrm>
              <a:off x="3842559" y="2469712"/>
              <a:ext cx="245318" cy="118679"/>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1330" name="Group 1329">
            <a:extLst>
              <a:ext uri="{FF2B5EF4-FFF2-40B4-BE49-F238E27FC236}">
                <a16:creationId xmlns:a16="http://schemas.microsoft.com/office/drawing/2014/main" id="{25D47862-45FF-C0BC-D4A4-C0446A65B543}"/>
              </a:ext>
            </a:extLst>
          </p:cNvPr>
          <p:cNvGrpSpPr/>
          <p:nvPr/>
        </p:nvGrpSpPr>
        <p:grpSpPr>
          <a:xfrm>
            <a:off x="10033315" y="4297223"/>
            <a:ext cx="252244" cy="103384"/>
            <a:chOff x="3847081" y="755581"/>
            <a:chExt cx="273548" cy="128342"/>
          </a:xfrm>
        </p:grpSpPr>
        <p:sp>
          <p:nvSpPr>
            <p:cNvPr id="1331" name="Rectangle 1330">
              <a:extLst>
                <a:ext uri="{FF2B5EF4-FFF2-40B4-BE49-F238E27FC236}">
                  <a16:creationId xmlns:a16="http://schemas.microsoft.com/office/drawing/2014/main" id="{E591BE64-40CF-7649-5FBA-41AD41896DF0}"/>
                </a:ext>
              </a:extLst>
            </p:cNvPr>
            <p:cNvSpPr/>
            <p:nvPr/>
          </p:nvSpPr>
          <p:spPr>
            <a:xfrm>
              <a:off x="3847853" y="819752"/>
              <a:ext cx="272776" cy="64171"/>
            </a:xfrm>
            <a:prstGeom prst="rect">
              <a:avLst/>
            </a:prstGeom>
            <a:solidFill>
              <a:srgbClr val="00B0F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32" name="Rectangle 1331">
              <a:extLst>
                <a:ext uri="{FF2B5EF4-FFF2-40B4-BE49-F238E27FC236}">
                  <a16:creationId xmlns:a16="http://schemas.microsoft.com/office/drawing/2014/main" id="{06F91A09-802F-342F-11EF-9AD9D9B66CA8}"/>
                </a:ext>
              </a:extLst>
            </p:cNvPr>
            <p:cNvSpPr/>
            <p:nvPr/>
          </p:nvSpPr>
          <p:spPr>
            <a:xfrm>
              <a:off x="3847853" y="755581"/>
              <a:ext cx="272776" cy="64171"/>
            </a:xfrm>
            <a:prstGeom prst="rect">
              <a:avLst/>
            </a:prstGeom>
            <a:solidFill>
              <a:srgbClr val="00B05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33" name="Rectangle 1332">
              <a:extLst>
                <a:ext uri="{FF2B5EF4-FFF2-40B4-BE49-F238E27FC236}">
                  <a16:creationId xmlns:a16="http://schemas.microsoft.com/office/drawing/2014/main" id="{8C313D9C-2CDE-112F-4601-AD64CE58DE76}"/>
                </a:ext>
              </a:extLst>
            </p:cNvPr>
            <p:cNvSpPr/>
            <p:nvPr/>
          </p:nvSpPr>
          <p:spPr>
            <a:xfrm>
              <a:off x="3847081" y="819752"/>
              <a:ext cx="136388" cy="64171"/>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34" name="Rectangle 1333">
              <a:extLst>
                <a:ext uri="{FF2B5EF4-FFF2-40B4-BE49-F238E27FC236}">
                  <a16:creationId xmlns:a16="http://schemas.microsoft.com/office/drawing/2014/main" id="{3F905F4C-E217-87E9-A00C-159559639C1E}"/>
                </a:ext>
              </a:extLst>
            </p:cNvPr>
            <p:cNvSpPr/>
            <p:nvPr/>
          </p:nvSpPr>
          <p:spPr>
            <a:xfrm>
              <a:off x="3847081" y="755581"/>
              <a:ext cx="136388" cy="64171"/>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1335" name="Group 1334">
            <a:extLst>
              <a:ext uri="{FF2B5EF4-FFF2-40B4-BE49-F238E27FC236}">
                <a16:creationId xmlns:a16="http://schemas.microsoft.com/office/drawing/2014/main" id="{85E041DD-5DA9-4479-54A4-12D0D1FAA3B7}"/>
              </a:ext>
            </a:extLst>
          </p:cNvPr>
          <p:cNvGrpSpPr/>
          <p:nvPr/>
        </p:nvGrpSpPr>
        <p:grpSpPr>
          <a:xfrm>
            <a:off x="10007427" y="6028997"/>
            <a:ext cx="252957" cy="257935"/>
            <a:chOff x="3549410" y="5707704"/>
            <a:chExt cx="274321" cy="320203"/>
          </a:xfrm>
        </p:grpSpPr>
        <p:grpSp>
          <p:nvGrpSpPr>
            <p:cNvPr id="1336" name="Group 1335">
              <a:extLst>
                <a:ext uri="{FF2B5EF4-FFF2-40B4-BE49-F238E27FC236}">
                  <a16:creationId xmlns:a16="http://schemas.microsoft.com/office/drawing/2014/main" id="{233ADAA9-57EB-9FF2-7C25-028D46F29416}"/>
                </a:ext>
              </a:extLst>
            </p:cNvPr>
            <p:cNvGrpSpPr/>
            <p:nvPr/>
          </p:nvGrpSpPr>
          <p:grpSpPr>
            <a:xfrm>
              <a:off x="3549411" y="5707704"/>
              <a:ext cx="274320" cy="192024"/>
              <a:chOff x="4720651" y="6145116"/>
              <a:chExt cx="605309" cy="467009"/>
            </a:xfrm>
          </p:grpSpPr>
          <p:sp>
            <p:nvSpPr>
              <p:cNvPr id="1342" name="Rectangle 1341">
                <a:extLst>
                  <a:ext uri="{FF2B5EF4-FFF2-40B4-BE49-F238E27FC236}">
                    <a16:creationId xmlns:a16="http://schemas.microsoft.com/office/drawing/2014/main" id="{3D54A760-0718-1B57-8904-E301615BB9F2}"/>
                  </a:ext>
                </a:extLst>
              </p:cNvPr>
              <p:cNvSpPr/>
              <p:nvPr/>
            </p:nvSpPr>
            <p:spPr>
              <a:xfrm>
                <a:off x="4722359" y="6300786"/>
                <a:ext cx="603601" cy="155669"/>
              </a:xfrm>
              <a:prstGeom prst="rect">
                <a:avLst/>
              </a:prstGeom>
              <a:solidFill>
                <a:srgbClr val="FF000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43" name="Rectangle 1342">
                <a:extLst>
                  <a:ext uri="{FF2B5EF4-FFF2-40B4-BE49-F238E27FC236}">
                    <a16:creationId xmlns:a16="http://schemas.microsoft.com/office/drawing/2014/main" id="{A520AC12-3803-86B7-2B3B-70F32BB4F16D}"/>
                  </a:ext>
                </a:extLst>
              </p:cNvPr>
              <p:cNvSpPr/>
              <p:nvPr/>
            </p:nvSpPr>
            <p:spPr>
              <a:xfrm>
                <a:off x="4722359" y="6145116"/>
                <a:ext cx="603601" cy="155669"/>
              </a:xfrm>
              <a:prstGeom prst="rect">
                <a:avLst/>
              </a:prstGeom>
              <a:solidFill>
                <a:srgbClr val="7030A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44" name="Rectangle 1343">
                <a:extLst>
                  <a:ext uri="{FF2B5EF4-FFF2-40B4-BE49-F238E27FC236}">
                    <a16:creationId xmlns:a16="http://schemas.microsoft.com/office/drawing/2014/main" id="{9FD42734-1B26-1231-E936-98881BCAB864}"/>
                  </a:ext>
                </a:extLst>
              </p:cNvPr>
              <p:cNvSpPr/>
              <p:nvPr/>
            </p:nvSpPr>
            <p:spPr>
              <a:xfrm>
                <a:off x="4722359" y="6456456"/>
                <a:ext cx="603601" cy="155669"/>
              </a:xfrm>
              <a:prstGeom prst="rect">
                <a:avLst/>
              </a:prstGeom>
              <a:solidFill>
                <a:srgbClr val="00B0F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45" name="Rectangle 1344">
                <a:extLst>
                  <a:ext uri="{FF2B5EF4-FFF2-40B4-BE49-F238E27FC236}">
                    <a16:creationId xmlns:a16="http://schemas.microsoft.com/office/drawing/2014/main" id="{8C9F8EB6-75B0-3C4D-37D6-90F01F681888}"/>
                  </a:ext>
                </a:extLst>
              </p:cNvPr>
              <p:cNvSpPr/>
              <p:nvPr/>
            </p:nvSpPr>
            <p:spPr>
              <a:xfrm>
                <a:off x="4720651" y="6300786"/>
                <a:ext cx="301800" cy="155669"/>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46" name="Rectangle 1345">
                <a:extLst>
                  <a:ext uri="{FF2B5EF4-FFF2-40B4-BE49-F238E27FC236}">
                    <a16:creationId xmlns:a16="http://schemas.microsoft.com/office/drawing/2014/main" id="{8B656384-828F-CC1C-6120-B8D57DC7E38E}"/>
                  </a:ext>
                </a:extLst>
              </p:cNvPr>
              <p:cNvSpPr/>
              <p:nvPr/>
            </p:nvSpPr>
            <p:spPr>
              <a:xfrm>
                <a:off x="4720651" y="6145116"/>
                <a:ext cx="301800" cy="155669"/>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47" name="Rectangle 1346">
                <a:extLst>
                  <a:ext uri="{FF2B5EF4-FFF2-40B4-BE49-F238E27FC236}">
                    <a16:creationId xmlns:a16="http://schemas.microsoft.com/office/drawing/2014/main" id="{084F3445-C476-CE37-D92C-30B4A210E1AD}"/>
                  </a:ext>
                </a:extLst>
              </p:cNvPr>
              <p:cNvSpPr/>
              <p:nvPr/>
            </p:nvSpPr>
            <p:spPr>
              <a:xfrm>
                <a:off x="4720651" y="6456456"/>
                <a:ext cx="301800" cy="155669"/>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1337" name="Group 1336">
              <a:extLst>
                <a:ext uri="{FF2B5EF4-FFF2-40B4-BE49-F238E27FC236}">
                  <a16:creationId xmlns:a16="http://schemas.microsoft.com/office/drawing/2014/main" id="{E0D7C3D3-99F9-D6A0-37D4-92DA3EF5B510}"/>
                </a:ext>
              </a:extLst>
            </p:cNvPr>
            <p:cNvGrpSpPr/>
            <p:nvPr/>
          </p:nvGrpSpPr>
          <p:grpSpPr>
            <a:xfrm>
              <a:off x="3549410" y="5899565"/>
              <a:ext cx="273548" cy="128342"/>
              <a:chOff x="3847081" y="755581"/>
              <a:chExt cx="273548" cy="128342"/>
            </a:xfrm>
          </p:grpSpPr>
          <p:sp>
            <p:nvSpPr>
              <p:cNvPr id="1338" name="Rectangle 1337">
                <a:extLst>
                  <a:ext uri="{FF2B5EF4-FFF2-40B4-BE49-F238E27FC236}">
                    <a16:creationId xmlns:a16="http://schemas.microsoft.com/office/drawing/2014/main" id="{A5C30312-DDD1-7F0D-B80B-2B151C08799F}"/>
                  </a:ext>
                </a:extLst>
              </p:cNvPr>
              <p:cNvSpPr/>
              <p:nvPr/>
            </p:nvSpPr>
            <p:spPr>
              <a:xfrm>
                <a:off x="3847853" y="819752"/>
                <a:ext cx="272776" cy="64171"/>
              </a:xfrm>
              <a:prstGeom prst="rect">
                <a:avLst/>
              </a:prstGeom>
              <a:solidFill>
                <a:srgbClr val="00B0F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39" name="Rectangle 1338">
                <a:extLst>
                  <a:ext uri="{FF2B5EF4-FFF2-40B4-BE49-F238E27FC236}">
                    <a16:creationId xmlns:a16="http://schemas.microsoft.com/office/drawing/2014/main" id="{7C451E2F-3643-9062-C2E1-81C64556375A}"/>
                  </a:ext>
                </a:extLst>
              </p:cNvPr>
              <p:cNvSpPr/>
              <p:nvPr/>
            </p:nvSpPr>
            <p:spPr>
              <a:xfrm>
                <a:off x="3847853" y="755581"/>
                <a:ext cx="272776" cy="64171"/>
              </a:xfrm>
              <a:prstGeom prst="rect">
                <a:avLst/>
              </a:prstGeom>
              <a:solidFill>
                <a:srgbClr val="00B05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40" name="Rectangle 1339">
                <a:extLst>
                  <a:ext uri="{FF2B5EF4-FFF2-40B4-BE49-F238E27FC236}">
                    <a16:creationId xmlns:a16="http://schemas.microsoft.com/office/drawing/2014/main" id="{13FD3BD9-B3F4-1C01-A78E-27E04E4FA1F3}"/>
                  </a:ext>
                </a:extLst>
              </p:cNvPr>
              <p:cNvSpPr/>
              <p:nvPr/>
            </p:nvSpPr>
            <p:spPr>
              <a:xfrm>
                <a:off x="3847081" y="819752"/>
                <a:ext cx="136388" cy="64171"/>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41" name="Rectangle 1340">
                <a:extLst>
                  <a:ext uri="{FF2B5EF4-FFF2-40B4-BE49-F238E27FC236}">
                    <a16:creationId xmlns:a16="http://schemas.microsoft.com/office/drawing/2014/main" id="{E4C158DB-B7FD-AE1B-2533-21C889AAF145}"/>
                  </a:ext>
                </a:extLst>
              </p:cNvPr>
              <p:cNvSpPr/>
              <p:nvPr/>
            </p:nvSpPr>
            <p:spPr>
              <a:xfrm>
                <a:off x="3847081" y="755581"/>
                <a:ext cx="136388" cy="64171"/>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cxnSp>
        <p:nvCxnSpPr>
          <p:cNvPr id="1349" name="Connector: Elbow 1348">
            <a:extLst>
              <a:ext uri="{FF2B5EF4-FFF2-40B4-BE49-F238E27FC236}">
                <a16:creationId xmlns:a16="http://schemas.microsoft.com/office/drawing/2014/main" id="{18AB1BFF-0365-73EC-566C-FEF4A8DE6B34}"/>
              </a:ext>
            </a:extLst>
          </p:cNvPr>
          <p:cNvCxnSpPr>
            <a:stCxn id="984" idx="0"/>
            <a:endCxn id="1175" idx="1"/>
          </p:cNvCxnSpPr>
          <p:nvPr/>
        </p:nvCxnSpPr>
        <p:spPr>
          <a:xfrm rot="16200000" flipH="1" flipV="1">
            <a:off x="5315986" y="-3992035"/>
            <a:ext cx="538920" cy="9177399"/>
          </a:xfrm>
          <a:prstGeom prst="bentConnector4">
            <a:avLst>
              <a:gd name="adj1" fmla="val -42418"/>
              <a:gd name="adj2" fmla="val 102491"/>
            </a:avLst>
          </a:prstGeom>
          <a:solidFill>
            <a:schemeClr val="tx1"/>
          </a:solidFill>
          <a:ln w="38100">
            <a:solidFill>
              <a:schemeClr val="tx1"/>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sp>
        <p:nvSpPr>
          <p:cNvPr id="1350" name="Arrow: Right 1349">
            <a:extLst>
              <a:ext uri="{FF2B5EF4-FFF2-40B4-BE49-F238E27FC236}">
                <a16:creationId xmlns:a16="http://schemas.microsoft.com/office/drawing/2014/main" id="{F8161384-E70E-03F5-F108-2C4D8156919E}"/>
              </a:ext>
            </a:extLst>
          </p:cNvPr>
          <p:cNvSpPr/>
          <p:nvPr/>
        </p:nvSpPr>
        <p:spPr>
          <a:xfrm>
            <a:off x="9018206" y="701752"/>
            <a:ext cx="312525" cy="351039"/>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52" name="Arrow: Right 1351">
            <a:extLst>
              <a:ext uri="{FF2B5EF4-FFF2-40B4-BE49-F238E27FC236}">
                <a16:creationId xmlns:a16="http://schemas.microsoft.com/office/drawing/2014/main" id="{913949A7-76B7-6369-62EF-20915A8379AA}"/>
              </a:ext>
            </a:extLst>
          </p:cNvPr>
          <p:cNvSpPr/>
          <p:nvPr/>
        </p:nvSpPr>
        <p:spPr>
          <a:xfrm>
            <a:off x="9143093" y="3973117"/>
            <a:ext cx="312525" cy="351039"/>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53" name="TextBox 1352">
            <a:extLst>
              <a:ext uri="{FF2B5EF4-FFF2-40B4-BE49-F238E27FC236}">
                <a16:creationId xmlns:a16="http://schemas.microsoft.com/office/drawing/2014/main" id="{AE573358-88A7-61C6-95B8-609687DA5B78}"/>
              </a:ext>
            </a:extLst>
          </p:cNvPr>
          <p:cNvSpPr txBox="1"/>
          <p:nvPr/>
        </p:nvSpPr>
        <p:spPr>
          <a:xfrm>
            <a:off x="9330731" y="86270"/>
            <a:ext cx="49244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Calibri" panose="020F0502020204030204"/>
                <a:ea typeface="+mn-ea"/>
                <a:cs typeface="+mn-cs"/>
              </a:rPr>
              <a:t>NO</a:t>
            </a:r>
          </a:p>
        </p:txBody>
      </p:sp>
      <p:sp>
        <p:nvSpPr>
          <p:cNvPr id="2" name="TextBox 582">
            <a:extLst>
              <a:ext uri="{FF2B5EF4-FFF2-40B4-BE49-F238E27FC236}">
                <a16:creationId xmlns:a16="http://schemas.microsoft.com/office/drawing/2014/main" id="{B8FBBB6D-4371-1526-70FE-788FE3AD5A73}"/>
              </a:ext>
            </a:extLst>
          </p:cNvPr>
          <p:cNvSpPr txBox="1"/>
          <p:nvPr/>
        </p:nvSpPr>
        <p:spPr>
          <a:xfrm>
            <a:off x="70852" y="1901328"/>
            <a:ext cx="1306736" cy="4578176"/>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sz="2000" b="1" i="1">
                <a:solidFill>
                  <a:srgbClr val="ED7D31"/>
                </a:solidFill>
                <a:latin typeface="Calibri" panose="020F0502020204030204"/>
                <a:ea typeface="Calibri"/>
                <a:cs typeface="Calibri"/>
              </a:rPr>
              <a:t>GPU 0</a:t>
            </a:r>
            <a:endParaRPr lang="en-US" sz="2000" b="1" i="1">
              <a:solidFill>
                <a:srgbClr val="ED7D31"/>
              </a:solidFill>
              <a:latin typeface="Calibri" panose="020F0502020204030204"/>
            </a:endParaRPr>
          </a:p>
          <a:p>
            <a:pPr>
              <a:defRPr/>
            </a:pPr>
            <a:endParaRPr lang="en-US" sz="2000" b="1" i="1">
              <a:solidFill>
                <a:srgbClr val="ED7D31"/>
              </a:solidFill>
              <a:latin typeface="Calibri" panose="020F0502020204030204"/>
            </a:endParaRPr>
          </a:p>
          <a:p>
            <a:pPr>
              <a:defRPr/>
            </a:pPr>
            <a:endParaRPr lang="en-US" sz="2000" b="1" i="1">
              <a:solidFill>
                <a:srgbClr val="ED7D31"/>
              </a:solidFill>
              <a:latin typeface="Calibri" panose="020F0502020204030204"/>
            </a:endParaRPr>
          </a:p>
          <a:p>
            <a:pPr>
              <a:defRPr/>
            </a:pPr>
            <a:r>
              <a:rPr lang="en-US" sz="2000" b="1" i="1">
                <a:solidFill>
                  <a:srgbClr val="ED7D31"/>
                </a:solidFill>
                <a:latin typeface="Calibri" panose="020F0502020204030204"/>
              </a:rPr>
              <a:t>GPU 1</a:t>
            </a:r>
            <a:endParaRPr lang="en-US" sz="2000" b="1" i="1" u="none" strike="noStrike" kern="1200" cap="none" spc="0" normalizeH="0" baseline="0" noProof="0">
              <a:ln>
                <a:noFill/>
              </a:ln>
              <a:solidFill>
                <a:srgbClr val="ED7D31"/>
              </a:solidFill>
              <a:effectLst/>
              <a:uLnTx/>
              <a:uFillTx/>
              <a:latin typeface="Calibri" panose="020F0502020204030204"/>
              <a:ea typeface="Calibri"/>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1" i="1" u="none" strike="noStrike" kern="1200" cap="none" spc="0" normalizeH="0" baseline="0" noProof="0">
              <a:ln>
                <a:noFill/>
              </a:ln>
              <a:solidFill>
                <a:srgbClr val="ED7D31">
                  <a:lumMod val="50000"/>
                </a:srgbClr>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1" i="1" u="none" strike="noStrike" kern="1200" cap="none" spc="0" normalizeH="0" baseline="0" noProof="0">
              <a:ln>
                <a:noFill/>
              </a:ln>
              <a:solidFill>
                <a:srgbClr val="ED7D31">
                  <a:lumMod val="50000"/>
                </a:srgbClr>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1" i="1" u="none" strike="noStrike" kern="1200" cap="none" spc="0" normalizeH="0" baseline="0" noProof="0">
              <a:ln>
                <a:noFill/>
              </a:ln>
              <a:solidFill>
                <a:srgbClr val="ED7D31">
                  <a:lumMod val="50000"/>
                </a:srgbClr>
              </a:solidFill>
              <a:effectLst/>
              <a:uLnTx/>
              <a:uFillTx/>
              <a:latin typeface="Calibri" panose="020F0502020204030204"/>
              <a:ea typeface="+mn-ea"/>
              <a:cs typeface="+mn-cs"/>
            </a:endParaRPr>
          </a:p>
          <a:p>
            <a:pPr>
              <a:defRPr/>
            </a:pPr>
            <a:endParaRPr lang="en-US" sz="1350" b="1" i="1">
              <a:solidFill>
                <a:srgbClr val="ED7D31"/>
              </a:solidFill>
              <a:latin typeface="Calibri" panose="020F0502020204030204"/>
            </a:endParaRPr>
          </a:p>
          <a:p>
            <a:pPr>
              <a:defRPr/>
            </a:pPr>
            <a:r>
              <a:rPr lang="en-US" sz="2000" b="1" i="1">
                <a:solidFill>
                  <a:srgbClr val="ED7D31"/>
                </a:solidFill>
                <a:latin typeface="Calibri" panose="020F0502020204030204"/>
              </a:rPr>
              <a:t>GPU 2</a:t>
            </a:r>
            <a:endParaRPr lang="en-US" sz="2000" b="1" i="1" u="none" strike="noStrike" kern="1200" cap="none" spc="0" normalizeH="0" baseline="0" noProof="0">
              <a:ln>
                <a:noFill/>
              </a:ln>
              <a:solidFill>
                <a:srgbClr val="ED7D31"/>
              </a:solidFill>
              <a:effectLst/>
              <a:uLnTx/>
              <a:uFillTx/>
              <a:latin typeface="Calibri" panose="020F0502020204030204"/>
              <a:ea typeface="Calibri"/>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1" i="1" u="none" strike="noStrike" kern="1200" cap="none" spc="0" normalizeH="0" baseline="0" noProof="0">
              <a:ln>
                <a:noFill/>
              </a:ln>
              <a:solidFill>
                <a:srgbClr val="ED7D31">
                  <a:lumMod val="50000"/>
                </a:srgbClr>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1" i="1" u="none" strike="noStrike" kern="1200" cap="none" spc="0" normalizeH="0" baseline="0" noProof="0">
              <a:ln>
                <a:noFill/>
              </a:ln>
              <a:solidFill>
                <a:srgbClr val="ED7D31">
                  <a:lumMod val="50000"/>
                </a:srgbClr>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1" i="1" u="none" strike="noStrike" kern="1200" cap="none" spc="0" normalizeH="0" baseline="0" noProof="0">
              <a:ln>
                <a:noFill/>
              </a:ln>
              <a:solidFill>
                <a:srgbClr val="ED7D31">
                  <a:lumMod val="50000"/>
                </a:srgbClr>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1" i="1" u="none" strike="noStrike" kern="1200" cap="none" spc="0" normalizeH="0" baseline="0" noProof="0">
              <a:ln>
                <a:noFill/>
              </a:ln>
              <a:solidFill>
                <a:srgbClr val="ED7D31">
                  <a:lumMod val="50000"/>
                </a:srgbClr>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b="1" i="1">
                <a:solidFill>
                  <a:srgbClr val="ED7D31"/>
                </a:solidFill>
                <a:latin typeface="Calibri" panose="020F0502020204030204"/>
              </a:rPr>
              <a:t>GPU</a:t>
            </a:r>
            <a:r>
              <a:rPr kumimoji="0" lang="en-US" sz="2000" b="1" i="1" u="none" strike="noStrike" kern="1200" cap="none" spc="0" normalizeH="0" baseline="0" noProof="0">
                <a:ln>
                  <a:noFill/>
                </a:ln>
                <a:solidFill>
                  <a:srgbClr val="ED7D31"/>
                </a:solidFill>
                <a:effectLst/>
                <a:uLnTx/>
                <a:uFillTx/>
                <a:latin typeface="Calibri" panose="020F0502020204030204"/>
                <a:ea typeface="+mn-ea"/>
                <a:cs typeface="+mn-cs"/>
              </a:rPr>
              <a:t> 3</a:t>
            </a:r>
            <a:endParaRPr lang="en-US" sz="2000" b="1" i="1" u="none" strike="noStrike" kern="1200" cap="none" spc="0" normalizeH="0" baseline="0" noProof="0">
              <a:ln>
                <a:noFill/>
              </a:ln>
              <a:solidFill>
                <a:srgbClr val="ED7D31"/>
              </a:solidFill>
              <a:effectLst/>
              <a:uLnTx/>
              <a:uFillTx/>
              <a:latin typeface="Calibri" panose="020F0502020204030204"/>
              <a:ea typeface="Calibri"/>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1" i="1" u="none" strike="noStrike" kern="1200" cap="none" spc="0" normalizeH="0" baseline="0" noProof="0">
              <a:ln>
                <a:noFill/>
              </a:ln>
              <a:solidFill>
                <a:srgbClr val="ED7D31">
                  <a:lumMod val="50000"/>
                </a:srgbClr>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1" i="1" u="none" strike="noStrike" kern="1200" cap="none" spc="0" normalizeH="0" baseline="0" noProof="0">
              <a:ln>
                <a:noFill/>
              </a:ln>
              <a:solidFill>
                <a:srgbClr val="ED7D31">
                  <a:lumMod val="50000"/>
                </a:srgbClr>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1" i="1" u="none" strike="noStrike" kern="1200" cap="none" spc="0" normalizeH="0" baseline="0" noProof="0">
              <a:ln>
                <a:noFill/>
              </a:ln>
              <a:solidFill>
                <a:srgbClr val="ED7D31">
                  <a:lumMod val="50000"/>
                </a:srgbClr>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b="1" i="1">
                <a:solidFill>
                  <a:srgbClr val="ED7D31"/>
                </a:solidFill>
                <a:latin typeface="Calibri" panose="020F0502020204030204"/>
              </a:rPr>
              <a:t>GPU</a:t>
            </a:r>
            <a:r>
              <a:rPr kumimoji="0" lang="en-US" sz="2000" b="1" i="1" u="none" strike="noStrike" kern="1200" cap="none" spc="0" normalizeH="0" baseline="0" noProof="0">
                <a:ln>
                  <a:noFill/>
                </a:ln>
                <a:solidFill>
                  <a:srgbClr val="ED7D31"/>
                </a:solidFill>
                <a:effectLst/>
                <a:uLnTx/>
                <a:uFillTx/>
                <a:latin typeface="Calibri" panose="020F0502020204030204"/>
                <a:ea typeface="+mn-ea"/>
                <a:cs typeface="+mn-cs"/>
              </a:rPr>
              <a:t> 4</a:t>
            </a:r>
            <a:endParaRPr lang="en-US" sz="2000" b="1" i="1" u="none" strike="noStrike" kern="1200" cap="none" spc="0" normalizeH="0" baseline="0" noProof="0">
              <a:ln>
                <a:noFill/>
              </a:ln>
              <a:solidFill>
                <a:srgbClr val="ED7D31"/>
              </a:solidFill>
              <a:effectLst/>
              <a:uLnTx/>
              <a:uFillTx/>
              <a:latin typeface="Calibri" panose="020F0502020204030204"/>
              <a:ea typeface="Calibri"/>
              <a:cs typeface="Calibri"/>
            </a:endParaRPr>
          </a:p>
        </p:txBody>
      </p:sp>
    </p:spTree>
    <p:extLst>
      <p:ext uri="{BB962C8B-B14F-4D97-AF65-F5344CB8AC3E}">
        <p14:creationId xmlns:p14="http://schemas.microsoft.com/office/powerpoint/2010/main" val="140737410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62" name="Group 961">
            <a:extLst>
              <a:ext uri="{FF2B5EF4-FFF2-40B4-BE49-F238E27FC236}">
                <a16:creationId xmlns:a16="http://schemas.microsoft.com/office/drawing/2014/main" id="{FAE6C232-63D0-458D-A246-1E482408944C}"/>
              </a:ext>
            </a:extLst>
          </p:cNvPr>
          <p:cNvGrpSpPr/>
          <p:nvPr/>
        </p:nvGrpSpPr>
        <p:grpSpPr>
          <a:xfrm>
            <a:off x="5270314" y="1674713"/>
            <a:ext cx="1486606" cy="5106428"/>
            <a:chOff x="9399151" y="459490"/>
            <a:chExt cx="1612160" cy="6339160"/>
          </a:xfrm>
        </p:grpSpPr>
        <p:sp>
          <p:nvSpPr>
            <p:cNvPr id="838" name="Rectangle 837">
              <a:extLst>
                <a:ext uri="{FF2B5EF4-FFF2-40B4-BE49-F238E27FC236}">
                  <a16:creationId xmlns:a16="http://schemas.microsoft.com/office/drawing/2014/main" id="{5B345085-DCBC-4D61-A9BC-E01B5A01E309}"/>
                </a:ext>
              </a:extLst>
            </p:cNvPr>
            <p:cNvSpPr/>
            <p:nvPr/>
          </p:nvSpPr>
          <p:spPr>
            <a:xfrm>
              <a:off x="9407336" y="3039939"/>
              <a:ext cx="1603975" cy="116145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39" name="Rectangle 838">
              <a:extLst>
                <a:ext uri="{FF2B5EF4-FFF2-40B4-BE49-F238E27FC236}">
                  <a16:creationId xmlns:a16="http://schemas.microsoft.com/office/drawing/2014/main" id="{D3826948-84A8-40A3-A1A7-6D0965366CF7}"/>
                </a:ext>
              </a:extLst>
            </p:cNvPr>
            <p:cNvSpPr/>
            <p:nvPr/>
          </p:nvSpPr>
          <p:spPr>
            <a:xfrm>
              <a:off x="9407336" y="4341095"/>
              <a:ext cx="1603975" cy="115604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40" name="Rectangle 839">
              <a:extLst>
                <a:ext uri="{FF2B5EF4-FFF2-40B4-BE49-F238E27FC236}">
                  <a16:creationId xmlns:a16="http://schemas.microsoft.com/office/drawing/2014/main" id="{A435D39B-9363-4D25-A216-5DFFBB36F5FE}"/>
                </a:ext>
              </a:extLst>
            </p:cNvPr>
            <p:cNvSpPr/>
            <p:nvPr/>
          </p:nvSpPr>
          <p:spPr>
            <a:xfrm>
              <a:off x="9407335" y="5617588"/>
              <a:ext cx="1603975" cy="118106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41" name="Rectangle 840">
              <a:extLst>
                <a:ext uri="{FF2B5EF4-FFF2-40B4-BE49-F238E27FC236}">
                  <a16:creationId xmlns:a16="http://schemas.microsoft.com/office/drawing/2014/main" id="{97FE3849-1106-4A87-A8C2-2C8BEC48F3B1}"/>
                </a:ext>
              </a:extLst>
            </p:cNvPr>
            <p:cNvSpPr/>
            <p:nvPr/>
          </p:nvSpPr>
          <p:spPr>
            <a:xfrm>
              <a:off x="9399151" y="1754878"/>
              <a:ext cx="1603975" cy="115958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42" name="Rectangle 841">
              <a:extLst>
                <a:ext uri="{FF2B5EF4-FFF2-40B4-BE49-F238E27FC236}">
                  <a16:creationId xmlns:a16="http://schemas.microsoft.com/office/drawing/2014/main" id="{CC94CB61-72F4-4FA8-8E2E-D0C82E162506}"/>
                </a:ext>
              </a:extLst>
            </p:cNvPr>
            <p:cNvSpPr/>
            <p:nvPr/>
          </p:nvSpPr>
          <p:spPr>
            <a:xfrm>
              <a:off x="9401311" y="459490"/>
              <a:ext cx="1609251" cy="116880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848" name="Group 847">
              <a:extLst>
                <a:ext uri="{FF2B5EF4-FFF2-40B4-BE49-F238E27FC236}">
                  <a16:creationId xmlns:a16="http://schemas.microsoft.com/office/drawing/2014/main" id="{06171EBC-DB7A-43CA-99F4-A3D5116BFA64}"/>
                </a:ext>
              </a:extLst>
            </p:cNvPr>
            <p:cNvGrpSpPr/>
            <p:nvPr/>
          </p:nvGrpSpPr>
          <p:grpSpPr>
            <a:xfrm>
              <a:off x="9514893" y="4715501"/>
              <a:ext cx="274320" cy="256032"/>
              <a:chOff x="-4761" y="4708701"/>
              <a:chExt cx="699768" cy="626065"/>
            </a:xfrm>
          </p:grpSpPr>
          <p:sp>
            <p:nvSpPr>
              <p:cNvPr id="849" name="Rectangle 848">
                <a:extLst>
                  <a:ext uri="{FF2B5EF4-FFF2-40B4-BE49-F238E27FC236}">
                    <a16:creationId xmlns:a16="http://schemas.microsoft.com/office/drawing/2014/main" id="{FB0C5AB4-3F0B-46CA-8E8B-DCEFE9F1BDA5}"/>
                  </a:ext>
                </a:extLst>
              </p:cNvPr>
              <p:cNvSpPr/>
              <p:nvPr/>
            </p:nvSpPr>
            <p:spPr>
              <a:xfrm>
                <a:off x="-2782" y="4865218"/>
                <a:ext cx="697789" cy="156516"/>
              </a:xfrm>
              <a:prstGeom prst="rect">
                <a:avLst/>
              </a:prstGeom>
              <a:solidFill>
                <a:srgbClr val="7030A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50" name="Rectangle 849">
                <a:extLst>
                  <a:ext uri="{FF2B5EF4-FFF2-40B4-BE49-F238E27FC236}">
                    <a16:creationId xmlns:a16="http://schemas.microsoft.com/office/drawing/2014/main" id="{852A2F62-C34F-4E11-9072-CD49DD6FC017}"/>
                  </a:ext>
                </a:extLst>
              </p:cNvPr>
              <p:cNvSpPr/>
              <p:nvPr/>
            </p:nvSpPr>
            <p:spPr>
              <a:xfrm>
                <a:off x="-2782" y="4708701"/>
                <a:ext cx="697789" cy="156516"/>
              </a:xfrm>
              <a:prstGeom prst="rect">
                <a:avLst/>
              </a:prstGeom>
              <a:solidFill>
                <a:srgbClr val="7030A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51" name="Rectangle 850">
                <a:extLst>
                  <a:ext uri="{FF2B5EF4-FFF2-40B4-BE49-F238E27FC236}">
                    <a16:creationId xmlns:a16="http://schemas.microsoft.com/office/drawing/2014/main" id="{9149DACF-2288-4E2A-99C9-338DE4766A22}"/>
                  </a:ext>
                </a:extLst>
              </p:cNvPr>
              <p:cNvSpPr/>
              <p:nvPr/>
            </p:nvSpPr>
            <p:spPr>
              <a:xfrm>
                <a:off x="-2782" y="5178250"/>
                <a:ext cx="697789" cy="156516"/>
              </a:xfrm>
              <a:prstGeom prst="rect">
                <a:avLst/>
              </a:prstGeom>
              <a:solidFill>
                <a:srgbClr val="00B05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52" name="Rectangle 851">
                <a:extLst>
                  <a:ext uri="{FF2B5EF4-FFF2-40B4-BE49-F238E27FC236}">
                    <a16:creationId xmlns:a16="http://schemas.microsoft.com/office/drawing/2014/main" id="{6546E4FA-7424-4B21-8E79-FB4B3A98C63B}"/>
                  </a:ext>
                </a:extLst>
              </p:cNvPr>
              <p:cNvSpPr/>
              <p:nvPr/>
            </p:nvSpPr>
            <p:spPr>
              <a:xfrm>
                <a:off x="-2782" y="5021734"/>
                <a:ext cx="697789" cy="156516"/>
              </a:xfrm>
              <a:prstGeom prst="rect">
                <a:avLst/>
              </a:prstGeom>
              <a:solidFill>
                <a:srgbClr val="FFC00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53" name="Rectangle 852">
                <a:extLst>
                  <a:ext uri="{FF2B5EF4-FFF2-40B4-BE49-F238E27FC236}">
                    <a16:creationId xmlns:a16="http://schemas.microsoft.com/office/drawing/2014/main" id="{5DF09EB3-3F80-4EE9-AD3D-B96A88E2DCBC}"/>
                  </a:ext>
                </a:extLst>
              </p:cNvPr>
              <p:cNvSpPr/>
              <p:nvPr/>
            </p:nvSpPr>
            <p:spPr>
              <a:xfrm>
                <a:off x="-4761" y="4865218"/>
                <a:ext cx="348894" cy="156516"/>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54" name="Rectangle 853">
                <a:extLst>
                  <a:ext uri="{FF2B5EF4-FFF2-40B4-BE49-F238E27FC236}">
                    <a16:creationId xmlns:a16="http://schemas.microsoft.com/office/drawing/2014/main" id="{FBCECA48-6E4F-465B-9872-F71E10C9F711}"/>
                  </a:ext>
                </a:extLst>
              </p:cNvPr>
              <p:cNvSpPr/>
              <p:nvPr/>
            </p:nvSpPr>
            <p:spPr>
              <a:xfrm>
                <a:off x="-4761" y="4708701"/>
                <a:ext cx="348894" cy="156516"/>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55" name="Rectangle 854">
                <a:extLst>
                  <a:ext uri="{FF2B5EF4-FFF2-40B4-BE49-F238E27FC236}">
                    <a16:creationId xmlns:a16="http://schemas.microsoft.com/office/drawing/2014/main" id="{919D22DC-77E6-4964-840F-1036511AE12D}"/>
                  </a:ext>
                </a:extLst>
              </p:cNvPr>
              <p:cNvSpPr/>
              <p:nvPr/>
            </p:nvSpPr>
            <p:spPr>
              <a:xfrm>
                <a:off x="-4761" y="5178250"/>
                <a:ext cx="348894" cy="156516"/>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56" name="Rectangle 855">
                <a:extLst>
                  <a:ext uri="{FF2B5EF4-FFF2-40B4-BE49-F238E27FC236}">
                    <a16:creationId xmlns:a16="http://schemas.microsoft.com/office/drawing/2014/main" id="{1D513A3C-16F7-4414-8F05-E6898AF8BC3C}"/>
                  </a:ext>
                </a:extLst>
              </p:cNvPr>
              <p:cNvSpPr/>
              <p:nvPr/>
            </p:nvSpPr>
            <p:spPr>
              <a:xfrm>
                <a:off x="-4761" y="5021734"/>
                <a:ext cx="348894" cy="156516"/>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857" name="Group 856">
              <a:extLst>
                <a:ext uri="{FF2B5EF4-FFF2-40B4-BE49-F238E27FC236}">
                  <a16:creationId xmlns:a16="http://schemas.microsoft.com/office/drawing/2014/main" id="{C8076E47-062E-49DC-815B-499DD061877A}"/>
                </a:ext>
              </a:extLst>
            </p:cNvPr>
            <p:cNvGrpSpPr/>
            <p:nvPr/>
          </p:nvGrpSpPr>
          <p:grpSpPr>
            <a:xfrm>
              <a:off x="10621768" y="860148"/>
              <a:ext cx="274320" cy="128016"/>
              <a:chOff x="1507458" y="975898"/>
              <a:chExt cx="699767" cy="313032"/>
            </a:xfrm>
          </p:grpSpPr>
          <p:sp>
            <p:nvSpPr>
              <p:cNvPr id="858" name="Rectangle 857">
                <a:extLst>
                  <a:ext uri="{FF2B5EF4-FFF2-40B4-BE49-F238E27FC236}">
                    <a16:creationId xmlns:a16="http://schemas.microsoft.com/office/drawing/2014/main" id="{0F969F45-E8FC-44D5-84A2-B8FEB7E5ED6F}"/>
                  </a:ext>
                </a:extLst>
              </p:cNvPr>
              <p:cNvSpPr/>
              <p:nvPr/>
            </p:nvSpPr>
            <p:spPr>
              <a:xfrm>
                <a:off x="1509436" y="1132414"/>
                <a:ext cx="697789" cy="156516"/>
              </a:xfrm>
              <a:prstGeom prst="rect">
                <a:avLst/>
              </a:prstGeom>
              <a:solidFill>
                <a:srgbClr val="FFC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59" name="Rectangle 858">
                <a:extLst>
                  <a:ext uri="{FF2B5EF4-FFF2-40B4-BE49-F238E27FC236}">
                    <a16:creationId xmlns:a16="http://schemas.microsoft.com/office/drawing/2014/main" id="{2CBEA3EF-04AA-46F2-9E85-05D02197F2EF}"/>
                  </a:ext>
                </a:extLst>
              </p:cNvPr>
              <p:cNvSpPr/>
              <p:nvPr/>
            </p:nvSpPr>
            <p:spPr>
              <a:xfrm>
                <a:off x="1509436" y="975898"/>
                <a:ext cx="697789" cy="156516"/>
              </a:xfrm>
              <a:prstGeom prst="rect">
                <a:avLst/>
              </a:prstGeom>
              <a:solidFill>
                <a:srgbClr val="FFC00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60" name="Rectangle 859">
                <a:extLst>
                  <a:ext uri="{FF2B5EF4-FFF2-40B4-BE49-F238E27FC236}">
                    <a16:creationId xmlns:a16="http://schemas.microsoft.com/office/drawing/2014/main" id="{3802839F-7D7D-4B8B-B171-B3F40AECAC39}"/>
                  </a:ext>
                </a:extLst>
              </p:cNvPr>
              <p:cNvSpPr/>
              <p:nvPr/>
            </p:nvSpPr>
            <p:spPr>
              <a:xfrm>
                <a:off x="1507458" y="1132414"/>
                <a:ext cx="348894" cy="156516"/>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61" name="Rectangle 860">
                <a:extLst>
                  <a:ext uri="{FF2B5EF4-FFF2-40B4-BE49-F238E27FC236}">
                    <a16:creationId xmlns:a16="http://schemas.microsoft.com/office/drawing/2014/main" id="{5075B57F-368F-46F7-8D1D-E6A83906A836}"/>
                  </a:ext>
                </a:extLst>
              </p:cNvPr>
              <p:cNvSpPr/>
              <p:nvPr/>
            </p:nvSpPr>
            <p:spPr>
              <a:xfrm>
                <a:off x="1507458" y="975898"/>
                <a:ext cx="348894" cy="156516"/>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862" name="Group 861">
              <a:extLst>
                <a:ext uri="{FF2B5EF4-FFF2-40B4-BE49-F238E27FC236}">
                  <a16:creationId xmlns:a16="http://schemas.microsoft.com/office/drawing/2014/main" id="{DCE3CB9C-39E8-4B06-8FD0-C53FC51383AE}"/>
                </a:ext>
              </a:extLst>
            </p:cNvPr>
            <p:cNvGrpSpPr/>
            <p:nvPr/>
          </p:nvGrpSpPr>
          <p:grpSpPr>
            <a:xfrm>
              <a:off x="10631976" y="3472038"/>
              <a:ext cx="274320" cy="192024"/>
              <a:chOff x="1505482" y="2196547"/>
              <a:chExt cx="699768" cy="469549"/>
            </a:xfrm>
          </p:grpSpPr>
          <p:sp>
            <p:nvSpPr>
              <p:cNvPr id="863" name="Rectangle 862">
                <a:extLst>
                  <a:ext uri="{FF2B5EF4-FFF2-40B4-BE49-F238E27FC236}">
                    <a16:creationId xmlns:a16="http://schemas.microsoft.com/office/drawing/2014/main" id="{A97F6D32-606F-422C-9E39-B5BE3FB84D90}"/>
                  </a:ext>
                </a:extLst>
              </p:cNvPr>
              <p:cNvSpPr/>
              <p:nvPr/>
            </p:nvSpPr>
            <p:spPr>
              <a:xfrm>
                <a:off x="1507461" y="2353063"/>
                <a:ext cx="697789" cy="156516"/>
              </a:xfrm>
              <a:prstGeom prst="rect">
                <a:avLst/>
              </a:prstGeom>
              <a:solidFill>
                <a:srgbClr val="7030A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64" name="Rectangle 863">
                <a:extLst>
                  <a:ext uri="{FF2B5EF4-FFF2-40B4-BE49-F238E27FC236}">
                    <a16:creationId xmlns:a16="http://schemas.microsoft.com/office/drawing/2014/main" id="{088183B9-E661-479D-BB58-828420E9ED78}"/>
                  </a:ext>
                </a:extLst>
              </p:cNvPr>
              <p:cNvSpPr/>
              <p:nvPr/>
            </p:nvSpPr>
            <p:spPr>
              <a:xfrm>
                <a:off x="1507461" y="2196547"/>
                <a:ext cx="697789" cy="156516"/>
              </a:xfrm>
              <a:prstGeom prst="rect">
                <a:avLst/>
              </a:prstGeom>
              <a:solidFill>
                <a:srgbClr val="7030A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65" name="Rectangle 864">
                <a:extLst>
                  <a:ext uri="{FF2B5EF4-FFF2-40B4-BE49-F238E27FC236}">
                    <a16:creationId xmlns:a16="http://schemas.microsoft.com/office/drawing/2014/main" id="{37F5F33B-7B09-4C55-8FAD-A2505074EFB0}"/>
                  </a:ext>
                </a:extLst>
              </p:cNvPr>
              <p:cNvSpPr/>
              <p:nvPr/>
            </p:nvSpPr>
            <p:spPr>
              <a:xfrm>
                <a:off x="1507461" y="2509580"/>
                <a:ext cx="697789" cy="156516"/>
              </a:xfrm>
              <a:prstGeom prst="rect">
                <a:avLst/>
              </a:prstGeom>
              <a:solidFill>
                <a:srgbClr val="7030A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66" name="Rectangle 865">
                <a:extLst>
                  <a:ext uri="{FF2B5EF4-FFF2-40B4-BE49-F238E27FC236}">
                    <a16:creationId xmlns:a16="http://schemas.microsoft.com/office/drawing/2014/main" id="{948957A1-7A91-4362-AE60-7B7E5A4FE9C4}"/>
                  </a:ext>
                </a:extLst>
              </p:cNvPr>
              <p:cNvSpPr/>
              <p:nvPr/>
            </p:nvSpPr>
            <p:spPr>
              <a:xfrm>
                <a:off x="1505482" y="2353063"/>
                <a:ext cx="348894" cy="156516"/>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67" name="Rectangle 866">
                <a:extLst>
                  <a:ext uri="{FF2B5EF4-FFF2-40B4-BE49-F238E27FC236}">
                    <a16:creationId xmlns:a16="http://schemas.microsoft.com/office/drawing/2014/main" id="{8281D896-DA60-4EF8-BFA4-15ECD7E23222}"/>
                  </a:ext>
                </a:extLst>
              </p:cNvPr>
              <p:cNvSpPr/>
              <p:nvPr/>
            </p:nvSpPr>
            <p:spPr>
              <a:xfrm>
                <a:off x="1505482" y="2196547"/>
                <a:ext cx="348894" cy="156516"/>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68" name="Rectangle 867">
                <a:extLst>
                  <a:ext uri="{FF2B5EF4-FFF2-40B4-BE49-F238E27FC236}">
                    <a16:creationId xmlns:a16="http://schemas.microsoft.com/office/drawing/2014/main" id="{1B935AF2-26D4-415B-9F29-57B44C589BB4}"/>
                  </a:ext>
                </a:extLst>
              </p:cNvPr>
              <p:cNvSpPr/>
              <p:nvPr/>
            </p:nvSpPr>
            <p:spPr>
              <a:xfrm>
                <a:off x="1505482" y="2509580"/>
                <a:ext cx="348894" cy="156516"/>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869" name="Group 868">
              <a:extLst>
                <a:ext uri="{FF2B5EF4-FFF2-40B4-BE49-F238E27FC236}">
                  <a16:creationId xmlns:a16="http://schemas.microsoft.com/office/drawing/2014/main" id="{F70FBBF3-7671-400B-898F-985A1D4EE2BE}"/>
                </a:ext>
              </a:extLst>
            </p:cNvPr>
            <p:cNvGrpSpPr/>
            <p:nvPr/>
          </p:nvGrpSpPr>
          <p:grpSpPr>
            <a:xfrm>
              <a:off x="10622127" y="2117768"/>
              <a:ext cx="274320" cy="192024"/>
              <a:chOff x="1503507" y="3584988"/>
              <a:chExt cx="699767" cy="469550"/>
            </a:xfrm>
          </p:grpSpPr>
          <p:sp>
            <p:nvSpPr>
              <p:cNvPr id="870" name="Rectangle 869">
                <a:extLst>
                  <a:ext uri="{FF2B5EF4-FFF2-40B4-BE49-F238E27FC236}">
                    <a16:creationId xmlns:a16="http://schemas.microsoft.com/office/drawing/2014/main" id="{A3622306-74B4-4F42-BC9A-1E7017DC728F}"/>
                  </a:ext>
                </a:extLst>
              </p:cNvPr>
              <p:cNvSpPr/>
              <p:nvPr/>
            </p:nvSpPr>
            <p:spPr>
              <a:xfrm>
                <a:off x="1505485" y="3741506"/>
                <a:ext cx="697789" cy="156516"/>
              </a:xfrm>
              <a:prstGeom prst="rect">
                <a:avLst/>
              </a:prstGeom>
              <a:solidFill>
                <a:srgbClr val="00B0F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71" name="Rectangle 870">
                <a:extLst>
                  <a:ext uri="{FF2B5EF4-FFF2-40B4-BE49-F238E27FC236}">
                    <a16:creationId xmlns:a16="http://schemas.microsoft.com/office/drawing/2014/main" id="{A33EF0BC-9974-4F54-AD27-BFA3D71B221A}"/>
                  </a:ext>
                </a:extLst>
              </p:cNvPr>
              <p:cNvSpPr/>
              <p:nvPr/>
            </p:nvSpPr>
            <p:spPr>
              <a:xfrm>
                <a:off x="1505485" y="3584988"/>
                <a:ext cx="697789" cy="156516"/>
              </a:xfrm>
              <a:prstGeom prst="rect">
                <a:avLst/>
              </a:prstGeom>
              <a:solidFill>
                <a:srgbClr val="00B0F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72" name="Rectangle 871">
                <a:extLst>
                  <a:ext uri="{FF2B5EF4-FFF2-40B4-BE49-F238E27FC236}">
                    <a16:creationId xmlns:a16="http://schemas.microsoft.com/office/drawing/2014/main" id="{9BB43A61-EA61-43EB-81CB-196545B8C7F3}"/>
                  </a:ext>
                </a:extLst>
              </p:cNvPr>
              <p:cNvSpPr/>
              <p:nvPr/>
            </p:nvSpPr>
            <p:spPr>
              <a:xfrm>
                <a:off x="1505485" y="3898022"/>
                <a:ext cx="697789" cy="156516"/>
              </a:xfrm>
              <a:prstGeom prst="rect">
                <a:avLst/>
              </a:prstGeom>
              <a:solidFill>
                <a:srgbClr val="00B0F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73" name="Rectangle 872">
                <a:extLst>
                  <a:ext uri="{FF2B5EF4-FFF2-40B4-BE49-F238E27FC236}">
                    <a16:creationId xmlns:a16="http://schemas.microsoft.com/office/drawing/2014/main" id="{74889DCD-922E-4656-B2A9-F4410DD20DBC}"/>
                  </a:ext>
                </a:extLst>
              </p:cNvPr>
              <p:cNvSpPr/>
              <p:nvPr/>
            </p:nvSpPr>
            <p:spPr>
              <a:xfrm>
                <a:off x="1503507" y="3741506"/>
                <a:ext cx="348894" cy="156516"/>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74" name="Rectangle 873">
                <a:extLst>
                  <a:ext uri="{FF2B5EF4-FFF2-40B4-BE49-F238E27FC236}">
                    <a16:creationId xmlns:a16="http://schemas.microsoft.com/office/drawing/2014/main" id="{8AF2C26D-F93E-4D98-A05E-556B665A0A55}"/>
                  </a:ext>
                </a:extLst>
              </p:cNvPr>
              <p:cNvSpPr/>
              <p:nvPr/>
            </p:nvSpPr>
            <p:spPr>
              <a:xfrm>
                <a:off x="1503507" y="3584988"/>
                <a:ext cx="348894" cy="156516"/>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75" name="Rectangle 874">
                <a:extLst>
                  <a:ext uri="{FF2B5EF4-FFF2-40B4-BE49-F238E27FC236}">
                    <a16:creationId xmlns:a16="http://schemas.microsoft.com/office/drawing/2014/main" id="{4809807E-EFF5-4BEB-8803-87C044370F8B}"/>
                  </a:ext>
                </a:extLst>
              </p:cNvPr>
              <p:cNvSpPr/>
              <p:nvPr/>
            </p:nvSpPr>
            <p:spPr>
              <a:xfrm>
                <a:off x="1503507" y="3898022"/>
                <a:ext cx="348894" cy="156516"/>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876" name="Rectangle 875">
              <a:extLst>
                <a:ext uri="{FF2B5EF4-FFF2-40B4-BE49-F238E27FC236}">
                  <a16:creationId xmlns:a16="http://schemas.microsoft.com/office/drawing/2014/main" id="{F628BA8C-86AD-4D58-BD21-D1E1925D025E}"/>
                </a:ext>
              </a:extLst>
            </p:cNvPr>
            <p:cNvSpPr/>
            <p:nvPr/>
          </p:nvSpPr>
          <p:spPr>
            <a:xfrm>
              <a:off x="10616620" y="4795528"/>
              <a:ext cx="273545" cy="64008"/>
            </a:xfrm>
            <a:prstGeom prst="rect">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77" name="Rectangle 876">
              <a:extLst>
                <a:ext uri="{FF2B5EF4-FFF2-40B4-BE49-F238E27FC236}">
                  <a16:creationId xmlns:a16="http://schemas.microsoft.com/office/drawing/2014/main" id="{32B67826-D465-4EA0-9BB8-573749E9AB97}"/>
                </a:ext>
              </a:extLst>
            </p:cNvPr>
            <p:cNvSpPr/>
            <p:nvPr/>
          </p:nvSpPr>
          <p:spPr>
            <a:xfrm>
              <a:off x="10616620" y="4731520"/>
              <a:ext cx="273545" cy="64008"/>
            </a:xfrm>
            <a:prstGeom prst="rect">
              <a:avLst/>
            </a:prstGeom>
            <a:solidFill>
              <a:srgbClr val="FF000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78" name="Rectangle 877">
              <a:extLst>
                <a:ext uri="{FF2B5EF4-FFF2-40B4-BE49-F238E27FC236}">
                  <a16:creationId xmlns:a16="http://schemas.microsoft.com/office/drawing/2014/main" id="{BCE4D7AA-824A-4D51-A859-64CA43CB2D2F}"/>
                </a:ext>
              </a:extLst>
            </p:cNvPr>
            <p:cNvSpPr/>
            <p:nvPr/>
          </p:nvSpPr>
          <p:spPr>
            <a:xfrm>
              <a:off x="10615842" y="4795528"/>
              <a:ext cx="136772" cy="64008"/>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79" name="Rectangle 878">
              <a:extLst>
                <a:ext uri="{FF2B5EF4-FFF2-40B4-BE49-F238E27FC236}">
                  <a16:creationId xmlns:a16="http://schemas.microsoft.com/office/drawing/2014/main" id="{AF6EE7DD-1D3F-4D9F-BA23-75BC4D54A600}"/>
                </a:ext>
              </a:extLst>
            </p:cNvPr>
            <p:cNvSpPr/>
            <p:nvPr/>
          </p:nvSpPr>
          <p:spPr>
            <a:xfrm>
              <a:off x="10615842" y="4731520"/>
              <a:ext cx="136772" cy="64008"/>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880" name="Group 879">
              <a:extLst>
                <a:ext uri="{FF2B5EF4-FFF2-40B4-BE49-F238E27FC236}">
                  <a16:creationId xmlns:a16="http://schemas.microsoft.com/office/drawing/2014/main" id="{0BD607F6-FD61-418D-94BB-610752DB799D}"/>
                </a:ext>
              </a:extLst>
            </p:cNvPr>
            <p:cNvGrpSpPr/>
            <p:nvPr/>
          </p:nvGrpSpPr>
          <p:grpSpPr>
            <a:xfrm>
              <a:off x="10615842" y="5999556"/>
              <a:ext cx="274320" cy="192024"/>
              <a:chOff x="1501532" y="5950339"/>
              <a:chExt cx="699763" cy="469550"/>
            </a:xfrm>
          </p:grpSpPr>
          <p:sp>
            <p:nvSpPr>
              <p:cNvPr id="881" name="Rectangle 880">
                <a:extLst>
                  <a:ext uri="{FF2B5EF4-FFF2-40B4-BE49-F238E27FC236}">
                    <a16:creationId xmlns:a16="http://schemas.microsoft.com/office/drawing/2014/main" id="{8455037B-B8A6-4E05-B093-890149FD34DB}"/>
                  </a:ext>
                </a:extLst>
              </p:cNvPr>
              <p:cNvSpPr/>
              <p:nvPr/>
            </p:nvSpPr>
            <p:spPr>
              <a:xfrm>
                <a:off x="1503506" y="6106856"/>
                <a:ext cx="697789" cy="156516"/>
              </a:xfrm>
              <a:prstGeom prst="rect">
                <a:avLst/>
              </a:prstGeom>
              <a:solidFill>
                <a:srgbClr val="00B05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82" name="Rectangle 881">
                <a:extLst>
                  <a:ext uri="{FF2B5EF4-FFF2-40B4-BE49-F238E27FC236}">
                    <a16:creationId xmlns:a16="http://schemas.microsoft.com/office/drawing/2014/main" id="{2062EE09-3A09-4B30-9157-5DDEF68B5AB4}"/>
                  </a:ext>
                </a:extLst>
              </p:cNvPr>
              <p:cNvSpPr/>
              <p:nvPr/>
            </p:nvSpPr>
            <p:spPr>
              <a:xfrm>
                <a:off x="1503506" y="5950339"/>
                <a:ext cx="697789" cy="156516"/>
              </a:xfrm>
              <a:prstGeom prst="rect">
                <a:avLst/>
              </a:prstGeom>
              <a:solidFill>
                <a:srgbClr val="00B05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83" name="Rectangle 882">
                <a:extLst>
                  <a:ext uri="{FF2B5EF4-FFF2-40B4-BE49-F238E27FC236}">
                    <a16:creationId xmlns:a16="http://schemas.microsoft.com/office/drawing/2014/main" id="{1C265056-AE46-4EEB-81D8-A0D122BA9318}"/>
                  </a:ext>
                </a:extLst>
              </p:cNvPr>
              <p:cNvSpPr/>
              <p:nvPr/>
            </p:nvSpPr>
            <p:spPr>
              <a:xfrm>
                <a:off x="1503506" y="6263373"/>
                <a:ext cx="697789" cy="156516"/>
              </a:xfrm>
              <a:prstGeom prst="rect">
                <a:avLst/>
              </a:prstGeom>
              <a:solidFill>
                <a:srgbClr val="00B05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84" name="Rectangle 883">
                <a:extLst>
                  <a:ext uri="{FF2B5EF4-FFF2-40B4-BE49-F238E27FC236}">
                    <a16:creationId xmlns:a16="http://schemas.microsoft.com/office/drawing/2014/main" id="{E4555570-B763-46F1-9761-58CC847A27CF}"/>
                  </a:ext>
                </a:extLst>
              </p:cNvPr>
              <p:cNvSpPr/>
              <p:nvPr/>
            </p:nvSpPr>
            <p:spPr>
              <a:xfrm>
                <a:off x="1501532" y="6106856"/>
                <a:ext cx="348894" cy="156516"/>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85" name="Rectangle 884">
                <a:extLst>
                  <a:ext uri="{FF2B5EF4-FFF2-40B4-BE49-F238E27FC236}">
                    <a16:creationId xmlns:a16="http://schemas.microsoft.com/office/drawing/2014/main" id="{F14F4EBB-0473-40F5-B783-0CFFFE22F698}"/>
                  </a:ext>
                </a:extLst>
              </p:cNvPr>
              <p:cNvSpPr/>
              <p:nvPr/>
            </p:nvSpPr>
            <p:spPr>
              <a:xfrm>
                <a:off x="1501532" y="5950339"/>
                <a:ext cx="348894" cy="156516"/>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86" name="Rectangle 885">
                <a:extLst>
                  <a:ext uri="{FF2B5EF4-FFF2-40B4-BE49-F238E27FC236}">
                    <a16:creationId xmlns:a16="http://schemas.microsoft.com/office/drawing/2014/main" id="{DB212357-ADA5-41EC-B0FB-388B32A22FFE}"/>
                  </a:ext>
                </a:extLst>
              </p:cNvPr>
              <p:cNvSpPr/>
              <p:nvPr/>
            </p:nvSpPr>
            <p:spPr>
              <a:xfrm>
                <a:off x="1501532" y="6263373"/>
                <a:ext cx="348894" cy="156516"/>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cxnSp>
          <p:nvCxnSpPr>
            <p:cNvPr id="887" name="Straight Arrow Connector 886">
              <a:extLst>
                <a:ext uri="{FF2B5EF4-FFF2-40B4-BE49-F238E27FC236}">
                  <a16:creationId xmlns:a16="http://schemas.microsoft.com/office/drawing/2014/main" id="{16B1F62B-2D6D-4D3A-946E-1B0DDBD4893E}"/>
                </a:ext>
              </a:extLst>
            </p:cNvPr>
            <p:cNvCxnSpPr>
              <a:stCxn id="902" idx="3"/>
              <a:endCxn id="885" idx="1"/>
            </p:cNvCxnSpPr>
            <p:nvPr/>
          </p:nvCxnSpPr>
          <p:spPr>
            <a:xfrm>
              <a:off x="9793482" y="777324"/>
              <a:ext cx="822360" cy="5254237"/>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88" name="Straight Arrow Connector 887">
              <a:extLst>
                <a:ext uri="{FF2B5EF4-FFF2-40B4-BE49-F238E27FC236}">
                  <a16:creationId xmlns:a16="http://schemas.microsoft.com/office/drawing/2014/main" id="{76B9863A-A16E-4494-BB03-7E84D11CF978}"/>
                </a:ext>
              </a:extLst>
            </p:cNvPr>
            <p:cNvCxnSpPr>
              <a:stCxn id="901" idx="3"/>
              <a:endCxn id="874" idx="1"/>
            </p:cNvCxnSpPr>
            <p:nvPr/>
          </p:nvCxnSpPr>
          <p:spPr>
            <a:xfrm>
              <a:off x="9793483" y="840644"/>
              <a:ext cx="828645" cy="1309128"/>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89" name="Straight Arrow Connector 888">
              <a:extLst>
                <a:ext uri="{FF2B5EF4-FFF2-40B4-BE49-F238E27FC236}">
                  <a16:creationId xmlns:a16="http://schemas.microsoft.com/office/drawing/2014/main" id="{67789658-ADF9-492E-A6E3-080D312F75B3}"/>
                </a:ext>
              </a:extLst>
            </p:cNvPr>
            <p:cNvCxnSpPr>
              <a:stCxn id="905" idx="3"/>
              <a:endCxn id="873" idx="1"/>
            </p:cNvCxnSpPr>
            <p:nvPr/>
          </p:nvCxnSpPr>
          <p:spPr>
            <a:xfrm>
              <a:off x="9793483" y="970035"/>
              <a:ext cx="828645" cy="1243747"/>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90" name="Straight Arrow Connector 889">
              <a:extLst>
                <a:ext uri="{FF2B5EF4-FFF2-40B4-BE49-F238E27FC236}">
                  <a16:creationId xmlns:a16="http://schemas.microsoft.com/office/drawing/2014/main" id="{A6F71A1D-E1CD-41BC-92C5-7B2265F3E8E1}"/>
                </a:ext>
              </a:extLst>
            </p:cNvPr>
            <p:cNvCxnSpPr>
              <a:stCxn id="906" idx="3"/>
              <a:endCxn id="884" idx="1"/>
            </p:cNvCxnSpPr>
            <p:nvPr/>
          </p:nvCxnSpPr>
          <p:spPr>
            <a:xfrm>
              <a:off x="9793482" y="906714"/>
              <a:ext cx="822360" cy="5188855"/>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91" name="Straight Arrow Connector 890">
              <a:extLst>
                <a:ext uri="{FF2B5EF4-FFF2-40B4-BE49-F238E27FC236}">
                  <a16:creationId xmlns:a16="http://schemas.microsoft.com/office/drawing/2014/main" id="{9AA4E2C7-A4DE-4BBE-805B-A2DC4BD8E633}"/>
                </a:ext>
              </a:extLst>
            </p:cNvPr>
            <p:cNvCxnSpPr>
              <a:stCxn id="913" idx="3"/>
              <a:endCxn id="861" idx="1"/>
            </p:cNvCxnSpPr>
            <p:nvPr/>
          </p:nvCxnSpPr>
          <p:spPr>
            <a:xfrm flipV="1">
              <a:off x="9784208" y="892152"/>
              <a:ext cx="837561" cy="1381006"/>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92" name="Straight Arrow Connector 891">
              <a:extLst>
                <a:ext uri="{FF2B5EF4-FFF2-40B4-BE49-F238E27FC236}">
                  <a16:creationId xmlns:a16="http://schemas.microsoft.com/office/drawing/2014/main" id="{08A81B79-2ECB-40DF-92D4-705C6C5BFEFC}"/>
                </a:ext>
              </a:extLst>
            </p:cNvPr>
            <p:cNvCxnSpPr>
              <a:stCxn id="912" idx="3"/>
              <a:endCxn id="879" idx="1"/>
            </p:cNvCxnSpPr>
            <p:nvPr/>
          </p:nvCxnSpPr>
          <p:spPr>
            <a:xfrm>
              <a:off x="9784208" y="2337138"/>
              <a:ext cx="831635" cy="2426386"/>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93" name="Straight Arrow Connector 892">
              <a:extLst>
                <a:ext uri="{FF2B5EF4-FFF2-40B4-BE49-F238E27FC236}">
                  <a16:creationId xmlns:a16="http://schemas.microsoft.com/office/drawing/2014/main" id="{E5FEC910-B1DC-44C1-9C8D-CCB5D50C238F}"/>
                </a:ext>
              </a:extLst>
            </p:cNvPr>
            <p:cNvCxnSpPr>
              <a:stCxn id="850" idx="3"/>
              <a:endCxn id="867" idx="1"/>
            </p:cNvCxnSpPr>
            <p:nvPr/>
          </p:nvCxnSpPr>
          <p:spPr>
            <a:xfrm flipV="1">
              <a:off x="9789214" y="3504043"/>
              <a:ext cx="842763" cy="1243463"/>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94" name="Straight Arrow Connector 893">
              <a:extLst>
                <a:ext uri="{FF2B5EF4-FFF2-40B4-BE49-F238E27FC236}">
                  <a16:creationId xmlns:a16="http://schemas.microsoft.com/office/drawing/2014/main" id="{6374F12E-C419-4B54-AA91-5614962C8980}"/>
                </a:ext>
              </a:extLst>
            </p:cNvPr>
            <p:cNvCxnSpPr>
              <a:stCxn id="849" idx="3"/>
              <a:endCxn id="866" idx="1"/>
            </p:cNvCxnSpPr>
            <p:nvPr/>
          </p:nvCxnSpPr>
          <p:spPr>
            <a:xfrm flipV="1">
              <a:off x="9789214" y="3568051"/>
              <a:ext cx="842763" cy="1243463"/>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95" name="Straight Arrow Connector 894">
              <a:extLst>
                <a:ext uri="{FF2B5EF4-FFF2-40B4-BE49-F238E27FC236}">
                  <a16:creationId xmlns:a16="http://schemas.microsoft.com/office/drawing/2014/main" id="{0D4309A4-A44F-4F74-B9E1-A731EEC84A22}"/>
                </a:ext>
              </a:extLst>
            </p:cNvPr>
            <p:cNvCxnSpPr>
              <a:stCxn id="852" idx="3"/>
              <a:endCxn id="860" idx="1"/>
            </p:cNvCxnSpPr>
            <p:nvPr/>
          </p:nvCxnSpPr>
          <p:spPr>
            <a:xfrm flipV="1">
              <a:off x="9789214" y="956161"/>
              <a:ext cx="832555" cy="3919361"/>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96" name="Straight Arrow Connector 895">
              <a:extLst>
                <a:ext uri="{FF2B5EF4-FFF2-40B4-BE49-F238E27FC236}">
                  <a16:creationId xmlns:a16="http://schemas.microsoft.com/office/drawing/2014/main" id="{D38814B0-DCEC-480B-9E38-EB4FD0F5E0D6}"/>
                </a:ext>
              </a:extLst>
            </p:cNvPr>
            <p:cNvCxnSpPr>
              <a:stCxn id="927" idx="3"/>
              <a:endCxn id="868" idx="1"/>
            </p:cNvCxnSpPr>
            <p:nvPr/>
          </p:nvCxnSpPr>
          <p:spPr>
            <a:xfrm flipV="1">
              <a:off x="9793974" y="3632058"/>
              <a:ext cx="838002" cy="2379478"/>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97" name="Straight Arrow Connector 896">
              <a:extLst>
                <a:ext uri="{FF2B5EF4-FFF2-40B4-BE49-F238E27FC236}">
                  <a16:creationId xmlns:a16="http://schemas.microsoft.com/office/drawing/2014/main" id="{67311726-24C4-48DA-94A8-134E7B3499DB}"/>
                </a:ext>
              </a:extLst>
            </p:cNvPr>
            <p:cNvCxnSpPr>
              <a:stCxn id="926" idx="3"/>
              <a:endCxn id="958" idx="1"/>
            </p:cNvCxnSpPr>
            <p:nvPr/>
          </p:nvCxnSpPr>
          <p:spPr>
            <a:xfrm flipV="1">
              <a:off x="9793974" y="4895112"/>
              <a:ext cx="821480" cy="1180073"/>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98" name="Straight Arrow Connector 897">
              <a:extLst>
                <a:ext uri="{FF2B5EF4-FFF2-40B4-BE49-F238E27FC236}">
                  <a16:creationId xmlns:a16="http://schemas.microsoft.com/office/drawing/2014/main" id="{B342F7FF-0D1B-4F14-AA50-2229D0F5ACE9}"/>
                </a:ext>
              </a:extLst>
            </p:cNvPr>
            <p:cNvCxnSpPr>
              <a:stCxn id="910" idx="3"/>
              <a:endCxn id="886" idx="1"/>
            </p:cNvCxnSpPr>
            <p:nvPr/>
          </p:nvCxnSpPr>
          <p:spPr>
            <a:xfrm>
              <a:off x="9784208" y="2209178"/>
              <a:ext cx="831635" cy="3950399"/>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99" name="Straight Arrow Connector 898">
              <a:extLst>
                <a:ext uri="{FF2B5EF4-FFF2-40B4-BE49-F238E27FC236}">
                  <a16:creationId xmlns:a16="http://schemas.microsoft.com/office/drawing/2014/main" id="{DEDC6099-68BD-4C03-8E0F-63C88AAFCF03}"/>
                </a:ext>
              </a:extLst>
            </p:cNvPr>
            <p:cNvCxnSpPr>
              <a:stCxn id="911" idx="3"/>
              <a:endCxn id="875" idx="1"/>
            </p:cNvCxnSpPr>
            <p:nvPr/>
          </p:nvCxnSpPr>
          <p:spPr>
            <a:xfrm>
              <a:off x="9784207" y="2145198"/>
              <a:ext cx="837920" cy="132591"/>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900" name="Group 899">
              <a:extLst>
                <a:ext uri="{FF2B5EF4-FFF2-40B4-BE49-F238E27FC236}">
                  <a16:creationId xmlns:a16="http://schemas.microsoft.com/office/drawing/2014/main" id="{509BDE54-64C8-4827-8211-826489E8AEC9}"/>
                </a:ext>
              </a:extLst>
            </p:cNvPr>
            <p:cNvGrpSpPr/>
            <p:nvPr/>
          </p:nvGrpSpPr>
          <p:grpSpPr>
            <a:xfrm>
              <a:off x="9519162" y="745662"/>
              <a:ext cx="274320" cy="256032"/>
              <a:chOff x="-9168" y="976137"/>
              <a:chExt cx="699767" cy="632855"/>
            </a:xfrm>
          </p:grpSpPr>
          <p:sp>
            <p:nvSpPr>
              <p:cNvPr id="901" name="Rectangle 900">
                <a:extLst>
                  <a:ext uri="{FF2B5EF4-FFF2-40B4-BE49-F238E27FC236}">
                    <a16:creationId xmlns:a16="http://schemas.microsoft.com/office/drawing/2014/main" id="{E1DA2124-6EC0-4D3E-90FB-ADB54098F89D}"/>
                  </a:ext>
                </a:extLst>
              </p:cNvPr>
              <p:cNvSpPr/>
              <p:nvPr/>
            </p:nvSpPr>
            <p:spPr>
              <a:xfrm>
                <a:off x="-7190" y="1132653"/>
                <a:ext cx="697789" cy="156516"/>
              </a:xfrm>
              <a:prstGeom prst="rect">
                <a:avLst/>
              </a:prstGeom>
              <a:solidFill>
                <a:srgbClr val="00B0F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02" name="Rectangle 901">
                <a:extLst>
                  <a:ext uri="{FF2B5EF4-FFF2-40B4-BE49-F238E27FC236}">
                    <a16:creationId xmlns:a16="http://schemas.microsoft.com/office/drawing/2014/main" id="{36402E8D-339B-4E96-AEBE-E328019A7843}"/>
                  </a:ext>
                </a:extLst>
              </p:cNvPr>
              <p:cNvSpPr/>
              <p:nvPr/>
            </p:nvSpPr>
            <p:spPr>
              <a:xfrm>
                <a:off x="-7190" y="976137"/>
                <a:ext cx="697789" cy="156516"/>
              </a:xfrm>
              <a:prstGeom prst="rect">
                <a:avLst/>
              </a:prstGeom>
              <a:solidFill>
                <a:srgbClr val="00B05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03" name="Rectangle 902">
                <a:extLst>
                  <a:ext uri="{FF2B5EF4-FFF2-40B4-BE49-F238E27FC236}">
                    <a16:creationId xmlns:a16="http://schemas.microsoft.com/office/drawing/2014/main" id="{A6A03F94-55C8-423E-A5EB-C688BDFF7E38}"/>
                  </a:ext>
                </a:extLst>
              </p:cNvPr>
              <p:cNvSpPr/>
              <p:nvPr/>
            </p:nvSpPr>
            <p:spPr>
              <a:xfrm>
                <a:off x="-9168" y="1132653"/>
                <a:ext cx="348894" cy="156516"/>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04" name="Rectangle 903">
                <a:extLst>
                  <a:ext uri="{FF2B5EF4-FFF2-40B4-BE49-F238E27FC236}">
                    <a16:creationId xmlns:a16="http://schemas.microsoft.com/office/drawing/2014/main" id="{F5598207-9457-4FE7-B2BE-5C2DBF89D911}"/>
                  </a:ext>
                </a:extLst>
              </p:cNvPr>
              <p:cNvSpPr/>
              <p:nvPr/>
            </p:nvSpPr>
            <p:spPr>
              <a:xfrm>
                <a:off x="-9168" y="976137"/>
                <a:ext cx="348894" cy="156516"/>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05" name="Rectangle 904">
                <a:extLst>
                  <a:ext uri="{FF2B5EF4-FFF2-40B4-BE49-F238E27FC236}">
                    <a16:creationId xmlns:a16="http://schemas.microsoft.com/office/drawing/2014/main" id="{31C085A0-A4CC-4093-BE7B-30CD5D45B566}"/>
                  </a:ext>
                </a:extLst>
              </p:cNvPr>
              <p:cNvSpPr/>
              <p:nvPr/>
            </p:nvSpPr>
            <p:spPr>
              <a:xfrm>
                <a:off x="-7190" y="1452476"/>
                <a:ext cx="697789" cy="156516"/>
              </a:xfrm>
              <a:prstGeom prst="rect">
                <a:avLst/>
              </a:prstGeom>
              <a:solidFill>
                <a:srgbClr val="00B0F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06" name="Rectangle 905">
                <a:extLst>
                  <a:ext uri="{FF2B5EF4-FFF2-40B4-BE49-F238E27FC236}">
                    <a16:creationId xmlns:a16="http://schemas.microsoft.com/office/drawing/2014/main" id="{695E69E9-00B4-4F18-9CCD-3B0E62295D8A}"/>
                  </a:ext>
                </a:extLst>
              </p:cNvPr>
              <p:cNvSpPr/>
              <p:nvPr/>
            </p:nvSpPr>
            <p:spPr>
              <a:xfrm>
                <a:off x="-7190" y="1295960"/>
                <a:ext cx="697789" cy="156516"/>
              </a:xfrm>
              <a:prstGeom prst="rect">
                <a:avLst/>
              </a:prstGeom>
              <a:solidFill>
                <a:srgbClr val="00B05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07" name="Rectangle 906">
                <a:extLst>
                  <a:ext uri="{FF2B5EF4-FFF2-40B4-BE49-F238E27FC236}">
                    <a16:creationId xmlns:a16="http://schemas.microsoft.com/office/drawing/2014/main" id="{6C1F6A81-F10F-4E1E-8664-38EB8E70ECF8}"/>
                  </a:ext>
                </a:extLst>
              </p:cNvPr>
              <p:cNvSpPr/>
              <p:nvPr/>
            </p:nvSpPr>
            <p:spPr>
              <a:xfrm>
                <a:off x="-9168" y="1452476"/>
                <a:ext cx="348894" cy="156516"/>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08" name="Rectangle 907">
                <a:extLst>
                  <a:ext uri="{FF2B5EF4-FFF2-40B4-BE49-F238E27FC236}">
                    <a16:creationId xmlns:a16="http://schemas.microsoft.com/office/drawing/2014/main" id="{E3EF32E2-B745-4A5B-A4CF-34C0CA7918A4}"/>
                  </a:ext>
                </a:extLst>
              </p:cNvPr>
              <p:cNvSpPr/>
              <p:nvPr/>
            </p:nvSpPr>
            <p:spPr>
              <a:xfrm>
                <a:off x="-9168" y="1295960"/>
                <a:ext cx="348894" cy="156516"/>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909" name="Group 908">
              <a:extLst>
                <a:ext uri="{FF2B5EF4-FFF2-40B4-BE49-F238E27FC236}">
                  <a16:creationId xmlns:a16="http://schemas.microsoft.com/office/drawing/2014/main" id="{5B53F819-686E-4EBA-8A4F-3C4331A69A09}"/>
                </a:ext>
              </a:extLst>
            </p:cNvPr>
            <p:cNvGrpSpPr/>
            <p:nvPr/>
          </p:nvGrpSpPr>
          <p:grpSpPr>
            <a:xfrm>
              <a:off x="9509887" y="2113207"/>
              <a:ext cx="274320" cy="320040"/>
              <a:chOff x="-9767" y="2195965"/>
              <a:chExt cx="699916" cy="782921"/>
            </a:xfrm>
          </p:grpSpPr>
          <p:sp>
            <p:nvSpPr>
              <p:cNvPr id="910" name="Rectangle 909">
                <a:extLst>
                  <a:ext uri="{FF2B5EF4-FFF2-40B4-BE49-F238E27FC236}">
                    <a16:creationId xmlns:a16="http://schemas.microsoft.com/office/drawing/2014/main" id="{BDC01315-7E1C-4722-8ABC-8B25544D191C}"/>
                  </a:ext>
                </a:extLst>
              </p:cNvPr>
              <p:cNvSpPr/>
              <p:nvPr/>
            </p:nvSpPr>
            <p:spPr>
              <a:xfrm>
                <a:off x="-7640" y="2352481"/>
                <a:ext cx="697789" cy="156516"/>
              </a:xfrm>
              <a:prstGeom prst="rect">
                <a:avLst/>
              </a:prstGeom>
              <a:solidFill>
                <a:srgbClr val="00B05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11" name="Rectangle 910">
                <a:extLst>
                  <a:ext uri="{FF2B5EF4-FFF2-40B4-BE49-F238E27FC236}">
                    <a16:creationId xmlns:a16="http://schemas.microsoft.com/office/drawing/2014/main" id="{7874FC9C-1F0B-4E48-ABAC-24EA43BD4558}"/>
                  </a:ext>
                </a:extLst>
              </p:cNvPr>
              <p:cNvSpPr/>
              <p:nvPr/>
            </p:nvSpPr>
            <p:spPr>
              <a:xfrm>
                <a:off x="-7640" y="2195965"/>
                <a:ext cx="697789" cy="156516"/>
              </a:xfrm>
              <a:prstGeom prst="rect">
                <a:avLst/>
              </a:prstGeom>
              <a:solidFill>
                <a:srgbClr val="00B0F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12" name="Rectangle 911">
                <a:extLst>
                  <a:ext uri="{FF2B5EF4-FFF2-40B4-BE49-F238E27FC236}">
                    <a16:creationId xmlns:a16="http://schemas.microsoft.com/office/drawing/2014/main" id="{C7524A03-161E-4270-AB33-AFC72E7161BA}"/>
                  </a:ext>
                </a:extLst>
              </p:cNvPr>
              <p:cNvSpPr/>
              <p:nvPr/>
            </p:nvSpPr>
            <p:spPr>
              <a:xfrm>
                <a:off x="-7640" y="2665514"/>
                <a:ext cx="697789" cy="156516"/>
              </a:xfrm>
              <a:prstGeom prst="rect">
                <a:avLst/>
              </a:prstGeom>
              <a:solidFill>
                <a:srgbClr val="FF000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13" name="Rectangle 912">
                <a:extLst>
                  <a:ext uri="{FF2B5EF4-FFF2-40B4-BE49-F238E27FC236}">
                    <a16:creationId xmlns:a16="http://schemas.microsoft.com/office/drawing/2014/main" id="{1FCAEA7C-9420-4628-9BE6-E6E5F8887062}"/>
                  </a:ext>
                </a:extLst>
              </p:cNvPr>
              <p:cNvSpPr/>
              <p:nvPr/>
            </p:nvSpPr>
            <p:spPr>
              <a:xfrm>
                <a:off x="-7640" y="2508998"/>
                <a:ext cx="697789" cy="156516"/>
              </a:xfrm>
              <a:prstGeom prst="rect">
                <a:avLst/>
              </a:prstGeom>
              <a:solidFill>
                <a:srgbClr val="FFC00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14" name="Rectangle 913">
                <a:extLst>
                  <a:ext uri="{FF2B5EF4-FFF2-40B4-BE49-F238E27FC236}">
                    <a16:creationId xmlns:a16="http://schemas.microsoft.com/office/drawing/2014/main" id="{20F9C560-B1D3-4873-9EFC-D9B48314B2E8}"/>
                  </a:ext>
                </a:extLst>
              </p:cNvPr>
              <p:cNvSpPr/>
              <p:nvPr/>
            </p:nvSpPr>
            <p:spPr>
              <a:xfrm>
                <a:off x="-9618" y="2352481"/>
                <a:ext cx="348894" cy="156516"/>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15" name="Rectangle 914">
                <a:extLst>
                  <a:ext uri="{FF2B5EF4-FFF2-40B4-BE49-F238E27FC236}">
                    <a16:creationId xmlns:a16="http://schemas.microsoft.com/office/drawing/2014/main" id="{EEF71911-4656-4B63-97F2-E6EA1388DCD2}"/>
                  </a:ext>
                </a:extLst>
              </p:cNvPr>
              <p:cNvSpPr/>
              <p:nvPr/>
            </p:nvSpPr>
            <p:spPr>
              <a:xfrm>
                <a:off x="-9618" y="2195965"/>
                <a:ext cx="348894" cy="156516"/>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16" name="Rectangle 915">
                <a:extLst>
                  <a:ext uri="{FF2B5EF4-FFF2-40B4-BE49-F238E27FC236}">
                    <a16:creationId xmlns:a16="http://schemas.microsoft.com/office/drawing/2014/main" id="{4A255940-8449-47BF-ABE9-9F84B9FD89E0}"/>
                  </a:ext>
                </a:extLst>
              </p:cNvPr>
              <p:cNvSpPr/>
              <p:nvPr/>
            </p:nvSpPr>
            <p:spPr>
              <a:xfrm>
                <a:off x="-9618" y="2665514"/>
                <a:ext cx="348894" cy="156516"/>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17" name="Rectangle 916">
                <a:extLst>
                  <a:ext uri="{FF2B5EF4-FFF2-40B4-BE49-F238E27FC236}">
                    <a16:creationId xmlns:a16="http://schemas.microsoft.com/office/drawing/2014/main" id="{23424702-E1F8-4DB8-931F-8709DB45F96B}"/>
                  </a:ext>
                </a:extLst>
              </p:cNvPr>
              <p:cNvSpPr/>
              <p:nvPr/>
            </p:nvSpPr>
            <p:spPr>
              <a:xfrm>
                <a:off x="-9618" y="2508998"/>
                <a:ext cx="348894" cy="156516"/>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18" name="Rectangle 917">
                <a:extLst>
                  <a:ext uri="{FF2B5EF4-FFF2-40B4-BE49-F238E27FC236}">
                    <a16:creationId xmlns:a16="http://schemas.microsoft.com/office/drawing/2014/main" id="{F62ABE00-CD17-4A0C-B1C9-7419C302E8B5}"/>
                  </a:ext>
                </a:extLst>
              </p:cNvPr>
              <p:cNvSpPr/>
              <p:nvPr/>
            </p:nvSpPr>
            <p:spPr>
              <a:xfrm>
                <a:off x="-7789" y="2822370"/>
                <a:ext cx="697789" cy="156516"/>
              </a:xfrm>
              <a:prstGeom prst="rect">
                <a:avLst/>
              </a:prstGeom>
              <a:solidFill>
                <a:srgbClr val="FF000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19" name="Rectangle 918">
                <a:extLst>
                  <a:ext uri="{FF2B5EF4-FFF2-40B4-BE49-F238E27FC236}">
                    <a16:creationId xmlns:a16="http://schemas.microsoft.com/office/drawing/2014/main" id="{2E8BBA4D-8966-40E1-A088-00ACB57C2475}"/>
                  </a:ext>
                </a:extLst>
              </p:cNvPr>
              <p:cNvSpPr/>
              <p:nvPr/>
            </p:nvSpPr>
            <p:spPr>
              <a:xfrm>
                <a:off x="-9767" y="2822370"/>
                <a:ext cx="348894" cy="156516"/>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920" name="Group 919">
              <a:extLst>
                <a:ext uri="{FF2B5EF4-FFF2-40B4-BE49-F238E27FC236}">
                  <a16:creationId xmlns:a16="http://schemas.microsoft.com/office/drawing/2014/main" id="{9197B9AE-76DC-4ED1-9879-99A2C5B10FD8}"/>
                </a:ext>
              </a:extLst>
            </p:cNvPr>
            <p:cNvGrpSpPr/>
            <p:nvPr/>
          </p:nvGrpSpPr>
          <p:grpSpPr>
            <a:xfrm>
              <a:off x="9509887" y="3360465"/>
              <a:ext cx="274320" cy="128016"/>
              <a:chOff x="-10297" y="3581792"/>
              <a:chExt cx="699767" cy="313032"/>
            </a:xfrm>
          </p:grpSpPr>
          <p:sp>
            <p:nvSpPr>
              <p:cNvPr id="921" name="Rectangle 920">
                <a:extLst>
                  <a:ext uri="{FF2B5EF4-FFF2-40B4-BE49-F238E27FC236}">
                    <a16:creationId xmlns:a16="http://schemas.microsoft.com/office/drawing/2014/main" id="{2F215224-687B-455D-90C5-416EEB05AD96}"/>
                  </a:ext>
                </a:extLst>
              </p:cNvPr>
              <p:cNvSpPr/>
              <p:nvPr/>
            </p:nvSpPr>
            <p:spPr>
              <a:xfrm>
                <a:off x="-8319" y="3738308"/>
                <a:ext cx="697789" cy="156516"/>
              </a:xfrm>
              <a:prstGeom prst="rect">
                <a:avLst/>
              </a:prstGeom>
              <a:solidFill>
                <a:srgbClr val="00B0F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22" name="Rectangle 921">
                <a:extLst>
                  <a:ext uri="{FF2B5EF4-FFF2-40B4-BE49-F238E27FC236}">
                    <a16:creationId xmlns:a16="http://schemas.microsoft.com/office/drawing/2014/main" id="{9396A948-6B0B-441A-A520-9038B39A79F8}"/>
                  </a:ext>
                </a:extLst>
              </p:cNvPr>
              <p:cNvSpPr/>
              <p:nvPr/>
            </p:nvSpPr>
            <p:spPr>
              <a:xfrm>
                <a:off x="-8319" y="3581792"/>
                <a:ext cx="697789" cy="156516"/>
              </a:xfrm>
              <a:prstGeom prst="rect">
                <a:avLst/>
              </a:prstGeom>
              <a:solidFill>
                <a:srgbClr val="00B05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23" name="Rectangle 922">
                <a:extLst>
                  <a:ext uri="{FF2B5EF4-FFF2-40B4-BE49-F238E27FC236}">
                    <a16:creationId xmlns:a16="http://schemas.microsoft.com/office/drawing/2014/main" id="{1590C6D1-5781-4089-9583-F1FC6F972FC8}"/>
                  </a:ext>
                </a:extLst>
              </p:cNvPr>
              <p:cNvSpPr/>
              <p:nvPr/>
            </p:nvSpPr>
            <p:spPr>
              <a:xfrm>
                <a:off x="-10297" y="3738308"/>
                <a:ext cx="348894" cy="156516"/>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24" name="Rectangle 923">
                <a:extLst>
                  <a:ext uri="{FF2B5EF4-FFF2-40B4-BE49-F238E27FC236}">
                    <a16:creationId xmlns:a16="http://schemas.microsoft.com/office/drawing/2014/main" id="{01410E8B-5C67-4AA5-B3EA-10832D987F90}"/>
                  </a:ext>
                </a:extLst>
              </p:cNvPr>
              <p:cNvSpPr/>
              <p:nvPr/>
            </p:nvSpPr>
            <p:spPr>
              <a:xfrm>
                <a:off x="-10297" y="3581792"/>
                <a:ext cx="348894" cy="156516"/>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925" name="Group 924">
              <a:extLst>
                <a:ext uri="{FF2B5EF4-FFF2-40B4-BE49-F238E27FC236}">
                  <a16:creationId xmlns:a16="http://schemas.microsoft.com/office/drawing/2014/main" id="{CCAE95DA-F979-42F1-B66D-36C360703DF3}"/>
                </a:ext>
              </a:extLst>
            </p:cNvPr>
            <p:cNvGrpSpPr/>
            <p:nvPr/>
          </p:nvGrpSpPr>
          <p:grpSpPr>
            <a:xfrm>
              <a:off x="9519654" y="5979712"/>
              <a:ext cx="274320" cy="320040"/>
              <a:chOff x="0" y="5935208"/>
              <a:chExt cx="700298" cy="787009"/>
            </a:xfrm>
          </p:grpSpPr>
          <p:sp>
            <p:nvSpPr>
              <p:cNvPr id="926" name="Rectangle 925">
                <a:extLst>
                  <a:ext uri="{FF2B5EF4-FFF2-40B4-BE49-F238E27FC236}">
                    <a16:creationId xmlns:a16="http://schemas.microsoft.com/office/drawing/2014/main" id="{725CB95C-3A0C-4B4F-A385-260340E8571E}"/>
                  </a:ext>
                </a:extLst>
              </p:cNvPr>
              <p:cNvSpPr/>
              <p:nvPr/>
            </p:nvSpPr>
            <p:spPr>
              <a:xfrm>
                <a:off x="2509" y="6091725"/>
                <a:ext cx="697789" cy="156516"/>
              </a:xfrm>
              <a:prstGeom prst="rect">
                <a:avLst/>
              </a:prstGeom>
              <a:solidFill>
                <a:srgbClr val="FF000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27" name="Rectangle 926">
                <a:extLst>
                  <a:ext uri="{FF2B5EF4-FFF2-40B4-BE49-F238E27FC236}">
                    <a16:creationId xmlns:a16="http://schemas.microsoft.com/office/drawing/2014/main" id="{6CAD5F5C-1FEC-4783-A088-381657BE2C01}"/>
                  </a:ext>
                </a:extLst>
              </p:cNvPr>
              <p:cNvSpPr/>
              <p:nvPr/>
            </p:nvSpPr>
            <p:spPr>
              <a:xfrm>
                <a:off x="2509" y="5935208"/>
                <a:ext cx="697789" cy="156516"/>
              </a:xfrm>
              <a:prstGeom prst="rect">
                <a:avLst/>
              </a:prstGeom>
              <a:solidFill>
                <a:srgbClr val="7030A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28" name="Rectangle 927">
                <a:extLst>
                  <a:ext uri="{FF2B5EF4-FFF2-40B4-BE49-F238E27FC236}">
                    <a16:creationId xmlns:a16="http://schemas.microsoft.com/office/drawing/2014/main" id="{76AFB1FB-FA17-4AA2-A742-3D35F0D0FF4D}"/>
                  </a:ext>
                </a:extLst>
              </p:cNvPr>
              <p:cNvSpPr/>
              <p:nvPr/>
            </p:nvSpPr>
            <p:spPr>
              <a:xfrm>
                <a:off x="2509" y="6248242"/>
                <a:ext cx="697789" cy="156516"/>
              </a:xfrm>
              <a:prstGeom prst="rect">
                <a:avLst/>
              </a:prstGeom>
              <a:solidFill>
                <a:srgbClr val="00B0F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29" name="Rectangle 928">
                <a:extLst>
                  <a:ext uri="{FF2B5EF4-FFF2-40B4-BE49-F238E27FC236}">
                    <a16:creationId xmlns:a16="http://schemas.microsoft.com/office/drawing/2014/main" id="{062433EE-A4CA-4DD1-9E55-FB98206EB298}"/>
                  </a:ext>
                </a:extLst>
              </p:cNvPr>
              <p:cNvSpPr/>
              <p:nvPr/>
            </p:nvSpPr>
            <p:spPr>
              <a:xfrm>
                <a:off x="531" y="6091725"/>
                <a:ext cx="348894" cy="156516"/>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30" name="Rectangle 929">
                <a:extLst>
                  <a:ext uri="{FF2B5EF4-FFF2-40B4-BE49-F238E27FC236}">
                    <a16:creationId xmlns:a16="http://schemas.microsoft.com/office/drawing/2014/main" id="{33945522-A7D0-44D5-9523-5D66BB920E82}"/>
                  </a:ext>
                </a:extLst>
              </p:cNvPr>
              <p:cNvSpPr/>
              <p:nvPr/>
            </p:nvSpPr>
            <p:spPr>
              <a:xfrm>
                <a:off x="531" y="5935208"/>
                <a:ext cx="348894" cy="156516"/>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31" name="Rectangle 930">
                <a:extLst>
                  <a:ext uri="{FF2B5EF4-FFF2-40B4-BE49-F238E27FC236}">
                    <a16:creationId xmlns:a16="http://schemas.microsoft.com/office/drawing/2014/main" id="{0EFEA336-13FB-47D1-A81E-915319E5D581}"/>
                  </a:ext>
                </a:extLst>
              </p:cNvPr>
              <p:cNvSpPr/>
              <p:nvPr/>
            </p:nvSpPr>
            <p:spPr>
              <a:xfrm>
                <a:off x="531" y="6248242"/>
                <a:ext cx="348894" cy="156516"/>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32" name="Rectangle 931">
                <a:extLst>
                  <a:ext uri="{FF2B5EF4-FFF2-40B4-BE49-F238E27FC236}">
                    <a16:creationId xmlns:a16="http://schemas.microsoft.com/office/drawing/2014/main" id="{3D315B81-D871-4FE3-871C-B5526F45E195}"/>
                  </a:ext>
                </a:extLst>
              </p:cNvPr>
              <p:cNvSpPr/>
              <p:nvPr/>
            </p:nvSpPr>
            <p:spPr>
              <a:xfrm>
                <a:off x="1978" y="6565701"/>
                <a:ext cx="697789" cy="156516"/>
              </a:xfrm>
              <a:prstGeom prst="rect">
                <a:avLst/>
              </a:prstGeom>
              <a:solidFill>
                <a:srgbClr val="00B0F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33" name="Rectangle 932">
                <a:extLst>
                  <a:ext uri="{FF2B5EF4-FFF2-40B4-BE49-F238E27FC236}">
                    <a16:creationId xmlns:a16="http://schemas.microsoft.com/office/drawing/2014/main" id="{3F4EC9F8-3895-4A41-9192-470D6AE13223}"/>
                  </a:ext>
                </a:extLst>
              </p:cNvPr>
              <p:cNvSpPr/>
              <p:nvPr/>
            </p:nvSpPr>
            <p:spPr>
              <a:xfrm>
                <a:off x="1978" y="6409185"/>
                <a:ext cx="697789" cy="156516"/>
              </a:xfrm>
              <a:prstGeom prst="rect">
                <a:avLst/>
              </a:prstGeom>
              <a:solidFill>
                <a:srgbClr val="00B05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34" name="Rectangle 933">
                <a:extLst>
                  <a:ext uri="{FF2B5EF4-FFF2-40B4-BE49-F238E27FC236}">
                    <a16:creationId xmlns:a16="http://schemas.microsoft.com/office/drawing/2014/main" id="{65AF5B13-EDD2-40D0-8551-BA5AEE654E47}"/>
                  </a:ext>
                </a:extLst>
              </p:cNvPr>
              <p:cNvSpPr/>
              <p:nvPr/>
            </p:nvSpPr>
            <p:spPr>
              <a:xfrm>
                <a:off x="0" y="6565701"/>
                <a:ext cx="348894" cy="156516"/>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35" name="Rectangle 934">
                <a:extLst>
                  <a:ext uri="{FF2B5EF4-FFF2-40B4-BE49-F238E27FC236}">
                    <a16:creationId xmlns:a16="http://schemas.microsoft.com/office/drawing/2014/main" id="{37F9413C-AABF-44A2-9EE0-4BAA9B141C65}"/>
                  </a:ext>
                </a:extLst>
              </p:cNvPr>
              <p:cNvSpPr/>
              <p:nvPr/>
            </p:nvSpPr>
            <p:spPr>
              <a:xfrm>
                <a:off x="0" y="6409185"/>
                <a:ext cx="348894" cy="156516"/>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936" name="Group 935">
              <a:extLst>
                <a:ext uri="{FF2B5EF4-FFF2-40B4-BE49-F238E27FC236}">
                  <a16:creationId xmlns:a16="http://schemas.microsoft.com/office/drawing/2014/main" id="{972A990F-3181-49EB-8D14-B9F5B75DF403}"/>
                </a:ext>
              </a:extLst>
            </p:cNvPr>
            <p:cNvGrpSpPr/>
            <p:nvPr/>
          </p:nvGrpSpPr>
          <p:grpSpPr>
            <a:xfrm>
              <a:off x="10622486" y="2308360"/>
              <a:ext cx="274320" cy="192024"/>
              <a:chOff x="1503507" y="3584988"/>
              <a:chExt cx="699767" cy="469550"/>
            </a:xfrm>
          </p:grpSpPr>
          <p:sp>
            <p:nvSpPr>
              <p:cNvPr id="937" name="Rectangle 936">
                <a:extLst>
                  <a:ext uri="{FF2B5EF4-FFF2-40B4-BE49-F238E27FC236}">
                    <a16:creationId xmlns:a16="http://schemas.microsoft.com/office/drawing/2014/main" id="{AC34643B-B414-4924-8F88-E816C76DF7A0}"/>
                  </a:ext>
                </a:extLst>
              </p:cNvPr>
              <p:cNvSpPr/>
              <p:nvPr/>
            </p:nvSpPr>
            <p:spPr>
              <a:xfrm>
                <a:off x="1505485" y="3741506"/>
                <a:ext cx="697789" cy="156516"/>
              </a:xfrm>
              <a:prstGeom prst="rect">
                <a:avLst/>
              </a:prstGeom>
              <a:solidFill>
                <a:srgbClr val="00B0F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38" name="Rectangle 937">
                <a:extLst>
                  <a:ext uri="{FF2B5EF4-FFF2-40B4-BE49-F238E27FC236}">
                    <a16:creationId xmlns:a16="http://schemas.microsoft.com/office/drawing/2014/main" id="{B93DACCC-C625-493B-B7A2-8A606C99636E}"/>
                  </a:ext>
                </a:extLst>
              </p:cNvPr>
              <p:cNvSpPr/>
              <p:nvPr/>
            </p:nvSpPr>
            <p:spPr>
              <a:xfrm>
                <a:off x="1505485" y="3584988"/>
                <a:ext cx="697789" cy="156516"/>
              </a:xfrm>
              <a:prstGeom prst="rect">
                <a:avLst/>
              </a:prstGeom>
              <a:solidFill>
                <a:srgbClr val="00B0F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39" name="Rectangle 938">
                <a:extLst>
                  <a:ext uri="{FF2B5EF4-FFF2-40B4-BE49-F238E27FC236}">
                    <a16:creationId xmlns:a16="http://schemas.microsoft.com/office/drawing/2014/main" id="{DEAD9BDE-1BB5-48D7-B876-B9BDE2AFBE85}"/>
                  </a:ext>
                </a:extLst>
              </p:cNvPr>
              <p:cNvSpPr/>
              <p:nvPr/>
            </p:nvSpPr>
            <p:spPr>
              <a:xfrm>
                <a:off x="1505485" y="3898022"/>
                <a:ext cx="697789" cy="156516"/>
              </a:xfrm>
              <a:prstGeom prst="rect">
                <a:avLst/>
              </a:prstGeom>
              <a:solidFill>
                <a:srgbClr val="00B0F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40" name="Rectangle 939">
                <a:extLst>
                  <a:ext uri="{FF2B5EF4-FFF2-40B4-BE49-F238E27FC236}">
                    <a16:creationId xmlns:a16="http://schemas.microsoft.com/office/drawing/2014/main" id="{2D08A1D8-43D4-49C7-B949-05C0FCB195BD}"/>
                  </a:ext>
                </a:extLst>
              </p:cNvPr>
              <p:cNvSpPr/>
              <p:nvPr/>
            </p:nvSpPr>
            <p:spPr>
              <a:xfrm>
                <a:off x="1503507" y="3741506"/>
                <a:ext cx="348894" cy="156516"/>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41" name="Rectangle 940">
                <a:extLst>
                  <a:ext uri="{FF2B5EF4-FFF2-40B4-BE49-F238E27FC236}">
                    <a16:creationId xmlns:a16="http://schemas.microsoft.com/office/drawing/2014/main" id="{10B14950-EFFF-4AB7-934D-9C6F28617FD4}"/>
                  </a:ext>
                </a:extLst>
              </p:cNvPr>
              <p:cNvSpPr/>
              <p:nvPr/>
            </p:nvSpPr>
            <p:spPr>
              <a:xfrm>
                <a:off x="1503507" y="3584988"/>
                <a:ext cx="348894" cy="156516"/>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42" name="Rectangle 941">
                <a:extLst>
                  <a:ext uri="{FF2B5EF4-FFF2-40B4-BE49-F238E27FC236}">
                    <a16:creationId xmlns:a16="http://schemas.microsoft.com/office/drawing/2014/main" id="{7AFF853C-6A1D-4B4D-B78A-8BF0421DB8A5}"/>
                  </a:ext>
                </a:extLst>
              </p:cNvPr>
              <p:cNvSpPr/>
              <p:nvPr/>
            </p:nvSpPr>
            <p:spPr>
              <a:xfrm>
                <a:off x="1503507" y="3898022"/>
                <a:ext cx="348894" cy="156516"/>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cxnSp>
          <p:nvCxnSpPr>
            <p:cNvPr id="943" name="Straight Arrow Connector 942">
              <a:extLst>
                <a:ext uri="{FF2B5EF4-FFF2-40B4-BE49-F238E27FC236}">
                  <a16:creationId xmlns:a16="http://schemas.microsoft.com/office/drawing/2014/main" id="{0C8249A0-2EEA-4F5D-BC16-E96FC655D2DB}"/>
                </a:ext>
              </a:extLst>
            </p:cNvPr>
            <p:cNvCxnSpPr>
              <a:stCxn id="921" idx="3"/>
              <a:endCxn id="941" idx="1"/>
            </p:cNvCxnSpPr>
            <p:nvPr/>
          </p:nvCxnSpPr>
          <p:spPr>
            <a:xfrm flipV="1">
              <a:off x="9784208" y="2340365"/>
              <a:ext cx="838279" cy="1116113"/>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44" name="Straight Arrow Connector 943">
              <a:extLst>
                <a:ext uri="{FF2B5EF4-FFF2-40B4-BE49-F238E27FC236}">
                  <a16:creationId xmlns:a16="http://schemas.microsoft.com/office/drawing/2014/main" id="{6803517F-84AC-4CEB-A0FB-C663DF172C0A}"/>
                </a:ext>
              </a:extLst>
            </p:cNvPr>
            <p:cNvCxnSpPr>
              <a:stCxn id="928" idx="3"/>
              <a:endCxn id="940" idx="1"/>
            </p:cNvCxnSpPr>
            <p:nvPr/>
          </p:nvCxnSpPr>
          <p:spPr>
            <a:xfrm flipV="1">
              <a:off x="9793974" y="2404374"/>
              <a:ext cx="828512" cy="3734459"/>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45" name="Straight Arrow Connector 944">
              <a:extLst>
                <a:ext uri="{FF2B5EF4-FFF2-40B4-BE49-F238E27FC236}">
                  <a16:creationId xmlns:a16="http://schemas.microsoft.com/office/drawing/2014/main" id="{CD49BF97-6558-4759-B1AA-8250E2BD973A}"/>
                </a:ext>
              </a:extLst>
            </p:cNvPr>
            <p:cNvCxnSpPr>
              <a:stCxn id="932" idx="3"/>
              <a:endCxn id="942" idx="1"/>
            </p:cNvCxnSpPr>
            <p:nvPr/>
          </p:nvCxnSpPr>
          <p:spPr>
            <a:xfrm flipV="1">
              <a:off x="9793766" y="2468380"/>
              <a:ext cx="828720" cy="3799548"/>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946" name="Group 945">
              <a:extLst>
                <a:ext uri="{FF2B5EF4-FFF2-40B4-BE49-F238E27FC236}">
                  <a16:creationId xmlns:a16="http://schemas.microsoft.com/office/drawing/2014/main" id="{8D1BE396-AB2F-4BFB-9086-B8D8910CF7B9}"/>
                </a:ext>
              </a:extLst>
            </p:cNvPr>
            <p:cNvGrpSpPr/>
            <p:nvPr/>
          </p:nvGrpSpPr>
          <p:grpSpPr>
            <a:xfrm>
              <a:off x="10615842" y="6193831"/>
              <a:ext cx="274320" cy="192024"/>
              <a:chOff x="1501532" y="5950339"/>
              <a:chExt cx="699763" cy="469550"/>
            </a:xfrm>
          </p:grpSpPr>
          <p:sp>
            <p:nvSpPr>
              <p:cNvPr id="947" name="Rectangle 946">
                <a:extLst>
                  <a:ext uri="{FF2B5EF4-FFF2-40B4-BE49-F238E27FC236}">
                    <a16:creationId xmlns:a16="http://schemas.microsoft.com/office/drawing/2014/main" id="{50F6433B-FCF3-46DC-92FC-62A2E0CA6424}"/>
                  </a:ext>
                </a:extLst>
              </p:cNvPr>
              <p:cNvSpPr/>
              <p:nvPr/>
            </p:nvSpPr>
            <p:spPr>
              <a:xfrm>
                <a:off x="1503506" y="6106856"/>
                <a:ext cx="697789" cy="156516"/>
              </a:xfrm>
              <a:prstGeom prst="rect">
                <a:avLst/>
              </a:prstGeom>
              <a:solidFill>
                <a:srgbClr val="00B05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48" name="Rectangle 947">
                <a:extLst>
                  <a:ext uri="{FF2B5EF4-FFF2-40B4-BE49-F238E27FC236}">
                    <a16:creationId xmlns:a16="http://schemas.microsoft.com/office/drawing/2014/main" id="{0FC997A5-0DC1-4366-A805-F651A67BBFEE}"/>
                  </a:ext>
                </a:extLst>
              </p:cNvPr>
              <p:cNvSpPr/>
              <p:nvPr/>
            </p:nvSpPr>
            <p:spPr>
              <a:xfrm>
                <a:off x="1503506" y="5950339"/>
                <a:ext cx="697789" cy="156516"/>
              </a:xfrm>
              <a:prstGeom prst="rect">
                <a:avLst/>
              </a:prstGeom>
              <a:solidFill>
                <a:srgbClr val="00B05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49" name="Rectangle 948">
                <a:extLst>
                  <a:ext uri="{FF2B5EF4-FFF2-40B4-BE49-F238E27FC236}">
                    <a16:creationId xmlns:a16="http://schemas.microsoft.com/office/drawing/2014/main" id="{35061E16-99EC-47FF-989C-708C4F8B7415}"/>
                  </a:ext>
                </a:extLst>
              </p:cNvPr>
              <p:cNvSpPr/>
              <p:nvPr/>
            </p:nvSpPr>
            <p:spPr>
              <a:xfrm>
                <a:off x="1503506" y="6263373"/>
                <a:ext cx="697789" cy="156516"/>
              </a:xfrm>
              <a:prstGeom prst="rect">
                <a:avLst/>
              </a:prstGeom>
              <a:solidFill>
                <a:srgbClr val="00B05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50" name="Rectangle 949">
                <a:extLst>
                  <a:ext uri="{FF2B5EF4-FFF2-40B4-BE49-F238E27FC236}">
                    <a16:creationId xmlns:a16="http://schemas.microsoft.com/office/drawing/2014/main" id="{4CEF02A4-B4D5-48D4-9555-B4D83C6DF535}"/>
                  </a:ext>
                </a:extLst>
              </p:cNvPr>
              <p:cNvSpPr/>
              <p:nvPr/>
            </p:nvSpPr>
            <p:spPr>
              <a:xfrm>
                <a:off x="1501532" y="6106856"/>
                <a:ext cx="348894" cy="156516"/>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51" name="Rectangle 950">
                <a:extLst>
                  <a:ext uri="{FF2B5EF4-FFF2-40B4-BE49-F238E27FC236}">
                    <a16:creationId xmlns:a16="http://schemas.microsoft.com/office/drawing/2014/main" id="{F92D68B7-259C-4407-93C8-5DB3C4E16E20}"/>
                  </a:ext>
                </a:extLst>
              </p:cNvPr>
              <p:cNvSpPr/>
              <p:nvPr/>
            </p:nvSpPr>
            <p:spPr>
              <a:xfrm>
                <a:off x="1501532" y="5950339"/>
                <a:ext cx="348894" cy="156516"/>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52" name="Rectangle 951">
                <a:extLst>
                  <a:ext uri="{FF2B5EF4-FFF2-40B4-BE49-F238E27FC236}">
                    <a16:creationId xmlns:a16="http://schemas.microsoft.com/office/drawing/2014/main" id="{7C5E55DE-489F-4235-A6EC-B65BB890F107}"/>
                  </a:ext>
                </a:extLst>
              </p:cNvPr>
              <p:cNvSpPr/>
              <p:nvPr/>
            </p:nvSpPr>
            <p:spPr>
              <a:xfrm>
                <a:off x="1501532" y="6263373"/>
                <a:ext cx="348894" cy="156516"/>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cxnSp>
          <p:nvCxnSpPr>
            <p:cNvPr id="953" name="Straight Arrow Connector 952">
              <a:extLst>
                <a:ext uri="{FF2B5EF4-FFF2-40B4-BE49-F238E27FC236}">
                  <a16:creationId xmlns:a16="http://schemas.microsoft.com/office/drawing/2014/main" id="{6B5A7B0D-B2EF-463F-AE21-E2622AF7CFAC}"/>
                </a:ext>
              </a:extLst>
            </p:cNvPr>
            <p:cNvCxnSpPr>
              <a:stCxn id="922" idx="3"/>
              <a:endCxn id="951" idx="1"/>
            </p:cNvCxnSpPr>
            <p:nvPr/>
          </p:nvCxnSpPr>
          <p:spPr>
            <a:xfrm>
              <a:off x="9784208" y="3392469"/>
              <a:ext cx="831635" cy="2833366"/>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54" name="Straight Arrow Connector 953">
              <a:extLst>
                <a:ext uri="{FF2B5EF4-FFF2-40B4-BE49-F238E27FC236}">
                  <a16:creationId xmlns:a16="http://schemas.microsoft.com/office/drawing/2014/main" id="{EB05B797-B8DD-4AF5-BEF7-B7DCF4727AB9}"/>
                </a:ext>
              </a:extLst>
            </p:cNvPr>
            <p:cNvCxnSpPr>
              <a:stCxn id="851" idx="3"/>
              <a:endCxn id="950" idx="1"/>
            </p:cNvCxnSpPr>
            <p:nvPr/>
          </p:nvCxnSpPr>
          <p:spPr>
            <a:xfrm>
              <a:off x="9789214" y="4939529"/>
              <a:ext cx="826629" cy="1350314"/>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55" name="Straight Arrow Connector 954">
              <a:extLst>
                <a:ext uri="{FF2B5EF4-FFF2-40B4-BE49-F238E27FC236}">
                  <a16:creationId xmlns:a16="http://schemas.microsoft.com/office/drawing/2014/main" id="{86B578EB-53EC-4538-B8C9-A82761180F98}"/>
                </a:ext>
              </a:extLst>
            </p:cNvPr>
            <p:cNvCxnSpPr>
              <a:stCxn id="933" idx="3"/>
              <a:endCxn id="952" idx="1"/>
            </p:cNvCxnSpPr>
            <p:nvPr/>
          </p:nvCxnSpPr>
          <p:spPr>
            <a:xfrm>
              <a:off x="9793766" y="6204281"/>
              <a:ext cx="822076" cy="149571"/>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956" name="Group 955">
              <a:extLst>
                <a:ext uri="{FF2B5EF4-FFF2-40B4-BE49-F238E27FC236}">
                  <a16:creationId xmlns:a16="http://schemas.microsoft.com/office/drawing/2014/main" id="{366E839D-BC8D-42BA-9369-FA2D29F4C84F}"/>
                </a:ext>
              </a:extLst>
            </p:cNvPr>
            <p:cNvGrpSpPr/>
            <p:nvPr/>
          </p:nvGrpSpPr>
          <p:grpSpPr>
            <a:xfrm>
              <a:off x="10615454" y="4863107"/>
              <a:ext cx="274320" cy="64008"/>
              <a:chOff x="1871392" y="4931652"/>
              <a:chExt cx="274320" cy="64008"/>
            </a:xfrm>
          </p:grpSpPr>
          <p:sp>
            <p:nvSpPr>
              <p:cNvPr id="957" name="Rectangle 956">
                <a:extLst>
                  <a:ext uri="{FF2B5EF4-FFF2-40B4-BE49-F238E27FC236}">
                    <a16:creationId xmlns:a16="http://schemas.microsoft.com/office/drawing/2014/main" id="{48CFED05-B558-4488-8DC4-A8599F90D59D}"/>
                  </a:ext>
                </a:extLst>
              </p:cNvPr>
              <p:cNvSpPr/>
              <p:nvPr/>
            </p:nvSpPr>
            <p:spPr>
              <a:xfrm>
                <a:off x="1872167" y="4931652"/>
                <a:ext cx="273545" cy="64008"/>
              </a:xfrm>
              <a:prstGeom prst="rect">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58" name="Rectangle 957">
                <a:extLst>
                  <a:ext uri="{FF2B5EF4-FFF2-40B4-BE49-F238E27FC236}">
                    <a16:creationId xmlns:a16="http://schemas.microsoft.com/office/drawing/2014/main" id="{06213009-5D6E-4775-9000-CCEBB8253F30}"/>
                  </a:ext>
                </a:extLst>
              </p:cNvPr>
              <p:cNvSpPr/>
              <p:nvPr/>
            </p:nvSpPr>
            <p:spPr>
              <a:xfrm>
                <a:off x="1871392" y="4931652"/>
                <a:ext cx="136772" cy="64008"/>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cxnSp>
          <p:nvCxnSpPr>
            <p:cNvPr id="959" name="Straight Arrow Connector 958">
              <a:extLst>
                <a:ext uri="{FF2B5EF4-FFF2-40B4-BE49-F238E27FC236}">
                  <a16:creationId xmlns:a16="http://schemas.microsoft.com/office/drawing/2014/main" id="{BDD48AD3-1CD5-4784-B7F0-38238F7E7F83}"/>
                </a:ext>
              </a:extLst>
            </p:cNvPr>
            <p:cNvCxnSpPr>
              <a:stCxn id="918" idx="3"/>
              <a:endCxn id="878" idx="1"/>
            </p:cNvCxnSpPr>
            <p:nvPr/>
          </p:nvCxnSpPr>
          <p:spPr>
            <a:xfrm>
              <a:off x="9784148" y="2401258"/>
              <a:ext cx="831694" cy="2426275"/>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176" name="Rectangle 1175">
            <a:extLst>
              <a:ext uri="{FF2B5EF4-FFF2-40B4-BE49-F238E27FC236}">
                <a16:creationId xmlns:a16="http://schemas.microsoft.com/office/drawing/2014/main" id="{2D154803-BE30-4FA6-8469-23D2C5BB6E23}"/>
              </a:ext>
            </a:extLst>
          </p:cNvPr>
          <p:cNvSpPr/>
          <p:nvPr/>
        </p:nvSpPr>
        <p:spPr>
          <a:xfrm>
            <a:off x="5305069" y="661411"/>
            <a:ext cx="1444302" cy="439161"/>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ED7D31">
                    <a:lumMod val="50000"/>
                  </a:srgbClr>
                </a:solidFill>
                <a:effectLst/>
                <a:uLnTx/>
                <a:uFillTx/>
                <a:latin typeface="Calibri" panose="020F0502020204030204"/>
                <a:ea typeface="+mn-ea"/>
                <a:cs typeface="+mn-cs"/>
              </a:rPr>
              <a:t>All to all comm</a:t>
            </a:r>
          </a:p>
        </p:txBody>
      </p:sp>
      <p:sp>
        <p:nvSpPr>
          <p:cNvPr id="965" name="Rectangle 964">
            <a:extLst>
              <a:ext uri="{FF2B5EF4-FFF2-40B4-BE49-F238E27FC236}">
                <a16:creationId xmlns:a16="http://schemas.microsoft.com/office/drawing/2014/main" id="{933E7498-6EE2-451E-91A1-601A1F850361}"/>
              </a:ext>
            </a:extLst>
          </p:cNvPr>
          <p:cNvSpPr/>
          <p:nvPr/>
        </p:nvSpPr>
        <p:spPr>
          <a:xfrm flipH="1">
            <a:off x="7534668" y="3753361"/>
            <a:ext cx="1294481" cy="93559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66" name="Rectangle 965">
            <a:extLst>
              <a:ext uri="{FF2B5EF4-FFF2-40B4-BE49-F238E27FC236}">
                <a16:creationId xmlns:a16="http://schemas.microsoft.com/office/drawing/2014/main" id="{DCE03971-5246-4E22-A396-208F9737D878}"/>
              </a:ext>
            </a:extLst>
          </p:cNvPr>
          <p:cNvSpPr/>
          <p:nvPr/>
        </p:nvSpPr>
        <p:spPr>
          <a:xfrm flipH="1">
            <a:off x="7534668" y="4801490"/>
            <a:ext cx="1294481" cy="93123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67" name="Rectangle 966">
            <a:extLst>
              <a:ext uri="{FF2B5EF4-FFF2-40B4-BE49-F238E27FC236}">
                <a16:creationId xmlns:a16="http://schemas.microsoft.com/office/drawing/2014/main" id="{44098B60-F5DE-4E6F-B684-2FC18F01AE3B}"/>
              </a:ext>
            </a:extLst>
          </p:cNvPr>
          <p:cNvSpPr/>
          <p:nvPr/>
        </p:nvSpPr>
        <p:spPr>
          <a:xfrm flipH="1">
            <a:off x="7534669" y="5829752"/>
            <a:ext cx="1294481" cy="95138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68" name="Rectangle 967">
            <a:extLst>
              <a:ext uri="{FF2B5EF4-FFF2-40B4-BE49-F238E27FC236}">
                <a16:creationId xmlns:a16="http://schemas.microsoft.com/office/drawing/2014/main" id="{B06065DC-882A-4129-9041-9930A577BF1A}"/>
              </a:ext>
            </a:extLst>
          </p:cNvPr>
          <p:cNvSpPr/>
          <p:nvPr/>
        </p:nvSpPr>
        <p:spPr>
          <a:xfrm flipH="1">
            <a:off x="7542205" y="2718197"/>
            <a:ext cx="1294481" cy="93408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69" name="Rectangle 968">
            <a:extLst>
              <a:ext uri="{FF2B5EF4-FFF2-40B4-BE49-F238E27FC236}">
                <a16:creationId xmlns:a16="http://schemas.microsoft.com/office/drawing/2014/main" id="{9A159A71-A94A-4F3C-B506-DFC67AAEA017}"/>
              </a:ext>
            </a:extLst>
          </p:cNvPr>
          <p:cNvSpPr/>
          <p:nvPr/>
        </p:nvSpPr>
        <p:spPr>
          <a:xfrm flipH="1">
            <a:off x="7535358" y="1674714"/>
            <a:ext cx="1298739" cy="94151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975" name="Group 974">
            <a:extLst>
              <a:ext uri="{FF2B5EF4-FFF2-40B4-BE49-F238E27FC236}">
                <a16:creationId xmlns:a16="http://schemas.microsoft.com/office/drawing/2014/main" id="{3695CAAF-623B-40FF-A011-DCA821795604}"/>
              </a:ext>
            </a:extLst>
          </p:cNvPr>
          <p:cNvGrpSpPr/>
          <p:nvPr/>
        </p:nvGrpSpPr>
        <p:grpSpPr>
          <a:xfrm flipH="1">
            <a:off x="8432351" y="5103088"/>
            <a:ext cx="252572" cy="206243"/>
            <a:chOff x="-4761" y="4708701"/>
            <a:chExt cx="699768" cy="626065"/>
          </a:xfrm>
        </p:grpSpPr>
        <p:sp>
          <p:nvSpPr>
            <p:cNvPr id="1079" name="Rectangle 1078">
              <a:extLst>
                <a:ext uri="{FF2B5EF4-FFF2-40B4-BE49-F238E27FC236}">
                  <a16:creationId xmlns:a16="http://schemas.microsoft.com/office/drawing/2014/main" id="{097D27E5-A2CB-49B1-A657-669FFD1491AA}"/>
                </a:ext>
              </a:extLst>
            </p:cNvPr>
            <p:cNvSpPr/>
            <p:nvPr/>
          </p:nvSpPr>
          <p:spPr>
            <a:xfrm>
              <a:off x="-2782" y="4865218"/>
              <a:ext cx="697789" cy="156516"/>
            </a:xfrm>
            <a:prstGeom prst="rect">
              <a:avLst/>
            </a:prstGeom>
            <a:solidFill>
              <a:srgbClr val="FF000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80" name="Rectangle 1079">
              <a:extLst>
                <a:ext uri="{FF2B5EF4-FFF2-40B4-BE49-F238E27FC236}">
                  <a16:creationId xmlns:a16="http://schemas.microsoft.com/office/drawing/2014/main" id="{92030944-BB24-4E78-A90C-4A16CC4041C6}"/>
                </a:ext>
              </a:extLst>
            </p:cNvPr>
            <p:cNvSpPr/>
            <p:nvPr/>
          </p:nvSpPr>
          <p:spPr>
            <a:xfrm>
              <a:off x="-2782" y="4708701"/>
              <a:ext cx="697789" cy="156516"/>
            </a:xfrm>
            <a:prstGeom prst="rect">
              <a:avLst/>
            </a:prstGeom>
            <a:solidFill>
              <a:srgbClr val="FF000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81" name="Rectangle 1080">
              <a:extLst>
                <a:ext uri="{FF2B5EF4-FFF2-40B4-BE49-F238E27FC236}">
                  <a16:creationId xmlns:a16="http://schemas.microsoft.com/office/drawing/2014/main" id="{77C36922-6F86-4CF5-9080-2A88A3C28E02}"/>
                </a:ext>
              </a:extLst>
            </p:cNvPr>
            <p:cNvSpPr/>
            <p:nvPr/>
          </p:nvSpPr>
          <p:spPr>
            <a:xfrm>
              <a:off x="-2782" y="5178250"/>
              <a:ext cx="697789" cy="156516"/>
            </a:xfrm>
            <a:prstGeom prst="rect">
              <a:avLst/>
            </a:prstGeom>
            <a:solidFill>
              <a:srgbClr val="FF000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82" name="Rectangle 1081">
              <a:extLst>
                <a:ext uri="{FF2B5EF4-FFF2-40B4-BE49-F238E27FC236}">
                  <a16:creationId xmlns:a16="http://schemas.microsoft.com/office/drawing/2014/main" id="{198FC450-5D96-4674-8D60-50E0EC913E50}"/>
                </a:ext>
              </a:extLst>
            </p:cNvPr>
            <p:cNvSpPr/>
            <p:nvPr/>
          </p:nvSpPr>
          <p:spPr>
            <a:xfrm>
              <a:off x="-2782" y="5021734"/>
              <a:ext cx="697789" cy="156516"/>
            </a:xfrm>
            <a:prstGeom prst="rect">
              <a:avLst/>
            </a:prstGeom>
            <a:solidFill>
              <a:srgbClr val="FF000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83" name="Rectangle 1082">
              <a:extLst>
                <a:ext uri="{FF2B5EF4-FFF2-40B4-BE49-F238E27FC236}">
                  <a16:creationId xmlns:a16="http://schemas.microsoft.com/office/drawing/2014/main" id="{0C0942B9-795B-4201-8978-9A5A6FF34E12}"/>
                </a:ext>
              </a:extLst>
            </p:cNvPr>
            <p:cNvSpPr/>
            <p:nvPr/>
          </p:nvSpPr>
          <p:spPr>
            <a:xfrm>
              <a:off x="-4761" y="4865218"/>
              <a:ext cx="348894" cy="156516"/>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84" name="Rectangle 1083">
              <a:extLst>
                <a:ext uri="{FF2B5EF4-FFF2-40B4-BE49-F238E27FC236}">
                  <a16:creationId xmlns:a16="http://schemas.microsoft.com/office/drawing/2014/main" id="{18C7CD8B-E6C4-4297-9CDF-E7BD2E10B56B}"/>
                </a:ext>
              </a:extLst>
            </p:cNvPr>
            <p:cNvSpPr/>
            <p:nvPr/>
          </p:nvSpPr>
          <p:spPr>
            <a:xfrm>
              <a:off x="-4761" y="4708701"/>
              <a:ext cx="348894" cy="156516"/>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85" name="Rectangle 1084">
              <a:extLst>
                <a:ext uri="{FF2B5EF4-FFF2-40B4-BE49-F238E27FC236}">
                  <a16:creationId xmlns:a16="http://schemas.microsoft.com/office/drawing/2014/main" id="{5CF51846-E350-4B3C-A185-E653B3B98E61}"/>
                </a:ext>
              </a:extLst>
            </p:cNvPr>
            <p:cNvSpPr/>
            <p:nvPr/>
          </p:nvSpPr>
          <p:spPr>
            <a:xfrm>
              <a:off x="-4761" y="5178250"/>
              <a:ext cx="348894" cy="156516"/>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86" name="Rectangle 1085">
              <a:extLst>
                <a:ext uri="{FF2B5EF4-FFF2-40B4-BE49-F238E27FC236}">
                  <a16:creationId xmlns:a16="http://schemas.microsoft.com/office/drawing/2014/main" id="{20CA4B04-5EAB-4558-B8AC-5178FDA7F9D4}"/>
                </a:ext>
              </a:extLst>
            </p:cNvPr>
            <p:cNvSpPr/>
            <p:nvPr/>
          </p:nvSpPr>
          <p:spPr>
            <a:xfrm>
              <a:off x="-4761" y="5021734"/>
              <a:ext cx="348894" cy="156516"/>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976" name="Group 975">
            <a:extLst>
              <a:ext uri="{FF2B5EF4-FFF2-40B4-BE49-F238E27FC236}">
                <a16:creationId xmlns:a16="http://schemas.microsoft.com/office/drawing/2014/main" id="{38BC4767-1C9E-4E31-BD18-6240F7FA1A10}"/>
              </a:ext>
            </a:extLst>
          </p:cNvPr>
          <p:cNvGrpSpPr/>
          <p:nvPr/>
        </p:nvGrpSpPr>
        <p:grpSpPr>
          <a:xfrm flipH="1">
            <a:off x="7640756" y="1997458"/>
            <a:ext cx="252572" cy="103122"/>
            <a:chOff x="1507458" y="975898"/>
            <a:chExt cx="699767" cy="313032"/>
          </a:xfrm>
        </p:grpSpPr>
        <p:sp>
          <p:nvSpPr>
            <p:cNvPr id="1075" name="Rectangle 1074">
              <a:extLst>
                <a:ext uri="{FF2B5EF4-FFF2-40B4-BE49-F238E27FC236}">
                  <a16:creationId xmlns:a16="http://schemas.microsoft.com/office/drawing/2014/main" id="{58C75F43-412C-4918-B6DC-CF881B41BEA4}"/>
                </a:ext>
              </a:extLst>
            </p:cNvPr>
            <p:cNvSpPr/>
            <p:nvPr/>
          </p:nvSpPr>
          <p:spPr>
            <a:xfrm>
              <a:off x="1509436" y="1132414"/>
              <a:ext cx="697789" cy="156516"/>
            </a:xfrm>
            <a:prstGeom prst="rect">
              <a:avLst/>
            </a:prstGeom>
            <a:solidFill>
              <a:srgbClr val="FFC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76" name="Rectangle 1075">
              <a:extLst>
                <a:ext uri="{FF2B5EF4-FFF2-40B4-BE49-F238E27FC236}">
                  <a16:creationId xmlns:a16="http://schemas.microsoft.com/office/drawing/2014/main" id="{5777F35F-7F5A-47FD-8A1D-7D6BB3BE7CB3}"/>
                </a:ext>
              </a:extLst>
            </p:cNvPr>
            <p:cNvSpPr/>
            <p:nvPr/>
          </p:nvSpPr>
          <p:spPr>
            <a:xfrm>
              <a:off x="1509436" y="975898"/>
              <a:ext cx="697789" cy="156516"/>
            </a:xfrm>
            <a:prstGeom prst="rect">
              <a:avLst/>
            </a:prstGeom>
            <a:solidFill>
              <a:srgbClr val="FFC00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77" name="Rectangle 1076">
              <a:extLst>
                <a:ext uri="{FF2B5EF4-FFF2-40B4-BE49-F238E27FC236}">
                  <a16:creationId xmlns:a16="http://schemas.microsoft.com/office/drawing/2014/main" id="{B11724E9-62F9-41E6-A195-8C7A075F555C}"/>
                </a:ext>
              </a:extLst>
            </p:cNvPr>
            <p:cNvSpPr/>
            <p:nvPr/>
          </p:nvSpPr>
          <p:spPr>
            <a:xfrm>
              <a:off x="1507458" y="1132414"/>
              <a:ext cx="348894" cy="156516"/>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78" name="Rectangle 1077">
              <a:extLst>
                <a:ext uri="{FF2B5EF4-FFF2-40B4-BE49-F238E27FC236}">
                  <a16:creationId xmlns:a16="http://schemas.microsoft.com/office/drawing/2014/main" id="{78537E9F-B6B6-4601-8A31-261A9727F887}"/>
                </a:ext>
              </a:extLst>
            </p:cNvPr>
            <p:cNvSpPr/>
            <p:nvPr/>
          </p:nvSpPr>
          <p:spPr>
            <a:xfrm>
              <a:off x="1507458" y="975898"/>
              <a:ext cx="348894" cy="156516"/>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977" name="Group 976">
            <a:extLst>
              <a:ext uri="{FF2B5EF4-FFF2-40B4-BE49-F238E27FC236}">
                <a16:creationId xmlns:a16="http://schemas.microsoft.com/office/drawing/2014/main" id="{AB6FD2E8-B7B0-4C61-9E4C-F5C5ADC2C2C9}"/>
              </a:ext>
            </a:extLst>
          </p:cNvPr>
          <p:cNvGrpSpPr/>
          <p:nvPr/>
        </p:nvGrpSpPr>
        <p:grpSpPr>
          <a:xfrm flipH="1">
            <a:off x="7631358" y="4101433"/>
            <a:ext cx="252572" cy="154682"/>
            <a:chOff x="1505482" y="2196547"/>
            <a:chExt cx="699768" cy="469549"/>
          </a:xfrm>
        </p:grpSpPr>
        <p:sp>
          <p:nvSpPr>
            <p:cNvPr id="1069" name="Rectangle 1068">
              <a:extLst>
                <a:ext uri="{FF2B5EF4-FFF2-40B4-BE49-F238E27FC236}">
                  <a16:creationId xmlns:a16="http://schemas.microsoft.com/office/drawing/2014/main" id="{AE06048C-393A-4A28-A24C-EE60D1B60AB2}"/>
                </a:ext>
              </a:extLst>
            </p:cNvPr>
            <p:cNvSpPr/>
            <p:nvPr/>
          </p:nvSpPr>
          <p:spPr>
            <a:xfrm>
              <a:off x="1507461" y="2353063"/>
              <a:ext cx="697789" cy="156516"/>
            </a:xfrm>
            <a:prstGeom prst="rect">
              <a:avLst/>
            </a:prstGeom>
            <a:solidFill>
              <a:srgbClr val="7030A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70" name="Rectangle 1069">
              <a:extLst>
                <a:ext uri="{FF2B5EF4-FFF2-40B4-BE49-F238E27FC236}">
                  <a16:creationId xmlns:a16="http://schemas.microsoft.com/office/drawing/2014/main" id="{6E2FC346-D177-4F4E-8450-BC82BAF7F866}"/>
                </a:ext>
              </a:extLst>
            </p:cNvPr>
            <p:cNvSpPr/>
            <p:nvPr/>
          </p:nvSpPr>
          <p:spPr>
            <a:xfrm>
              <a:off x="1507461" y="2196547"/>
              <a:ext cx="697789" cy="156516"/>
            </a:xfrm>
            <a:prstGeom prst="rect">
              <a:avLst/>
            </a:prstGeom>
            <a:solidFill>
              <a:srgbClr val="7030A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71" name="Rectangle 1070">
              <a:extLst>
                <a:ext uri="{FF2B5EF4-FFF2-40B4-BE49-F238E27FC236}">
                  <a16:creationId xmlns:a16="http://schemas.microsoft.com/office/drawing/2014/main" id="{07F8A633-8BFD-4D72-8865-3FCC474C9DE5}"/>
                </a:ext>
              </a:extLst>
            </p:cNvPr>
            <p:cNvSpPr/>
            <p:nvPr/>
          </p:nvSpPr>
          <p:spPr>
            <a:xfrm>
              <a:off x="1507461" y="2509580"/>
              <a:ext cx="697789" cy="156516"/>
            </a:xfrm>
            <a:prstGeom prst="rect">
              <a:avLst/>
            </a:prstGeom>
            <a:solidFill>
              <a:srgbClr val="7030A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72" name="Rectangle 1071">
              <a:extLst>
                <a:ext uri="{FF2B5EF4-FFF2-40B4-BE49-F238E27FC236}">
                  <a16:creationId xmlns:a16="http://schemas.microsoft.com/office/drawing/2014/main" id="{6AC09270-747D-4891-A685-46FB4526B232}"/>
                </a:ext>
              </a:extLst>
            </p:cNvPr>
            <p:cNvSpPr/>
            <p:nvPr/>
          </p:nvSpPr>
          <p:spPr>
            <a:xfrm>
              <a:off x="1505482" y="2353063"/>
              <a:ext cx="348894" cy="156516"/>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73" name="Rectangle 1072">
              <a:extLst>
                <a:ext uri="{FF2B5EF4-FFF2-40B4-BE49-F238E27FC236}">
                  <a16:creationId xmlns:a16="http://schemas.microsoft.com/office/drawing/2014/main" id="{F9DD6EAF-519B-45D7-8D5B-9A98ADA06FB1}"/>
                </a:ext>
              </a:extLst>
            </p:cNvPr>
            <p:cNvSpPr/>
            <p:nvPr/>
          </p:nvSpPr>
          <p:spPr>
            <a:xfrm>
              <a:off x="1505482" y="2196547"/>
              <a:ext cx="348894" cy="156516"/>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74" name="Rectangle 1073">
              <a:extLst>
                <a:ext uri="{FF2B5EF4-FFF2-40B4-BE49-F238E27FC236}">
                  <a16:creationId xmlns:a16="http://schemas.microsoft.com/office/drawing/2014/main" id="{C83284ED-4885-459B-A88E-2E21AB530E85}"/>
                </a:ext>
              </a:extLst>
            </p:cNvPr>
            <p:cNvSpPr/>
            <p:nvPr/>
          </p:nvSpPr>
          <p:spPr>
            <a:xfrm>
              <a:off x="1505482" y="2509580"/>
              <a:ext cx="348894" cy="156516"/>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978" name="Group 977">
            <a:extLst>
              <a:ext uri="{FF2B5EF4-FFF2-40B4-BE49-F238E27FC236}">
                <a16:creationId xmlns:a16="http://schemas.microsoft.com/office/drawing/2014/main" id="{63659FE1-CAA7-49C6-8DB8-CAF698A2051B}"/>
              </a:ext>
            </a:extLst>
          </p:cNvPr>
          <p:cNvGrpSpPr/>
          <p:nvPr/>
        </p:nvGrpSpPr>
        <p:grpSpPr>
          <a:xfrm flipH="1">
            <a:off x="7640426" y="3010518"/>
            <a:ext cx="252572" cy="154682"/>
            <a:chOff x="1503507" y="3584988"/>
            <a:chExt cx="699767" cy="469550"/>
          </a:xfrm>
        </p:grpSpPr>
        <p:sp>
          <p:nvSpPr>
            <p:cNvPr id="1063" name="Rectangle 1062">
              <a:extLst>
                <a:ext uri="{FF2B5EF4-FFF2-40B4-BE49-F238E27FC236}">
                  <a16:creationId xmlns:a16="http://schemas.microsoft.com/office/drawing/2014/main" id="{33A5B0C5-EF04-4493-9A73-BB4A6F1DA95F}"/>
                </a:ext>
              </a:extLst>
            </p:cNvPr>
            <p:cNvSpPr/>
            <p:nvPr/>
          </p:nvSpPr>
          <p:spPr>
            <a:xfrm>
              <a:off x="1505485" y="3741506"/>
              <a:ext cx="697789" cy="156516"/>
            </a:xfrm>
            <a:prstGeom prst="rect">
              <a:avLst/>
            </a:prstGeom>
            <a:solidFill>
              <a:srgbClr val="00B0F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64" name="Rectangle 1063">
              <a:extLst>
                <a:ext uri="{FF2B5EF4-FFF2-40B4-BE49-F238E27FC236}">
                  <a16:creationId xmlns:a16="http://schemas.microsoft.com/office/drawing/2014/main" id="{960B980C-0D41-4DB9-8496-D80AA4AFDA4A}"/>
                </a:ext>
              </a:extLst>
            </p:cNvPr>
            <p:cNvSpPr/>
            <p:nvPr/>
          </p:nvSpPr>
          <p:spPr>
            <a:xfrm>
              <a:off x="1505485" y="3584988"/>
              <a:ext cx="697789" cy="156516"/>
            </a:xfrm>
            <a:prstGeom prst="rect">
              <a:avLst/>
            </a:prstGeom>
            <a:solidFill>
              <a:srgbClr val="00B0F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65" name="Rectangle 1064">
              <a:extLst>
                <a:ext uri="{FF2B5EF4-FFF2-40B4-BE49-F238E27FC236}">
                  <a16:creationId xmlns:a16="http://schemas.microsoft.com/office/drawing/2014/main" id="{CE0E3A88-16E0-4E41-BF44-70126C880733}"/>
                </a:ext>
              </a:extLst>
            </p:cNvPr>
            <p:cNvSpPr/>
            <p:nvPr/>
          </p:nvSpPr>
          <p:spPr>
            <a:xfrm>
              <a:off x="1505485" y="3898022"/>
              <a:ext cx="697789" cy="156516"/>
            </a:xfrm>
            <a:prstGeom prst="rect">
              <a:avLst/>
            </a:prstGeom>
            <a:solidFill>
              <a:srgbClr val="00B0F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66" name="Rectangle 1065">
              <a:extLst>
                <a:ext uri="{FF2B5EF4-FFF2-40B4-BE49-F238E27FC236}">
                  <a16:creationId xmlns:a16="http://schemas.microsoft.com/office/drawing/2014/main" id="{474A5165-B11E-43F0-B3D1-2E1E31682E86}"/>
                </a:ext>
              </a:extLst>
            </p:cNvPr>
            <p:cNvSpPr/>
            <p:nvPr/>
          </p:nvSpPr>
          <p:spPr>
            <a:xfrm>
              <a:off x="1503507" y="3741506"/>
              <a:ext cx="348894" cy="156516"/>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67" name="Rectangle 1066">
              <a:extLst>
                <a:ext uri="{FF2B5EF4-FFF2-40B4-BE49-F238E27FC236}">
                  <a16:creationId xmlns:a16="http://schemas.microsoft.com/office/drawing/2014/main" id="{4927276A-7FCE-4137-B5AF-543B54638718}"/>
                </a:ext>
              </a:extLst>
            </p:cNvPr>
            <p:cNvSpPr/>
            <p:nvPr/>
          </p:nvSpPr>
          <p:spPr>
            <a:xfrm>
              <a:off x="1503507" y="3584988"/>
              <a:ext cx="348894" cy="156516"/>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68" name="Rectangle 1067">
              <a:extLst>
                <a:ext uri="{FF2B5EF4-FFF2-40B4-BE49-F238E27FC236}">
                  <a16:creationId xmlns:a16="http://schemas.microsoft.com/office/drawing/2014/main" id="{5C49B885-6B7D-488C-BDE9-CD127D3BDF43}"/>
                </a:ext>
              </a:extLst>
            </p:cNvPr>
            <p:cNvSpPr/>
            <p:nvPr/>
          </p:nvSpPr>
          <p:spPr>
            <a:xfrm>
              <a:off x="1503507" y="3898022"/>
              <a:ext cx="348894" cy="156516"/>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979" name="Rectangle 978">
            <a:extLst>
              <a:ext uri="{FF2B5EF4-FFF2-40B4-BE49-F238E27FC236}">
                <a16:creationId xmlns:a16="http://schemas.microsoft.com/office/drawing/2014/main" id="{1FF3090D-DEF4-42CA-9D24-6AA3FFBB432D}"/>
              </a:ext>
            </a:extLst>
          </p:cNvPr>
          <p:cNvSpPr/>
          <p:nvPr/>
        </p:nvSpPr>
        <p:spPr>
          <a:xfrm flipH="1">
            <a:off x="7646210" y="5167553"/>
            <a:ext cx="251858" cy="51561"/>
          </a:xfrm>
          <a:prstGeom prst="rect">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80" name="Rectangle 979">
            <a:extLst>
              <a:ext uri="{FF2B5EF4-FFF2-40B4-BE49-F238E27FC236}">
                <a16:creationId xmlns:a16="http://schemas.microsoft.com/office/drawing/2014/main" id="{5D01E906-C21C-47E3-B9E8-4B84381CEA43}"/>
              </a:ext>
            </a:extLst>
          </p:cNvPr>
          <p:cNvSpPr/>
          <p:nvPr/>
        </p:nvSpPr>
        <p:spPr>
          <a:xfrm flipH="1">
            <a:off x="7646210" y="5115992"/>
            <a:ext cx="251858" cy="51561"/>
          </a:xfrm>
          <a:prstGeom prst="rect">
            <a:avLst/>
          </a:prstGeom>
          <a:solidFill>
            <a:srgbClr val="FF000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81" name="Rectangle 980">
            <a:extLst>
              <a:ext uri="{FF2B5EF4-FFF2-40B4-BE49-F238E27FC236}">
                <a16:creationId xmlns:a16="http://schemas.microsoft.com/office/drawing/2014/main" id="{0CA935B9-CD5E-4748-AADA-6EE562DAE7DF}"/>
              </a:ext>
            </a:extLst>
          </p:cNvPr>
          <p:cNvSpPr/>
          <p:nvPr/>
        </p:nvSpPr>
        <p:spPr>
          <a:xfrm flipH="1">
            <a:off x="7772855" y="5167553"/>
            <a:ext cx="125928" cy="51561"/>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82" name="Rectangle 981">
            <a:extLst>
              <a:ext uri="{FF2B5EF4-FFF2-40B4-BE49-F238E27FC236}">
                <a16:creationId xmlns:a16="http://schemas.microsoft.com/office/drawing/2014/main" id="{7BB6B245-EB46-4224-B783-4C351EB4DEC5}"/>
              </a:ext>
            </a:extLst>
          </p:cNvPr>
          <p:cNvSpPr/>
          <p:nvPr/>
        </p:nvSpPr>
        <p:spPr>
          <a:xfrm flipH="1">
            <a:off x="7772855" y="5115992"/>
            <a:ext cx="125928" cy="51561"/>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983" name="Group 982">
            <a:extLst>
              <a:ext uri="{FF2B5EF4-FFF2-40B4-BE49-F238E27FC236}">
                <a16:creationId xmlns:a16="http://schemas.microsoft.com/office/drawing/2014/main" id="{61FD3956-6523-4686-BAFA-E1A697F8509D}"/>
              </a:ext>
            </a:extLst>
          </p:cNvPr>
          <p:cNvGrpSpPr/>
          <p:nvPr/>
        </p:nvGrpSpPr>
        <p:grpSpPr>
          <a:xfrm flipH="1">
            <a:off x="7646212" y="6137442"/>
            <a:ext cx="252572" cy="154682"/>
            <a:chOff x="1501532" y="5950339"/>
            <a:chExt cx="699763" cy="469550"/>
          </a:xfrm>
        </p:grpSpPr>
        <p:sp>
          <p:nvSpPr>
            <p:cNvPr id="1057" name="Rectangle 1056">
              <a:extLst>
                <a:ext uri="{FF2B5EF4-FFF2-40B4-BE49-F238E27FC236}">
                  <a16:creationId xmlns:a16="http://schemas.microsoft.com/office/drawing/2014/main" id="{FA9979C1-B355-4B37-A9DF-FC63319CB288}"/>
                </a:ext>
              </a:extLst>
            </p:cNvPr>
            <p:cNvSpPr/>
            <p:nvPr/>
          </p:nvSpPr>
          <p:spPr>
            <a:xfrm>
              <a:off x="1503506" y="6106856"/>
              <a:ext cx="697789" cy="156516"/>
            </a:xfrm>
            <a:prstGeom prst="rect">
              <a:avLst/>
            </a:prstGeom>
            <a:solidFill>
              <a:srgbClr val="00B05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58" name="Rectangle 1057">
              <a:extLst>
                <a:ext uri="{FF2B5EF4-FFF2-40B4-BE49-F238E27FC236}">
                  <a16:creationId xmlns:a16="http://schemas.microsoft.com/office/drawing/2014/main" id="{E63799AA-FAA8-4809-9881-D58C97F2F1EA}"/>
                </a:ext>
              </a:extLst>
            </p:cNvPr>
            <p:cNvSpPr/>
            <p:nvPr/>
          </p:nvSpPr>
          <p:spPr>
            <a:xfrm>
              <a:off x="1503506" y="5950339"/>
              <a:ext cx="697789" cy="156516"/>
            </a:xfrm>
            <a:prstGeom prst="rect">
              <a:avLst/>
            </a:prstGeom>
            <a:solidFill>
              <a:srgbClr val="00B05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59" name="Rectangle 1058">
              <a:extLst>
                <a:ext uri="{FF2B5EF4-FFF2-40B4-BE49-F238E27FC236}">
                  <a16:creationId xmlns:a16="http://schemas.microsoft.com/office/drawing/2014/main" id="{5A9F7819-7ABD-4535-BFC5-162469253170}"/>
                </a:ext>
              </a:extLst>
            </p:cNvPr>
            <p:cNvSpPr/>
            <p:nvPr/>
          </p:nvSpPr>
          <p:spPr>
            <a:xfrm>
              <a:off x="1503506" y="6263373"/>
              <a:ext cx="697789" cy="156516"/>
            </a:xfrm>
            <a:prstGeom prst="rect">
              <a:avLst/>
            </a:prstGeom>
            <a:solidFill>
              <a:srgbClr val="00B05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60" name="Rectangle 1059">
              <a:extLst>
                <a:ext uri="{FF2B5EF4-FFF2-40B4-BE49-F238E27FC236}">
                  <a16:creationId xmlns:a16="http://schemas.microsoft.com/office/drawing/2014/main" id="{B4A825DD-5A4F-4003-9538-F7105AA95EE0}"/>
                </a:ext>
              </a:extLst>
            </p:cNvPr>
            <p:cNvSpPr/>
            <p:nvPr/>
          </p:nvSpPr>
          <p:spPr>
            <a:xfrm>
              <a:off x="1501532" y="6106856"/>
              <a:ext cx="348894" cy="156516"/>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61" name="Rectangle 1060">
              <a:extLst>
                <a:ext uri="{FF2B5EF4-FFF2-40B4-BE49-F238E27FC236}">
                  <a16:creationId xmlns:a16="http://schemas.microsoft.com/office/drawing/2014/main" id="{38D5256E-1658-47BD-AD4D-550266DAF33F}"/>
                </a:ext>
              </a:extLst>
            </p:cNvPr>
            <p:cNvSpPr/>
            <p:nvPr/>
          </p:nvSpPr>
          <p:spPr>
            <a:xfrm>
              <a:off x="1501532" y="5950339"/>
              <a:ext cx="348894" cy="156516"/>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62" name="Rectangle 1061">
              <a:extLst>
                <a:ext uri="{FF2B5EF4-FFF2-40B4-BE49-F238E27FC236}">
                  <a16:creationId xmlns:a16="http://schemas.microsoft.com/office/drawing/2014/main" id="{E57A93A3-F412-4FDD-BFB1-262B14FD570E}"/>
                </a:ext>
              </a:extLst>
            </p:cNvPr>
            <p:cNvSpPr/>
            <p:nvPr/>
          </p:nvSpPr>
          <p:spPr>
            <a:xfrm>
              <a:off x="1501532" y="6263373"/>
              <a:ext cx="348894" cy="156516"/>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997" name="Group 996">
            <a:extLst>
              <a:ext uri="{FF2B5EF4-FFF2-40B4-BE49-F238E27FC236}">
                <a16:creationId xmlns:a16="http://schemas.microsoft.com/office/drawing/2014/main" id="{3BA65781-97FB-4110-BE39-DFC16F6CEAC1}"/>
              </a:ext>
            </a:extLst>
          </p:cNvPr>
          <p:cNvGrpSpPr/>
          <p:nvPr/>
        </p:nvGrpSpPr>
        <p:grpSpPr>
          <a:xfrm flipH="1">
            <a:off x="8427969" y="1828164"/>
            <a:ext cx="252572" cy="206243"/>
            <a:chOff x="-9168" y="976137"/>
            <a:chExt cx="699767" cy="632855"/>
          </a:xfrm>
        </p:grpSpPr>
        <p:sp>
          <p:nvSpPr>
            <p:cNvPr id="1049" name="Rectangle 1048">
              <a:extLst>
                <a:ext uri="{FF2B5EF4-FFF2-40B4-BE49-F238E27FC236}">
                  <a16:creationId xmlns:a16="http://schemas.microsoft.com/office/drawing/2014/main" id="{C10148E3-92CF-4EE8-B0B7-3A029649FE39}"/>
                </a:ext>
              </a:extLst>
            </p:cNvPr>
            <p:cNvSpPr/>
            <p:nvPr/>
          </p:nvSpPr>
          <p:spPr>
            <a:xfrm>
              <a:off x="-7190" y="1132653"/>
              <a:ext cx="697789" cy="156516"/>
            </a:xfrm>
            <a:prstGeom prst="rect">
              <a:avLst/>
            </a:prstGeom>
            <a:solidFill>
              <a:srgbClr val="FFC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50" name="Rectangle 1049">
              <a:extLst>
                <a:ext uri="{FF2B5EF4-FFF2-40B4-BE49-F238E27FC236}">
                  <a16:creationId xmlns:a16="http://schemas.microsoft.com/office/drawing/2014/main" id="{E5DD3813-3192-4CEC-95C1-90E89EB6FD30}"/>
                </a:ext>
              </a:extLst>
            </p:cNvPr>
            <p:cNvSpPr/>
            <p:nvPr/>
          </p:nvSpPr>
          <p:spPr>
            <a:xfrm>
              <a:off x="-7190" y="976137"/>
              <a:ext cx="697789" cy="156516"/>
            </a:xfrm>
            <a:prstGeom prst="rect">
              <a:avLst/>
            </a:prstGeom>
            <a:solidFill>
              <a:srgbClr val="FFC00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51" name="Rectangle 1050">
              <a:extLst>
                <a:ext uri="{FF2B5EF4-FFF2-40B4-BE49-F238E27FC236}">
                  <a16:creationId xmlns:a16="http://schemas.microsoft.com/office/drawing/2014/main" id="{BB6E44AB-5636-472B-833D-4A65CF5BE59E}"/>
                </a:ext>
              </a:extLst>
            </p:cNvPr>
            <p:cNvSpPr/>
            <p:nvPr/>
          </p:nvSpPr>
          <p:spPr>
            <a:xfrm>
              <a:off x="-9168" y="1132653"/>
              <a:ext cx="348894" cy="156516"/>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52" name="Rectangle 1051">
              <a:extLst>
                <a:ext uri="{FF2B5EF4-FFF2-40B4-BE49-F238E27FC236}">
                  <a16:creationId xmlns:a16="http://schemas.microsoft.com/office/drawing/2014/main" id="{5E65C0B7-1997-418C-A3C5-0597CF965F9F}"/>
                </a:ext>
              </a:extLst>
            </p:cNvPr>
            <p:cNvSpPr/>
            <p:nvPr/>
          </p:nvSpPr>
          <p:spPr>
            <a:xfrm>
              <a:off x="-9168" y="976137"/>
              <a:ext cx="348894" cy="156516"/>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53" name="Rectangle 1052">
              <a:extLst>
                <a:ext uri="{FF2B5EF4-FFF2-40B4-BE49-F238E27FC236}">
                  <a16:creationId xmlns:a16="http://schemas.microsoft.com/office/drawing/2014/main" id="{40C58A63-CC49-4B3E-AC18-AF29DBA12F99}"/>
                </a:ext>
              </a:extLst>
            </p:cNvPr>
            <p:cNvSpPr/>
            <p:nvPr/>
          </p:nvSpPr>
          <p:spPr>
            <a:xfrm>
              <a:off x="-7190" y="1452476"/>
              <a:ext cx="697789" cy="156516"/>
            </a:xfrm>
            <a:prstGeom prst="rect">
              <a:avLst/>
            </a:prstGeom>
            <a:solidFill>
              <a:srgbClr val="FFC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54" name="Rectangle 1053">
              <a:extLst>
                <a:ext uri="{FF2B5EF4-FFF2-40B4-BE49-F238E27FC236}">
                  <a16:creationId xmlns:a16="http://schemas.microsoft.com/office/drawing/2014/main" id="{A2BA304B-74DB-4E90-8289-7073DE6A5A65}"/>
                </a:ext>
              </a:extLst>
            </p:cNvPr>
            <p:cNvSpPr/>
            <p:nvPr/>
          </p:nvSpPr>
          <p:spPr>
            <a:xfrm>
              <a:off x="-7190" y="1295960"/>
              <a:ext cx="697789" cy="156516"/>
            </a:xfrm>
            <a:prstGeom prst="rect">
              <a:avLst/>
            </a:prstGeom>
            <a:solidFill>
              <a:srgbClr val="FFC00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55" name="Rectangle 1054">
              <a:extLst>
                <a:ext uri="{FF2B5EF4-FFF2-40B4-BE49-F238E27FC236}">
                  <a16:creationId xmlns:a16="http://schemas.microsoft.com/office/drawing/2014/main" id="{3B2AC4A9-8700-4EC0-BF6F-18FBBABC73F5}"/>
                </a:ext>
              </a:extLst>
            </p:cNvPr>
            <p:cNvSpPr/>
            <p:nvPr/>
          </p:nvSpPr>
          <p:spPr>
            <a:xfrm>
              <a:off x="-9168" y="1452476"/>
              <a:ext cx="348894" cy="156516"/>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56" name="Rectangle 1055">
              <a:extLst>
                <a:ext uri="{FF2B5EF4-FFF2-40B4-BE49-F238E27FC236}">
                  <a16:creationId xmlns:a16="http://schemas.microsoft.com/office/drawing/2014/main" id="{6A49AC42-2465-4F3C-A7B4-06EDB7013EE5}"/>
                </a:ext>
              </a:extLst>
            </p:cNvPr>
            <p:cNvSpPr/>
            <p:nvPr/>
          </p:nvSpPr>
          <p:spPr>
            <a:xfrm>
              <a:off x="-9168" y="1295960"/>
              <a:ext cx="348894" cy="156516"/>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999" name="Group 998">
            <a:extLst>
              <a:ext uri="{FF2B5EF4-FFF2-40B4-BE49-F238E27FC236}">
                <a16:creationId xmlns:a16="http://schemas.microsoft.com/office/drawing/2014/main" id="{5CB59F02-38D2-4EA8-BE24-A34687AE5397}"/>
              </a:ext>
            </a:extLst>
          </p:cNvPr>
          <p:cNvGrpSpPr/>
          <p:nvPr/>
        </p:nvGrpSpPr>
        <p:grpSpPr>
          <a:xfrm flipH="1">
            <a:off x="8436961" y="4011556"/>
            <a:ext cx="252572" cy="103122"/>
            <a:chOff x="-10297" y="3581792"/>
            <a:chExt cx="699767" cy="313032"/>
          </a:xfrm>
        </p:grpSpPr>
        <p:sp>
          <p:nvSpPr>
            <p:cNvPr id="1035" name="Rectangle 1034">
              <a:extLst>
                <a:ext uri="{FF2B5EF4-FFF2-40B4-BE49-F238E27FC236}">
                  <a16:creationId xmlns:a16="http://schemas.microsoft.com/office/drawing/2014/main" id="{F4DF8B3F-E30A-40B7-925E-6C18C5E2A45E}"/>
                </a:ext>
              </a:extLst>
            </p:cNvPr>
            <p:cNvSpPr/>
            <p:nvPr/>
          </p:nvSpPr>
          <p:spPr>
            <a:xfrm>
              <a:off x="-8319" y="3738308"/>
              <a:ext cx="697789" cy="156516"/>
            </a:xfrm>
            <a:prstGeom prst="rect">
              <a:avLst/>
            </a:prstGeom>
            <a:solidFill>
              <a:srgbClr val="7030A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36" name="Rectangle 1035">
              <a:extLst>
                <a:ext uri="{FF2B5EF4-FFF2-40B4-BE49-F238E27FC236}">
                  <a16:creationId xmlns:a16="http://schemas.microsoft.com/office/drawing/2014/main" id="{A9945658-15A8-4DF8-AD3D-9FB78C432184}"/>
                </a:ext>
              </a:extLst>
            </p:cNvPr>
            <p:cNvSpPr/>
            <p:nvPr/>
          </p:nvSpPr>
          <p:spPr>
            <a:xfrm>
              <a:off x="-8319" y="3581792"/>
              <a:ext cx="697789" cy="156516"/>
            </a:xfrm>
            <a:prstGeom prst="rect">
              <a:avLst/>
            </a:prstGeom>
            <a:solidFill>
              <a:srgbClr val="7030A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37" name="Rectangle 1036">
              <a:extLst>
                <a:ext uri="{FF2B5EF4-FFF2-40B4-BE49-F238E27FC236}">
                  <a16:creationId xmlns:a16="http://schemas.microsoft.com/office/drawing/2014/main" id="{E93E7DA2-595D-4B42-A430-0384EEFF8BF8}"/>
                </a:ext>
              </a:extLst>
            </p:cNvPr>
            <p:cNvSpPr/>
            <p:nvPr/>
          </p:nvSpPr>
          <p:spPr>
            <a:xfrm>
              <a:off x="-10297" y="3738308"/>
              <a:ext cx="348894" cy="156516"/>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38" name="Rectangle 1037">
              <a:extLst>
                <a:ext uri="{FF2B5EF4-FFF2-40B4-BE49-F238E27FC236}">
                  <a16:creationId xmlns:a16="http://schemas.microsoft.com/office/drawing/2014/main" id="{8A676D7D-5558-438E-8870-A1DC1C5D935F}"/>
                </a:ext>
              </a:extLst>
            </p:cNvPr>
            <p:cNvSpPr/>
            <p:nvPr/>
          </p:nvSpPr>
          <p:spPr>
            <a:xfrm>
              <a:off x="-10297" y="3581792"/>
              <a:ext cx="348894" cy="156516"/>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1001" name="Group 1000">
            <a:extLst>
              <a:ext uri="{FF2B5EF4-FFF2-40B4-BE49-F238E27FC236}">
                <a16:creationId xmlns:a16="http://schemas.microsoft.com/office/drawing/2014/main" id="{705AC660-4D39-464D-B86C-16518F2ACDE3}"/>
              </a:ext>
            </a:extLst>
          </p:cNvPr>
          <p:cNvGrpSpPr/>
          <p:nvPr/>
        </p:nvGrpSpPr>
        <p:grpSpPr>
          <a:xfrm flipH="1">
            <a:off x="7640095" y="3164047"/>
            <a:ext cx="252572" cy="154682"/>
            <a:chOff x="1503507" y="3584988"/>
            <a:chExt cx="699767" cy="469550"/>
          </a:xfrm>
        </p:grpSpPr>
        <p:sp>
          <p:nvSpPr>
            <p:cNvPr id="1019" name="Rectangle 1018">
              <a:extLst>
                <a:ext uri="{FF2B5EF4-FFF2-40B4-BE49-F238E27FC236}">
                  <a16:creationId xmlns:a16="http://schemas.microsoft.com/office/drawing/2014/main" id="{17802869-DA7C-4E92-AE56-651E4D81F1EB}"/>
                </a:ext>
              </a:extLst>
            </p:cNvPr>
            <p:cNvSpPr/>
            <p:nvPr/>
          </p:nvSpPr>
          <p:spPr>
            <a:xfrm>
              <a:off x="1505485" y="3741506"/>
              <a:ext cx="697789" cy="156516"/>
            </a:xfrm>
            <a:prstGeom prst="rect">
              <a:avLst/>
            </a:prstGeom>
            <a:solidFill>
              <a:srgbClr val="00B0F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20" name="Rectangle 1019">
              <a:extLst>
                <a:ext uri="{FF2B5EF4-FFF2-40B4-BE49-F238E27FC236}">
                  <a16:creationId xmlns:a16="http://schemas.microsoft.com/office/drawing/2014/main" id="{52D4C2B8-5872-4908-BB08-D7EB7003957D}"/>
                </a:ext>
              </a:extLst>
            </p:cNvPr>
            <p:cNvSpPr/>
            <p:nvPr/>
          </p:nvSpPr>
          <p:spPr>
            <a:xfrm>
              <a:off x="1505485" y="3584988"/>
              <a:ext cx="697789" cy="156516"/>
            </a:xfrm>
            <a:prstGeom prst="rect">
              <a:avLst/>
            </a:prstGeom>
            <a:solidFill>
              <a:srgbClr val="00B0F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21" name="Rectangle 1020">
              <a:extLst>
                <a:ext uri="{FF2B5EF4-FFF2-40B4-BE49-F238E27FC236}">
                  <a16:creationId xmlns:a16="http://schemas.microsoft.com/office/drawing/2014/main" id="{D4DAE64A-6F3D-41B8-9D99-16DF79D218DF}"/>
                </a:ext>
              </a:extLst>
            </p:cNvPr>
            <p:cNvSpPr/>
            <p:nvPr/>
          </p:nvSpPr>
          <p:spPr>
            <a:xfrm>
              <a:off x="1505485" y="3898022"/>
              <a:ext cx="697789" cy="156516"/>
            </a:xfrm>
            <a:prstGeom prst="rect">
              <a:avLst/>
            </a:prstGeom>
            <a:solidFill>
              <a:srgbClr val="00B0F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22" name="Rectangle 1021">
              <a:extLst>
                <a:ext uri="{FF2B5EF4-FFF2-40B4-BE49-F238E27FC236}">
                  <a16:creationId xmlns:a16="http://schemas.microsoft.com/office/drawing/2014/main" id="{AB1FF5E6-B3EE-4C61-9463-26FC8FB0FD56}"/>
                </a:ext>
              </a:extLst>
            </p:cNvPr>
            <p:cNvSpPr/>
            <p:nvPr/>
          </p:nvSpPr>
          <p:spPr>
            <a:xfrm>
              <a:off x="1503507" y="3741506"/>
              <a:ext cx="348894" cy="156516"/>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23" name="Rectangle 1022">
              <a:extLst>
                <a:ext uri="{FF2B5EF4-FFF2-40B4-BE49-F238E27FC236}">
                  <a16:creationId xmlns:a16="http://schemas.microsoft.com/office/drawing/2014/main" id="{D90B1F57-913B-40FF-8F3C-80BEEECC27D9}"/>
                </a:ext>
              </a:extLst>
            </p:cNvPr>
            <p:cNvSpPr/>
            <p:nvPr/>
          </p:nvSpPr>
          <p:spPr>
            <a:xfrm>
              <a:off x="1503507" y="3584988"/>
              <a:ext cx="348894" cy="156516"/>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24" name="Rectangle 1023">
              <a:extLst>
                <a:ext uri="{FF2B5EF4-FFF2-40B4-BE49-F238E27FC236}">
                  <a16:creationId xmlns:a16="http://schemas.microsoft.com/office/drawing/2014/main" id="{132BCFD6-C6DC-4A06-84AA-6FF025FDC741}"/>
                </a:ext>
              </a:extLst>
            </p:cNvPr>
            <p:cNvSpPr/>
            <p:nvPr/>
          </p:nvSpPr>
          <p:spPr>
            <a:xfrm>
              <a:off x="1503507" y="3898022"/>
              <a:ext cx="348894" cy="156516"/>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1005" name="Group 1004">
            <a:extLst>
              <a:ext uri="{FF2B5EF4-FFF2-40B4-BE49-F238E27FC236}">
                <a16:creationId xmlns:a16="http://schemas.microsoft.com/office/drawing/2014/main" id="{30E24726-3B2B-4597-8B00-BA3FE003E70F}"/>
              </a:ext>
            </a:extLst>
          </p:cNvPr>
          <p:cNvGrpSpPr/>
          <p:nvPr/>
        </p:nvGrpSpPr>
        <p:grpSpPr>
          <a:xfrm flipH="1">
            <a:off x="7646212" y="6293938"/>
            <a:ext cx="252572" cy="154682"/>
            <a:chOff x="1501532" y="5950339"/>
            <a:chExt cx="699763" cy="469550"/>
          </a:xfrm>
        </p:grpSpPr>
        <p:sp>
          <p:nvSpPr>
            <p:cNvPr id="1013" name="Rectangle 1012">
              <a:extLst>
                <a:ext uri="{FF2B5EF4-FFF2-40B4-BE49-F238E27FC236}">
                  <a16:creationId xmlns:a16="http://schemas.microsoft.com/office/drawing/2014/main" id="{90BB4057-DCC9-4C28-BED1-79451313573A}"/>
                </a:ext>
              </a:extLst>
            </p:cNvPr>
            <p:cNvSpPr/>
            <p:nvPr/>
          </p:nvSpPr>
          <p:spPr>
            <a:xfrm>
              <a:off x="1503506" y="6106856"/>
              <a:ext cx="697789" cy="156516"/>
            </a:xfrm>
            <a:prstGeom prst="rect">
              <a:avLst/>
            </a:prstGeom>
            <a:solidFill>
              <a:srgbClr val="00B05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14" name="Rectangle 1013">
              <a:extLst>
                <a:ext uri="{FF2B5EF4-FFF2-40B4-BE49-F238E27FC236}">
                  <a16:creationId xmlns:a16="http://schemas.microsoft.com/office/drawing/2014/main" id="{1622F18F-DF56-48A0-963F-EA1C36C472F5}"/>
                </a:ext>
              </a:extLst>
            </p:cNvPr>
            <p:cNvSpPr/>
            <p:nvPr/>
          </p:nvSpPr>
          <p:spPr>
            <a:xfrm>
              <a:off x="1503506" y="5950339"/>
              <a:ext cx="697789" cy="156516"/>
            </a:xfrm>
            <a:prstGeom prst="rect">
              <a:avLst/>
            </a:prstGeom>
            <a:solidFill>
              <a:srgbClr val="00B05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15" name="Rectangle 1014">
              <a:extLst>
                <a:ext uri="{FF2B5EF4-FFF2-40B4-BE49-F238E27FC236}">
                  <a16:creationId xmlns:a16="http://schemas.microsoft.com/office/drawing/2014/main" id="{F89841D2-DAE3-4A8C-B470-D4E561CB7DF7}"/>
                </a:ext>
              </a:extLst>
            </p:cNvPr>
            <p:cNvSpPr/>
            <p:nvPr/>
          </p:nvSpPr>
          <p:spPr>
            <a:xfrm>
              <a:off x="1503506" y="6263373"/>
              <a:ext cx="697789" cy="156516"/>
            </a:xfrm>
            <a:prstGeom prst="rect">
              <a:avLst/>
            </a:prstGeom>
            <a:solidFill>
              <a:srgbClr val="00B05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16" name="Rectangle 1015">
              <a:extLst>
                <a:ext uri="{FF2B5EF4-FFF2-40B4-BE49-F238E27FC236}">
                  <a16:creationId xmlns:a16="http://schemas.microsoft.com/office/drawing/2014/main" id="{FFABE67B-6C2E-49D1-A492-AFAD7DB91896}"/>
                </a:ext>
              </a:extLst>
            </p:cNvPr>
            <p:cNvSpPr/>
            <p:nvPr/>
          </p:nvSpPr>
          <p:spPr>
            <a:xfrm>
              <a:off x="1501532" y="6106856"/>
              <a:ext cx="348894" cy="156516"/>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17" name="Rectangle 1016">
              <a:extLst>
                <a:ext uri="{FF2B5EF4-FFF2-40B4-BE49-F238E27FC236}">
                  <a16:creationId xmlns:a16="http://schemas.microsoft.com/office/drawing/2014/main" id="{7132EC21-0DA1-45ED-8D76-9DBB1A875547}"/>
                </a:ext>
              </a:extLst>
            </p:cNvPr>
            <p:cNvSpPr/>
            <p:nvPr/>
          </p:nvSpPr>
          <p:spPr>
            <a:xfrm>
              <a:off x="1501532" y="5950339"/>
              <a:ext cx="348894" cy="156516"/>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18" name="Rectangle 1017">
              <a:extLst>
                <a:ext uri="{FF2B5EF4-FFF2-40B4-BE49-F238E27FC236}">
                  <a16:creationId xmlns:a16="http://schemas.microsoft.com/office/drawing/2014/main" id="{640C5A69-0F4A-4E78-AAA9-528DF4F6D51F}"/>
                </a:ext>
              </a:extLst>
            </p:cNvPr>
            <p:cNvSpPr/>
            <p:nvPr/>
          </p:nvSpPr>
          <p:spPr>
            <a:xfrm>
              <a:off x="1501532" y="6263373"/>
              <a:ext cx="348894" cy="156516"/>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1009" name="Group 1008">
            <a:extLst>
              <a:ext uri="{FF2B5EF4-FFF2-40B4-BE49-F238E27FC236}">
                <a16:creationId xmlns:a16="http://schemas.microsoft.com/office/drawing/2014/main" id="{AE8858B7-F674-4F2E-B794-671CA1DA0236}"/>
              </a:ext>
            </a:extLst>
          </p:cNvPr>
          <p:cNvGrpSpPr/>
          <p:nvPr/>
        </p:nvGrpSpPr>
        <p:grpSpPr>
          <a:xfrm flipH="1">
            <a:off x="7646570" y="5221990"/>
            <a:ext cx="252572" cy="51561"/>
            <a:chOff x="1871392" y="4931652"/>
            <a:chExt cx="274320" cy="64008"/>
          </a:xfrm>
        </p:grpSpPr>
        <p:sp>
          <p:nvSpPr>
            <p:cNvPr id="1011" name="Rectangle 1010">
              <a:extLst>
                <a:ext uri="{FF2B5EF4-FFF2-40B4-BE49-F238E27FC236}">
                  <a16:creationId xmlns:a16="http://schemas.microsoft.com/office/drawing/2014/main" id="{0EDFC92E-BDBB-4062-BF2E-D867BF140E6C}"/>
                </a:ext>
              </a:extLst>
            </p:cNvPr>
            <p:cNvSpPr/>
            <p:nvPr/>
          </p:nvSpPr>
          <p:spPr>
            <a:xfrm>
              <a:off x="1872167" y="4931652"/>
              <a:ext cx="273545" cy="64008"/>
            </a:xfrm>
            <a:prstGeom prst="rect">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12" name="Rectangle 1011">
              <a:extLst>
                <a:ext uri="{FF2B5EF4-FFF2-40B4-BE49-F238E27FC236}">
                  <a16:creationId xmlns:a16="http://schemas.microsoft.com/office/drawing/2014/main" id="{AB24053C-F6A4-4B71-9FB6-D6F606764423}"/>
                </a:ext>
              </a:extLst>
            </p:cNvPr>
            <p:cNvSpPr/>
            <p:nvPr/>
          </p:nvSpPr>
          <p:spPr>
            <a:xfrm>
              <a:off x="1871392" y="4931652"/>
              <a:ext cx="136772" cy="64008"/>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1096" name="Group 1095">
            <a:extLst>
              <a:ext uri="{FF2B5EF4-FFF2-40B4-BE49-F238E27FC236}">
                <a16:creationId xmlns:a16="http://schemas.microsoft.com/office/drawing/2014/main" id="{4A188430-7A6E-4284-A07F-EFCF9CB81959}"/>
              </a:ext>
            </a:extLst>
          </p:cNvPr>
          <p:cNvGrpSpPr/>
          <p:nvPr/>
        </p:nvGrpSpPr>
        <p:grpSpPr>
          <a:xfrm flipH="1">
            <a:off x="8428906" y="1931462"/>
            <a:ext cx="252572" cy="206243"/>
            <a:chOff x="-9168" y="976137"/>
            <a:chExt cx="699767" cy="632855"/>
          </a:xfrm>
        </p:grpSpPr>
        <p:sp>
          <p:nvSpPr>
            <p:cNvPr id="1097" name="Rectangle 1096">
              <a:extLst>
                <a:ext uri="{FF2B5EF4-FFF2-40B4-BE49-F238E27FC236}">
                  <a16:creationId xmlns:a16="http://schemas.microsoft.com/office/drawing/2014/main" id="{C60B40EE-5CAB-4C68-8F0C-C121FE899CE2}"/>
                </a:ext>
              </a:extLst>
            </p:cNvPr>
            <p:cNvSpPr/>
            <p:nvPr/>
          </p:nvSpPr>
          <p:spPr>
            <a:xfrm>
              <a:off x="-7190" y="1132653"/>
              <a:ext cx="697789" cy="156516"/>
            </a:xfrm>
            <a:prstGeom prst="rect">
              <a:avLst/>
            </a:prstGeom>
            <a:solidFill>
              <a:srgbClr val="FFC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98" name="Rectangle 1097">
              <a:extLst>
                <a:ext uri="{FF2B5EF4-FFF2-40B4-BE49-F238E27FC236}">
                  <a16:creationId xmlns:a16="http://schemas.microsoft.com/office/drawing/2014/main" id="{E03C6A23-13C7-454F-81B5-E1D4F45D6BE5}"/>
                </a:ext>
              </a:extLst>
            </p:cNvPr>
            <p:cNvSpPr/>
            <p:nvPr/>
          </p:nvSpPr>
          <p:spPr>
            <a:xfrm>
              <a:off x="-7190" y="976137"/>
              <a:ext cx="697789" cy="156516"/>
            </a:xfrm>
            <a:prstGeom prst="rect">
              <a:avLst/>
            </a:prstGeom>
            <a:solidFill>
              <a:srgbClr val="FFC00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99" name="Rectangle 1098">
              <a:extLst>
                <a:ext uri="{FF2B5EF4-FFF2-40B4-BE49-F238E27FC236}">
                  <a16:creationId xmlns:a16="http://schemas.microsoft.com/office/drawing/2014/main" id="{70EE7B63-0886-4ED8-8929-A162E6F5EEEA}"/>
                </a:ext>
              </a:extLst>
            </p:cNvPr>
            <p:cNvSpPr/>
            <p:nvPr/>
          </p:nvSpPr>
          <p:spPr>
            <a:xfrm>
              <a:off x="-9168" y="1132653"/>
              <a:ext cx="348894" cy="156516"/>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00" name="Rectangle 1099">
              <a:extLst>
                <a:ext uri="{FF2B5EF4-FFF2-40B4-BE49-F238E27FC236}">
                  <a16:creationId xmlns:a16="http://schemas.microsoft.com/office/drawing/2014/main" id="{C337E6C9-1197-4467-9265-7FA1138FF792}"/>
                </a:ext>
              </a:extLst>
            </p:cNvPr>
            <p:cNvSpPr/>
            <p:nvPr/>
          </p:nvSpPr>
          <p:spPr>
            <a:xfrm>
              <a:off x="-9168" y="976137"/>
              <a:ext cx="348894" cy="156516"/>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01" name="Rectangle 1100">
              <a:extLst>
                <a:ext uri="{FF2B5EF4-FFF2-40B4-BE49-F238E27FC236}">
                  <a16:creationId xmlns:a16="http://schemas.microsoft.com/office/drawing/2014/main" id="{04B2F6B1-9B99-435C-B312-15076E36F23B}"/>
                </a:ext>
              </a:extLst>
            </p:cNvPr>
            <p:cNvSpPr/>
            <p:nvPr/>
          </p:nvSpPr>
          <p:spPr>
            <a:xfrm>
              <a:off x="-7190" y="1452476"/>
              <a:ext cx="697789" cy="156516"/>
            </a:xfrm>
            <a:prstGeom prst="rect">
              <a:avLst/>
            </a:prstGeom>
            <a:solidFill>
              <a:srgbClr val="FFC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02" name="Rectangle 1101">
              <a:extLst>
                <a:ext uri="{FF2B5EF4-FFF2-40B4-BE49-F238E27FC236}">
                  <a16:creationId xmlns:a16="http://schemas.microsoft.com/office/drawing/2014/main" id="{935D215F-6663-4C73-88AC-429BCD233645}"/>
                </a:ext>
              </a:extLst>
            </p:cNvPr>
            <p:cNvSpPr/>
            <p:nvPr/>
          </p:nvSpPr>
          <p:spPr>
            <a:xfrm>
              <a:off x="-7190" y="1295960"/>
              <a:ext cx="697789" cy="156516"/>
            </a:xfrm>
            <a:prstGeom prst="rect">
              <a:avLst/>
            </a:prstGeom>
            <a:solidFill>
              <a:srgbClr val="FFC00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03" name="Rectangle 1102">
              <a:extLst>
                <a:ext uri="{FF2B5EF4-FFF2-40B4-BE49-F238E27FC236}">
                  <a16:creationId xmlns:a16="http://schemas.microsoft.com/office/drawing/2014/main" id="{07470B4F-C76F-464C-87CA-82E591F63D16}"/>
                </a:ext>
              </a:extLst>
            </p:cNvPr>
            <p:cNvSpPr/>
            <p:nvPr/>
          </p:nvSpPr>
          <p:spPr>
            <a:xfrm>
              <a:off x="-9168" y="1452476"/>
              <a:ext cx="348894" cy="156516"/>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04" name="Rectangle 1103">
              <a:extLst>
                <a:ext uri="{FF2B5EF4-FFF2-40B4-BE49-F238E27FC236}">
                  <a16:creationId xmlns:a16="http://schemas.microsoft.com/office/drawing/2014/main" id="{70A1C83F-3DFF-4628-9EBB-79DBB6E503E9}"/>
                </a:ext>
              </a:extLst>
            </p:cNvPr>
            <p:cNvSpPr/>
            <p:nvPr/>
          </p:nvSpPr>
          <p:spPr>
            <a:xfrm>
              <a:off x="-9168" y="1295960"/>
              <a:ext cx="348894" cy="156516"/>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1105" name="Group 1104">
            <a:extLst>
              <a:ext uri="{FF2B5EF4-FFF2-40B4-BE49-F238E27FC236}">
                <a16:creationId xmlns:a16="http://schemas.microsoft.com/office/drawing/2014/main" id="{A56A95C9-8AA4-46F4-8877-078DA88DF694}"/>
              </a:ext>
            </a:extLst>
          </p:cNvPr>
          <p:cNvGrpSpPr/>
          <p:nvPr/>
        </p:nvGrpSpPr>
        <p:grpSpPr>
          <a:xfrm flipH="1">
            <a:off x="8373382" y="3008236"/>
            <a:ext cx="252572" cy="154682"/>
            <a:chOff x="1503507" y="3584988"/>
            <a:chExt cx="699767" cy="469550"/>
          </a:xfrm>
        </p:grpSpPr>
        <p:sp>
          <p:nvSpPr>
            <p:cNvPr id="1106" name="Rectangle 1105">
              <a:extLst>
                <a:ext uri="{FF2B5EF4-FFF2-40B4-BE49-F238E27FC236}">
                  <a16:creationId xmlns:a16="http://schemas.microsoft.com/office/drawing/2014/main" id="{02226EC4-BF20-49DE-98BC-6241C34D3EEE}"/>
                </a:ext>
              </a:extLst>
            </p:cNvPr>
            <p:cNvSpPr/>
            <p:nvPr/>
          </p:nvSpPr>
          <p:spPr>
            <a:xfrm>
              <a:off x="1505485" y="3741506"/>
              <a:ext cx="697789" cy="156516"/>
            </a:xfrm>
            <a:prstGeom prst="rect">
              <a:avLst/>
            </a:prstGeom>
            <a:solidFill>
              <a:srgbClr val="00B0F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07" name="Rectangle 1106">
              <a:extLst>
                <a:ext uri="{FF2B5EF4-FFF2-40B4-BE49-F238E27FC236}">
                  <a16:creationId xmlns:a16="http://schemas.microsoft.com/office/drawing/2014/main" id="{2321973F-585B-4CD7-B632-2D5876BC7DEC}"/>
                </a:ext>
              </a:extLst>
            </p:cNvPr>
            <p:cNvSpPr/>
            <p:nvPr/>
          </p:nvSpPr>
          <p:spPr>
            <a:xfrm>
              <a:off x="1505485" y="3584988"/>
              <a:ext cx="697789" cy="156516"/>
            </a:xfrm>
            <a:prstGeom prst="rect">
              <a:avLst/>
            </a:prstGeom>
            <a:solidFill>
              <a:srgbClr val="00B0F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08" name="Rectangle 1107">
              <a:extLst>
                <a:ext uri="{FF2B5EF4-FFF2-40B4-BE49-F238E27FC236}">
                  <a16:creationId xmlns:a16="http://schemas.microsoft.com/office/drawing/2014/main" id="{9078E259-F23D-4BE9-938A-7972B3E87862}"/>
                </a:ext>
              </a:extLst>
            </p:cNvPr>
            <p:cNvSpPr/>
            <p:nvPr/>
          </p:nvSpPr>
          <p:spPr>
            <a:xfrm>
              <a:off x="1505485" y="3898022"/>
              <a:ext cx="697789" cy="156516"/>
            </a:xfrm>
            <a:prstGeom prst="rect">
              <a:avLst/>
            </a:prstGeom>
            <a:solidFill>
              <a:srgbClr val="00B0F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09" name="Rectangle 1108">
              <a:extLst>
                <a:ext uri="{FF2B5EF4-FFF2-40B4-BE49-F238E27FC236}">
                  <a16:creationId xmlns:a16="http://schemas.microsoft.com/office/drawing/2014/main" id="{89BBE756-271B-4DF2-8F61-C18B595E67E6}"/>
                </a:ext>
              </a:extLst>
            </p:cNvPr>
            <p:cNvSpPr/>
            <p:nvPr/>
          </p:nvSpPr>
          <p:spPr>
            <a:xfrm>
              <a:off x="1503507" y="3741506"/>
              <a:ext cx="348894" cy="156516"/>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10" name="Rectangle 1109">
              <a:extLst>
                <a:ext uri="{FF2B5EF4-FFF2-40B4-BE49-F238E27FC236}">
                  <a16:creationId xmlns:a16="http://schemas.microsoft.com/office/drawing/2014/main" id="{ECC759C8-92C4-49FC-84DE-CE20ABF06C43}"/>
                </a:ext>
              </a:extLst>
            </p:cNvPr>
            <p:cNvSpPr/>
            <p:nvPr/>
          </p:nvSpPr>
          <p:spPr>
            <a:xfrm>
              <a:off x="1503507" y="3584988"/>
              <a:ext cx="348894" cy="156516"/>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11" name="Rectangle 1110">
              <a:extLst>
                <a:ext uri="{FF2B5EF4-FFF2-40B4-BE49-F238E27FC236}">
                  <a16:creationId xmlns:a16="http://schemas.microsoft.com/office/drawing/2014/main" id="{19A90EB4-33F5-4AE3-AB14-8E8EBDD4282E}"/>
                </a:ext>
              </a:extLst>
            </p:cNvPr>
            <p:cNvSpPr/>
            <p:nvPr/>
          </p:nvSpPr>
          <p:spPr>
            <a:xfrm>
              <a:off x="1503507" y="3898022"/>
              <a:ext cx="348894" cy="156516"/>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1112" name="Group 1111">
            <a:extLst>
              <a:ext uri="{FF2B5EF4-FFF2-40B4-BE49-F238E27FC236}">
                <a16:creationId xmlns:a16="http://schemas.microsoft.com/office/drawing/2014/main" id="{D93540A9-0B0E-4503-A71A-AB06123EEE2A}"/>
              </a:ext>
            </a:extLst>
          </p:cNvPr>
          <p:cNvGrpSpPr/>
          <p:nvPr/>
        </p:nvGrpSpPr>
        <p:grpSpPr>
          <a:xfrm flipH="1">
            <a:off x="8373051" y="3161765"/>
            <a:ext cx="252572" cy="154682"/>
            <a:chOff x="1503507" y="3584988"/>
            <a:chExt cx="699767" cy="469550"/>
          </a:xfrm>
        </p:grpSpPr>
        <p:sp>
          <p:nvSpPr>
            <p:cNvPr id="1113" name="Rectangle 1112">
              <a:extLst>
                <a:ext uri="{FF2B5EF4-FFF2-40B4-BE49-F238E27FC236}">
                  <a16:creationId xmlns:a16="http://schemas.microsoft.com/office/drawing/2014/main" id="{B4CB24EB-7671-4BC0-AA5A-A96D074CA05B}"/>
                </a:ext>
              </a:extLst>
            </p:cNvPr>
            <p:cNvSpPr/>
            <p:nvPr/>
          </p:nvSpPr>
          <p:spPr>
            <a:xfrm>
              <a:off x="1505485" y="3741506"/>
              <a:ext cx="697789" cy="156516"/>
            </a:xfrm>
            <a:prstGeom prst="rect">
              <a:avLst/>
            </a:prstGeom>
            <a:solidFill>
              <a:srgbClr val="00B0F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14" name="Rectangle 1113">
              <a:extLst>
                <a:ext uri="{FF2B5EF4-FFF2-40B4-BE49-F238E27FC236}">
                  <a16:creationId xmlns:a16="http://schemas.microsoft.com/office/drawing/2014/main" id="{12FDA546-02AD-4579-B28B-995139EF1A8C}"/>
                </a:ext>
              </a:extLst>
            </p:cNvPr>
            <p:cNvSpPr/>
            <p:nvPr/>
          </p:nvSpPr>
          <p:spPr>
            <a:xfrm>
              <a:off x="1505485" y="3584988"/>
              <a:ext cx="697789" cy="156516"/>
            </a:xfrm>
            <a:prstGeom prst="rect">
              <a:avLst/>
            </a:prstGeom>
            <a:solidFill>
              <a:srgbClr val="00B0F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15" name="Rectangle 1114">
              <a:extLst>
                <a:ext uri="{FF2B5EF4-FFF2-40B4-BE49-F238E27FC236}">
                  <a16:creationId xmlns:a16="http://schemas.microsoft.com/office/drawing/2014/main" id="{9A36B6CF-BA60-495F-9DB8-D89332C7E06A}"/>
                </a:ext>
              </a:extLst>
            </p:cNvPr>
            <p:cNvSpPr/>
            <p:nvPr/>
          </p:nvSpPr>
          <p:spPr>
            <a:xfrm>
              <a:off x="1505485" y="3898022"/>
              <a:ext cx="697789" cy="156516"/>
            </a:xfrm>
            <a:prstGeom prst="rect">
              <a:avLst/>
            </a:prstGeom>
            <a:solidFill>
              <a:srgbClr val="00B0F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16" name="Rectangle 1115">
              <a:extLst>
                <a:ext uri="{FF2B5EF4-FFF2-40B4-BE49-F238E27FC236}">
                  <a16:creationId xmlns:a16="http://schemas.microsoft.com/office/drawing/2014/main" id="{931EA7A6-51F2-4D47-A524-414862EF34C2}"/>
                </a:ext>
              </a:extLst>
            </p:cNvPr>
            <p:cNvSpPr/>
            <p:nvPr/>
          </p:nvSpPr>
          <p:spPr>
            <a:xfrm>
              <a:off x="1503507" y="3741506"/>
              <a:ext cx="348894" cy="156516"/>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17" name="Rectangle 1116">
              <a:extLst>
                <a:ext uri="{FF2B5EF4-FFF2-40B4-BE49-F238E27FC236}">
                  <a16:creationId xmlns:a16="http://schemas.microsoft.com/office/drawing/2014/main" id="{7579D2B3-B37D-4F7F-8288-6BB329E4D39E}"/>
                </a:ext>
              </a:extLst>
            </p:cNvPr>
            <p:cNvSpPr/>
            <p:nvPr/>
          </p:nvSpPr>
          <p:spPr>
            <a:xfrm>
              <a:off x="1503507" y="3584988"/>
              <a:ext cx="348894" cy="156516"/>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18" name="Rectangle 1117">
              <a:extLst>
                <a:ext uri="{FF2B5EF4-FFF2-40B4-BE49-F238E27FC236}">
                  <a16:creationId xmlns:a16="http://schemas.microsoft.com/office/drawing/2014/main" id="{3E5EC4F6-F88B-4C16-87A5-B033F78669FC}"/>
                </a:ext>
              </a:extLst>
            </p:cNvPr>
            <p:cNvSpPr/>
            <p:nvPr/>
          </p:nvSpPr>
          <p:spPr>
            <a:xfrm>
              <a:off x="1503507" y="3898022"/>
              <a:ext cx="348894" cy="156516"/>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1119" name="Group 1118">
            <a:extLst>
              <a:ext uri="{FF2B5EF4-FFF2-40B4-BE49-F238E27FC236}">
                <a16:creationId xmlns:a16="http://schemas.microsoft.com/office/drawing/2014/main" id="{DAFCEDD9-2874-454F-8BA7-5556F95C08BE}"/>
              </a:ext>
            </a:extLst>
          </p:cNvPr>
          <p:cNvGrpSpPr/>
          <p:nvPr/>
        </p:nvGrpSpPr>
        <p:grpSpPr>
          <a:xfrm flipH="1">
            <a:off x="8374349" y="3315660"/>
            <a:ext cx="252572" cy="154682"/>
            <a:chOff x="1503507" y="3584988"/>
            <a:chExt cx="699767" cy="469550"/>
          </a:xfrm>
        </p:grpSpPr>
        <p:sp>
          <p:nvSpPr>
            <p:cNvPr id="1120" name="Rectangle 1119">
              <a:extLst>
                <a:ext uri="{FF2B5EF4-FFF2-40B4-BE49-F238E27FC236}">
                  <a16:creationId xmlns:a16="http://schemas.microsoft.com/office/drawing/2014/main" id="{83F8F7A6-92ED-4AC4-AD1A-C5FA7E85AE4A}"/>
                </a:ext>
              </a:extLst>
            </p:cNvPr>
            <p:cNvSpPr/>
            <p:nvPr/>
          </p:nvSpPr>
          <p:spPr>
            <a:xfrm>
              <a:off x="1505485" y="3741506"/>
              <a:ext cx="697789" cy="156516"/>
            </a:xfrm>
            <a:prstGeom prst="rect">
              <a:avLst/>
            </a:prstGeom>
            <a:solidFill>
              <a:srgbClr val="00B0F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21" name="Rectangle 1120">
              <a:extLst>
                <a:ext uri="{FF2B5EF4-FFF2-40B4-BE49-F238E27FC236}">
                  <a16:creationId xmlns:a16="http://schemas.microsoft.com/office/drawing/2014/main" id="{677C524B-9399-4955-8A24-885135FA2E90}"/>
                </a:ext>
              </a:extLst>
            </p:cNvPr>
            <p:cNvSpPr/>
            <p:nvPr/>
          </p:nvSpPr>
          <p:spPr>
            <a:xfrm>
              <a:off x="1505485" y="3584988"/>
              <a:ext cx="697789" cy="156516"/>
            </a:xfrm>
            <a:prstGeom prst="rect">
              <a:avLst/>
            </a:prstGeom>
            <a:solidFill>
              <a:srgbClr val="00B0F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22" name="Rectangle 1121">
              <a:extLst>
                <a:ext uri="{FF2B5EF4-FFF2-40B4-BE49-F238E27FC236}">
                  <a16:creationId xmlns:a16="http://schemas.microsoft.com/office/drawing/2014/main" id="{5A30F19C-CFB8-43AA-8BEB-9398C6F767B9}"/>
                </a:ext>
              </a:extLst>
            </p:cNvPr>
            <p:cNvSpPr/>
            <p:nvPr/>
          </p:nvSpPr>
          <p:spPr>
            <a:xfrm>
              <a:off x="1505485" y="3898022"/>
              <a:ext cx="697789" cy="156516"/>
            </a:xfrm>
            <a:prstGeom prst="rect">
              <a:avLst/>
            </a:prstGeom>
            <a:solidFill>
              <a:srgbClr val="00B0F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23" name="Rectangle 1122">
              <a:extLst>
                <a:ext uri="{FF2B5EF4-FFF2-40B4-BE49-F238E27FC236}">
                  <a16:creationId xmlns:a16="http://schemas.microsoft.com/office/drawing/2014/main" id="{A2D3673F-0F75-4525-95F2-4C5B46892871}"/>
                </a:ext>
              </a:extLst>
            </p:cNvPr>
            <p:cNvSpPr/>
            <p:nvPr/>
          </p:nvSpPr>
          <p:spPr>
            <a:xfrm>
              <a:off x="1503507" y="3741506"/>
              <a:ext cx="348894" cy="156516"/>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24" name="Rectangle 1123">
              <a:extLst>
                <a:ext uri="{FF2B5EF4-FFF2-40B4-BE49-F238E27FC236}">
                  <a16:creationId xmlns:a16="http://schemas.microsoft.com/office/drawing/2014/main" id="{FE62ADBC-E423-4E35-8BD7-FD41D983D14C}"/>
                </a:ext>
              </a:extLst>
            </p:cNvPr>
            <p:cNvSpPr/>
            <p:nvPr/>
          </p:nvSpPr>
          <p:spPr>
            <a:xfrm>
              <a:off x="1503507" y="3584988"/>
              <a:ext cx="348894" cy="156516"/>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25" name="Rectangle 1124">
              <a:extLst>
                <a:ext uri="{FF2B5EF4-FFF2-40B4-BE49-F238E27FC236}">
                  <a16:creationId xmlns:a16="http://schemas.microsoft.com/office/drawing/2014/main" id="{E63D2740-5FFC-42F2-8755-9FB59C030290}"/>
                </a:ext>
              </a:extLst>
            </p:cNvPr>
            <p:cNvSpPr/>
            <p:nvPr/>
          </p:nvSpPr>
          <p:spPr>
            <a:xfrm>
              <a:off x="1503507" y="3898022"/>
              <a:ext cx="348894" cy="156516"/>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1126" name="Group 1125">
            <a:extLst>
              <a:ext uri="{FF2B5EF4-FFF2-40B4-BE49-F238E27FC236}">
                <a16:creationId xmlns:a16="http://schemas.microsoft.com/office/drawing/2014/main" id="{DA9BF890-F008-48E5-80C8-575B77FA5C9C}"/>
              </a:ext>
            </a:extLst>
          </p:cNvPr>
          <p:cNvGrpSpPr/>
          <p:nvPr/>
        </p:nvGrpSpPr>
        <p:grpSpPr>
          <a:xfrm flipH="1">
            <a:off x="8435943" y="4117775"/>
            <a:ext cx="252572" cy="154682"/>
            <a:chOff x="1505482" y="2196547"/>
            <a:chExt cx="699768" cy="469549"/>
          </a:xfrm>
        </p:grpSpPr>
        <p:sp>
          <p:nvSpPr>
            <p:cNvPr id="1127" name="Rectangle 1126">
              <a:extLst>
                <a:ext uri="{FF2B5EF4-FFF2-40B4-BE49-F238E27FC236}">
                  <a16:creationId xmlns:a16="http://schemas.microsoft.com/office/drawing/2014/main" id="{14479E80-306A-42B1-A335-3AAB5CC51C95}"/>
                </a:ext>
              </a:extLst>
            </p:cNvPr>
            <p:cNvSpPr/>
            <p:nvPr/>
          </p:nvSpPr>
          <p:spPr>
            <a:xfrm>
              <a:off x="1507461" y="2353063"/>
              <a:ext cx="697789" cy="156516"/>
            </a:xfrm>
            <a:prstGeom prst="rect">
              <a:avLst/>
            </a:prstGeom>
            <a:solidFill>
              <a:srgbClr val="7030A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28" name="Rectangle 1127">
              <a:extLst>
                <a:ext uri="{FF2B5EF4-FFF2-40B4-BE49-F238E27FC236}">
                  <a16:creationId xmlns:a16="http://schemas.microsoft.com/office/drawing/2014/main" id="{31607EBC-88BB-45E3-9EC1-3A9588086558}"/>
                </a:ext>
              </a:extLst>
            </p:cNvPr>
            <p:cNvSpPr/>
            <p:nvPr/>
          </p:nvSpPr>
          <p:spPr>
            <a:xfrm>
              <a:off x="1507461" y="2196547"/>
              <a:ext cx="697789" cy="156516"/>
            </a:xfrm>
            <a:prstGeom prst="rect">
              <a:avLst/>
            </a:prstGeom>
            <a:solidFill>
              <a:srgbClr val="7030A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29" name="Rectangle 1128">
              <a:extLst>
                <a:ext uri="{FF2B5EF4-FFF2-40B4-BE49-F238E27FC236}">
                  <a16:creationId xmlns:a16="http://schemas.microsoft.com/office/drawing/2014/main" id="{A4FD38E9-2DCA-4EEA-AA2F-F4B2E6C1D377}"/>
                </a:ext>
              </a:extLst>
            </p:cNvPr>
            <p:cNvSpPr/>
            <p:nvPr/>
          </p:nvSpPr>
          <p:spPr>
            <a:xfrm>
              <a:off x="1507461" y="2509580"/>
              <a:ext cx="697789" cy="156516"/>
            </a:xfrm>
            <a:prstGeom prst="rect">
              <a:avLst/>
            </a:prstGeom>
            <a:solidFill>
              <a:srgbClr val="7030A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30" name="Rectangle 1129">
              <a:extLst>
                <a:ext uri="{FF2B5EF4-FFF2-40B4-BE49-F238E27FC236}">
                  <a16:creationId xmlns:a16="http://schemas.microsoft.com/office/drawing/2014/main" id="{4C022415-F041-4D7D-83D0-595F136146DF}"/>
                </a:ext>
              </a:extLst>
            </p:cNvPr>
            <p:cNvSpPr/>
            <p:nvPr/>
          </p:nvSpPr>
          <p:spPr>
            <a:xfrm>
              <a:off x="1505482" y="2353063"/>
              <a:ext cx="348894" cy="156516"/>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31" name="Rectangle 1130">
              <a:extLst>
                <a:ext uri="{FF2B5EF4-FFF2-40B4-BE49-F238E27FC236}">
                  <a16:creationId xmlns:a16="http://schemas.microsoft.com/office/drawing/2014/main" id="{96EF2D90-2607-473C-9A6F-ED22D4E60C60}"/>
                </a:ext>
              </a:extLst>
            </p:cNvPr>
            <p:cNvSpPr/>
            <p:nvPr/>
          </p:nvSpPr>
          <p:spPr>
            <a:xfrm>
              <a:off x="1505482" y="2196547"/>
              <a:ext cx="348894" cy="156516"/>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32" name="Rectangle 1131">
              <a:extLst>
                <a:ext uri="{FF2B5EF4-FFF2-40B4-BE49-F238E27FC236}">
                  <a16:creationId xmlns:a16="http://schemas.microsoft.com/office/drawing/2014/main" id="{4B4D9FCD-3B55-45AF-B457-A12B1809B142}"/>
                </a:ext>
              </a:extLst>
            </p:cNvPr>
            <p:cNvSpPr/>
            <p:nvPr/>
          </p:nvSpPr>
          <p:spPr>
            <a:xfrm>
              <a:off x="1505482" y="2509580"/>
              <a:ext cx="348894" cy="156516"/>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1133" name="Group 1132">
            <a:extLst>
              <a:ext uri="{FF2B5EF4-FFF2-40B4-BE49-F238E27FC236}">
                <a16:creationId xmlns:a16="http://schemas.microsoft.com/office/drawing/2014/main" id="{11E2401C-C38F-4C00-ABF0-C6CA71499D6B}"/>
              </a:ext>
            </a:extLst>
          </p:cNvPr>
          <p:cNvGrpSpPr/>
          <p:nvPr/>
        </p:nvGrpSpPr>
        <p:grpSpPr>
          <a:xfrm flipH="1">
            <a:off x="8432370" y="5254325"/>
            <a:ext cx="252572" cy="206243"/>
            <a:chOff x="-4761" y="4708701"/>
            <a:chExt cx="699768" cy="626065"/>
          </a:xfrm>
        </p:grpSpPr>
        <p:sp>
          <p:nvSpPr>
            <p:cNvPr id="1134" name="Rectangle 1133">
              <a:extLst>
                <a:ext uri="{FF2B5EF4-FFF2-40B4-BE49-F238E27FC236}">
                  <a16:creationId xmlns:a16="http://schemas.microsoft.com/office/drawing/2014/main" id="{E3BFA5DE-8536-45C9-B20E-61724A15B1F7}"/>
                </a:ext>
              </a:extLst>
            </p:cNvPr>
            <p:cNvSpPr/>
            <p:nvPr/>
          </p:nvSpPr>
          <p:spPr>
            <a:xfrm>
              <a:off x="-2782" y="4865218"/>
              <a:ext cx="697789" cy="156516"/>
            </a:xfrm>
            <a:prstGeom prst="rect">
              <a:avLst/>
            </a:prstGeom>
            <a:solidFill>
              <a:srgbClr val="FF000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35" name="Rectangle 1134">
              <a:extLst>
                <a:ext uri="{FF2B5EF4-FFF2-40B4-BE49-F238E27FC236}">
                  <a16:creationId xmlns:a16="http://schemas.microsoft.com/office/drawing/2014/main" id="{A2B5A3E3-F640-4848-A289-13D7C397076A}"/>
                </a:ext>
              </a:extLst>
            </p:cNvPr>
            <p:cNvSpPr/>
            <p:nvPr/>
          </p:nvSpPr>
          <p:spPr>
            <a:xfrm>
              <a:off x="-2782" y="4708701"/>
              <a:ext cx="697789" cy="156516"/>
            </a:xfrm>
            <a:prstGeom prst="rect">
              <a:avLst/>
            </a:prstGeom>
            <a:solidFill>
              <a:srgbClr val="FF000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36" name="Rectangle 1135">
              <a:extLst>
                <a:ext uri="{FF2B5EF4-FFF2-40B4-BE49-F238E27FC236}">
                  <a16:creationId xmlns:a16="http://schemas.microsoft.com/office/drawing/2014/main" id="{EEF6E8CC-705B-44FA-ADF4-4076C3EA96A4}"/>
                </a:ext>
              </a:extLst>
            </p:cNvPr>
            <p:cNvSpPr/>
            <p:nvPr/>
          </p:nvSpPr>
          <p:spPr>
            <a:xfrm>
              <a:off x="-2782" y="5178250"/>
              <a:ext cx="697789" cy="156516"/>
            </a:xfrm>
            <a:prstGeom prst="rect">
              <a:avLst/>
            </a:prstGeom>
            <a:solidFill>
              <a:srgbClr val="FF000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37" name="Rectangle 1136">
              <a:extLst>
                <a:ext uri="{FF2B5EF4-FFF2-40B4-BE49-F238E27FC236}">
                  <a16:creationId xmlns:a16="http://schemas.microsoft.com/office/drawing/2014/main" id="{71FFBD17-75C4-4E2E-B645-4A5D33AC854A}"/>
                </a:ext>
              </a:extLst>
            </p:cNvPr>
            <p:cNvSpPr/>
            <p:nvPr/>
          </p:nvSpPr>
          <p:spPr>
            <a:xfrm>
              <a:off x="-2782" y="5021734"/>
              <a:ext cx="697789" cy="156516"/>
            </a:xfrm>
            <a:prstGeom prst="rect">
              <a:avLst/>
            </a:prstGeom>
            <a:solidFill>
              <a:srgbClr val="FF000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38" name="Rectangle 1137">
              <a:extLst>
                <a:ext uri="{FF2B5EF4-FFF2-40B4-BE49-F238E27FC236}">
                  <a16:creationId xmlns:a16="http://schemas.microsoft.com/office/drawing/2014/main" id="{0739C25E-FEB5-4190-A735-2D9F1ABEFEE6}"/>
                </a:ext>
              </a:extLst>
            </p:cNvPr>
            <p:cNvSpPr/>
            <p:nvPr/>
          </p:nvSpPr>
          <p:spPr>
            <a:xfrm>
              <a:off x="-4761" y="4865218"/>
              <a:ext cx="348894" cy="156516"/>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39" name="Rectangle 1138">
              <a:extLst>
                <a:ext uri="{FF2B5EF4-FFF2-40B4-BE49-F238E27FC236}">
                  <a16:creationId xmlns:a16="http://schemas.microsoft.com/office/drawing/2014/main" id="{DA86F29C-8CBB-4DCE-BC70-77ADAD413660}"/>
                </a:ext>
              </a:extLst>
            </p:cNvPr>
            <p:cNvSpPr/>
            <p:nvPr/>
          </p:nvSpPr>
          <p:spPr>
            <a:xfrm>
              <a:off x="-4761" y="4708701"/>
              <a:ext cx="348894" cy="156516"/>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40" name="Rectangle 1139">
              <a:extLst>
                <a:ext uri="{FF2B5EF4-FFF2-40B4-BE49-F238E27FC236}">
                  <a16:creationId xmlns:a16="http://schemas.microsoft.com/office/drawing/2014/main" id="{3766E746-63FF-4435-90C9-C2C3C3951617}"/>
                </a:ext>
              </a:extLst>
            </p:cNvPr>
            <p:cNvSpPr/>
            <p:nvPr/>
          </p:nvSpPr>
          <p:spPr>
            <a:xfrm>
              <a:off x="-4761" y="5178250"/>
              <a:ext cx="348894" cy="156516"/>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41" name="Rectangle 1140">
              <a:extLst>
                <a:ext uri="{FF2B5EF4-FFF2-40B4-BE49-F238E27FC236}">
                  <a16:creationId xmlns:a16="http://schemas.microsoft.com/office/drawing/2014/main" id="{9BFE4033-D8B0-4A36-931B-427C0C40B8B6}"/>
                </a:ext>
              </a:extLst>
            </p:cNvPr>
            <p:cNvSpPr/>
            <p:nvPr/>
          </p:nvSpPr>
          <p:spPr>
            <a:xfrm>
              <a:off x="-4761" y="5021734"/>
              <a:ext cx="348894" cy="156516"/>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1142" name="Group 1141">
            <a:extLst>
              <a:ext uri="{FF2B5EF4-FFF2-40B4-BE49-F238E27FC236}">
                <a16:creationId xmlns:a16="http://schemas.microsoft.com/office/drawing/2014/main" id="{600A1BD5-6E3B-4B57-B465-D7C54D1D2536}"/>
              </a:ext>
            </a:extLst>
          </p:cNvPr>
          <p:cNvGrpSpPr/>
          <p:nvPr/>
        </p:nvGrpSpPr>
        <p:grpSpPr>
          <a:xfrm flipH="1">
            <a:off x="8426470" y="6141249"/>
            <a:ext cx="252572" cy="154682"/>
            <a:chOff x="1501532" y="5950339"/>
            <a:chExt cx="699763" cy="469550"/>
          </a:xfrm>
        </p:grpSpPr>
        <p:sp>
          <p:nvSpPr>
            <p:cNvPr id="1143" name="Rectangle 1142">
              <a:extLst>
                <a:ext uri="{FF2B5EF4-FFF2-40B4-BE49-F238E27FC236}">
                  <a16:creationId xmlns:a16="http://schemas.microsoft.com/office/drawing/2014/main" id="{2EC7BE6F-90A0-4C0A-B8EE-A56B314386E5}"/>
                </a:ext>
              </a:extLst>
            </p:cNvPr>
            <p:cNvSpPr/>
            <p:nvPr/>
          </p:nvSpPr>
          <p:spPr>
            <a:xfrm>
              <a:off x="1503506" y="6106856"/>
              <a:ext cx="697789" cy="156516"/>
            </a:xfrm>
            <a:prstGeom prst="rect">
              <a:avLst/>
            </a:prstGeom>
            <a:solidFill>
              <a:srgbClr val="00B05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44" name="Rectangle 1143">
              <a:extLst>
                <a:ext uri="{FF2B5EF4-FFF2-40B4-BE49-F238E27FC236}">
                  <a16:creationId xmlns:a16="http://schemas.microsoft.com/office/drawing/2014/main" id="{9457E055-28A8-4A14-9DE8-E387C2BDCBBD}"/>
                </a:ext>
              </a:extLst>
            </p:cNvPr>
            <p:cNvSpPr/>
            <p:nvPr/>
          </p:nvSpPr>
          <p:spPr>
            <a:xfrm>
              <a:off x="1503506" y="5950339"/>
              <a:ext cx="697789" cy="156516"/>
            </a:xfrm>
            <a:prstGeom prst="rect">
              <a:avLst/>
            </a:prstGeom>
            <a:solidFill>
              <a:srgbClr val="00B05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45" name="Rectangle 1144">
              <a:extLst>
                <a:ext uri="{FF2B5EF4-FFF2-40B4-BE49-F238E27FC236}">
                  <a16:creationId xmlns:a16="http://schemas.microsoft.com/office/drawing/2014/main" id="{3F7E297D-F644-472E-966A-03CA79FC415F}"/>
                </a:ext>
              </a:extLst>
            </p:cNvPr>
            <p:cNvSpPr/>
            <p:nvPr/>
          </p:nvSpPr>
          <p:spPr>
            <a:xfrm>
              <a:off x="1503506" y="6263373"/>
              <a:ext cx="697789" cy="156516"/>
            </a:xfrm>
            <a:prstGeom prst="rect">
              <a:avLst/>
            </a:prstGeom>
            <a:solidFill>
              <a:srgbClr val="00B05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46" name="Rectangle 1145">
              <a:extLst>
                <a:ext uri="{FF2B5EF4-FFF2-40B4-BE49-F238E27FC236}">
                  <a16:creationId xmlns:a16="http://schemas.microsoft.com/office/drawing/2014/main" id="{EDD489CB-2741-4911-9394-556A9DAD09DA}"/>
                </a:ext>
              </a:extLst>
            </p:cNvPr>
            <p:cNvSpPr/>
            <p:nvPr/>
          </p:nvSpPr>
          <p:spPr>
            <a:xfrm>
              <a:off x="1501532" y="6106856"/>
              <a:ext cx="348894" cy="156516"/>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47" name="Rectangle 1146">
              <a:extLst>
                <a:ext uri="{FF2B5EF4-FFF2-40B4-BE49-F238E27FC236}">
                  <a16:creationId xmlns:a16="http://schemas.microsoft.com/office/drawing/2014/main" id="{775C1A08-D0B5-481D-9CFE-3D6B677E19EA}"/>
                </a:ext>
              </a:extLst>
            </p:cNvPr>
            <p:cNvSpPr/>
            <p:nvPr/>
          </p:nvSpPr>
          <p:spPr>
            <a:xfrm>
              <a:off x="1501532" y="5950339"/>
              <a:ext cx="348894" cy="156516"/>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48" name="Rectangle 1147">
              <a:extLst>
                <a:ext uri="{FF2B5EF4-FFF2-40B4-BE49-F238E27FC236}">
                  <a16:creationId xmlns:a16="http://schemas.microsoft.com/office/drawing/2014/main" id="{EF021988-006F-4D70-BB03-FD5395D81596}"/>
                </a:ext>
              </a:extLst>
            </p:cNvPr>
            <p:cNvSpPr/>
            <p:nvPr/>
          </p:nvSpPr>
          <p:spPr>
            <a:xfrm>
              <a:off x="1501532" y="6263373"/>
              <a:ext cx="348894" cy="156516"/>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1149" name="Group 1148">
            <a:extLst>
              <a:ext uri="{FF2B5EF4-FFF2-40B4-BE49-F238E27FC236}">
                <a16:creationId xmlns:a16="http://schemas.microsoft.com/office/drawing/2014/main" id="{16099407-9F57-4079-970F-672330609E1D}"/>
              </a:ext>
            </a:extLst>
          </p:cNvPr>
          <p:cNvGrpSpPr/>
          <p:nvPr/>
        </p:nvGrpSpPr>
        <p:grpSpPr>
          <a:xfrm flipH="1">
            <a:off x="8426470" y="6297745"/>
            <a:ext cx="252572" cy="154682"/>
            <a:chOff x="1501532" y="5950339"/>
            <a:chExt cx="699763" cy="469550"/>
          </a:xfrm>
        </p:grpSpPr>
        <p:sp>
          <p:nvSpPr>
            <p:cNvPr id="1150" name="Rectangle 1149">
              <a:extLst>
                <a:ext uri="{FF2B5EF4-FFF2-40B4-BE49-F238E27FC236}">
                  <a16:creationId xmlns:a16="http://schemas.microsoft.com/office/drawing/2014/main" id="{413B7119-63EF-46B1-9950-9777ED772EEB}"/>
                </a:ext>
              </a:extLst>
            </p:cNvPr>
            <p:cNvSpPr/>
            <p:nvPr/>
          </p:nvSpPr>
          <p:spPr>
            <a:xfrm>
              <a:off x="1503506" y="6106856"/>
              <a:ext cx="697789" cy="156516"/>
            </a:xfrm>
            <a:prstGeom prst="rect">
              <a:avLst/>
            </a:prstGeom>
            <a:solidFill>
              <a:srgbClr val="00B05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51" name="Rectangle 1150">
              <a:extLst>
                <a:ext uri="{FF2B5EF4-FFF2-40B4-BE49-F238E27FC236}">
                  <a16:creationId xmlns:a16="http://schemas.microsoft.com/office/drawing/2014/main" id="{D0FA2F82-70C5-4A0B-ABED-BFB7217DC3D3}"/>
                </a:ext>
              </a:extLst>
            </p:cNvPr>
            <p:cNvSpPr/>
            <p:nvPr/>
          </p:nvSpPr>
          <p:spPr>
            <a:xfrm>
              <a:off x="1503506" y="5950339"/>
              <a:ext cx="697789" cy="156516"/>
            </a:xfrm>
            <a:prstGeom prst="rect">
              <a:avLst/>
            </a:prstGeom>
            <a:solidFill>
              <a:srgbClr val="00B05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52" name="Rectangle 1151">
              <a:extLst>
                <a:ext uri="{FF2B5EF4-FFF2-40B4-BE49-F238E27FC236}">
                  <a16:creationId xmlns:a16="http://schemas.microsoft.com/office/drawing/2014/main" id="{F26F94E6-193C-493F-85BF-E10DDD1EA6DA}"/>
                </a:ext>
              </a:extLst>
            </p:cNvPr>
            <p:cNvSpPr/>
            <p:nvPr/>
          </p:nvSpPr>
          <p:spPr>
            <a:xfrm>
              <a:off x="1503506" y="6263373"/>
              <a:ext cx="697789" cy="156516"/>
            </a:xfrm>
            <a:prstGeom prst="rect">
              <a:avLst/>
            </a:prstGeom>
            <a:solidFill>
              <a:srgbClr val="00B05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53" name="Rectangle 1152">
              <a:extLst>
                <a:ext uri="{FF2B5EF4-FFF2-40B4-BE49-F238E27FC236}">
                  <a16:creationId xmlns:a16="http://schemas.microsoft.com/office/drawing/2014/main" id="{CC8ABCEE-BB92-4EB4-98ED-6F30D4FD22A8}"/>
                </a:ext>
              </a:extLst>
            </p:cNvPr>
            <p:cNvSpPr/>
            <p:nvPr/>
          </p:nvSpPr>
          <p:spPr>
            <a:xfrm>
              <a:off x="1501532" y="6106856"/>
              <a:ext cx="348894" cy="156516"/>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54" name="Rectangle 1153">
              <a:extLst>
                <a:ext uri="{FF2B5EF4-FFF2-40B4-BE49-F238E27FC236}">
                  <a16:creationId xmlns:a16="http://schemas.microsoft.com/office/drawing/2014/main" id="{9FFEA159-4731-4411-A360-B4958C409B73}"/>
                </a:ext>
              </a:extLst>
            </p:cNvPr>
            <p:cNvSpPr/>
            <p:nvPr/>
          </p:nvSpPr>
          <p:spPr>
            <a:xfrm>
              <a:off x="1501532" y="5950339"/>
              <a:ext cx="348894" cy="156516"/>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55" name="Rectangle 1154">
              <a:extLst>
                <a:ext uri="{FF2B5EF4-FFF2-40B4-BE49-F238E27FC236}">
                  <a16:creationId xmlns:a16="http://schemas.microsoft.com/office/drawing/2014/main" id="{A7CE2AC4-7FC2-47E8-BDC5-12124A3EAF28}"/>
                </a:ext>
              </a:extLst>
            </p:cNvPr>
            <p:cNvSpPr/>
            <p:nvPr/>
          </p:nvSpPr>
          <p:spPr>
            <a:xfrm>
              <a:off x="1501532" y="6263373"/>
              <a:ext cx="348894" cy="156516"/>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1156" name="Group 1155">
            <a:extLst>
              <a:ext uri="{FF2B5EF4-FFF2-40B4-BE49-F238E27FC236}">
                <a16:creationId xmlns:a16="http://schemas.microsoft.com/office/drawing/2014/main" id="{7005BF81-6D09-4728-B4AB-A7CBE51589EB}"/>
              </a:ext>
            </a:extLst>
          </p:cNvPr>
          <p:cNvGrpSpPr/>
          <p:nvPr/>
        </p:nvGrpSpPr>
        <p:grpSpPr>
          <a:xfrm flipH="1">
            <a:off x="8425562" y="6297303"/>
            <a:ext cx="252572" cy="154682"/>
            <a:chOff x="1501532" y="5950339"/>
            <a:chExt cx="699763" cy="469550"/>
          </a:xfrm>
        </p:grpSpPr>
        <p:sp>
          <p:nvSpPr>
            <p:cNvPr id="1157" name="Rectangle 1156">
              <a:extLst>
                <a:ext uri="{FF2B5EF4-FFF2-40B4-BE49-F238E27FC236}">
                  <a16:creationId xmlns:a16="http://schemas.microsoft.com/office/drawing/2014/main" id="{B90A7AD8-EF8A-43AC-8612-5858420D3BBC}"/>
                </a:ext>
              </a:extLst>
            </p:cNvPr>
            <p:cNvSpPr/>
            <p:nvPr/>
          </p:nvSpPr>
          <p:spPr>
            <a:xfrm>
              <a:off x="1503506" y="6106856"/>
              <a:ext cx="697789" cy="156516"/>
            </a:xfrm>
            <a:prstGeom prst="rect">
              <a:avLst/>
            </a:prstGeom>
            <a:solidFill>
              <a:srgbClr val="00B05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58" name="Rectangle 1157">
              <a:extLst>
                <a:ext uri="{FF2B5EF4-FFF2-40B4-BE49-F238E27FC236}">
                  <a16:creationId xmlns:a16="http://schemas.microsoft.com/office/drawing/2014/main" id="{59121AE8-5B74-4DDC-827E-ED2DFF316CA7}"/>
                </a:ext>
              </a:extLst>
            </p:cNvPr>
            <p:cNvSpPr/>
            <p:nvPr/>
          </p:nvSpPr>
          <p:spPr>
            <a:xfrm>
              <a:off x="1503506" y="5950339"/>
              <a:ext cx="697789" cy="156516"/>
            </a:xfrm>
            <a:prstGeom prst="rect">
              <a:avLst/>
            </a:prstGeom>
            <a:solidFill>
              <a:srgbClr val="00B05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59" name="Rectangle 1158">
              <a:extLst>
                <a:ext uri="{FF2B5EF4-FFF2-40B4-BE49-F238E27FC236}">
                  <a16:creationId xmlns:a16="http://schemas.microsoft.com/office/drawing/2014/main" id="{D599DC20-4011-44C2-A54B-9556D51997DF}"/>
                </a:ext>
              </a:extLst>
            </p:cNvPr>
            <p:cNvSpPr/>
            <p:nvPr/>
          </p:nvSpPr>
          <p:spPr>
            <a:xfrm>
              <a:off x="1503506" y="6263373"/>
              <a:ext cx="697789" cy="156516"/>
            </a:xfrm>
            <a:prstGeom prst="rect">
              <a:avLst/>
            </a:prstGeom>
            <a:solidFill>
              <a:srgbClr val="00B05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60" name="Rectangle 1159">
              <a:extLst>
                <a:ext uri="{FF2B5EF4-FFF2-40B4-BE49-F238E27FC236}">
                  <a16:creationId xmlns:a16="http://schemas.microsoft.com/office/drawing/2014/main" id="{005ECB70-5A21-40F4-A910-F2421C3F72D4}"/>
                </a:ext>
              </a:extLst>
            </p:cNvPr>
            <p:cNvSpPr/>
            <p:nvPr/>
          </p:nvSpPr>
          <p:spPr>
            <a:xfrm>
              <a:off x="1501532" y="6106856"/>
              <a:ext cx="348894" cy="156516"/>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61" name="Rectangle 1160">
              <a:extLst>
                <a:ext uri="{FF2B5EF4-FFF2-40B4-BE49-F238E27FC236}">
                  <a16:creationId xmlns:a16="http://schemas.microsoft.com/office/drawing/2014/main" id="{492CC637-F292-4C56-8B47-99DB9573C514}"/>
                </a:ext>
              </a:extLst>
            </p:cNvPr>
            <p:cNvSpPr/>
            <p:nvPr/>
          </p:nvSpPr>
          <p:spPr>
            <a:xfrm>
              <a:off x="1501532" y="5950339"/>
              <a:ext cx="348894" cy="156516"/>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62" name="Rectangle 1161">
              <a:extLst>
                <a:ext uri="{FF2B5EF4-FFF2-40B4-BE49-F238E27FC236}">
                  <a16:creationId xmlns:a16="http://schemas.microsoft.com/office/drawing/2014/main" id="{88294ED8-4E71-4ACD-BB59-06AEB8BC57E5}"/>
                </a:ext>
              </a:extLst>
            </p:cNvPr>
            <p:cNvSpPr/>
            <p:nvPr/>
          </p:nvSpPr>
          <p:spPr>
            <a:xfrm>
              <a:off x="1501532" y="6263373"/>
              <a:ext cx="348894" cy="156516"/>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1163" name="Group 1162">
            <a:extLst>
              <a:ext uri="{FF2B5EF4-FFF2-40B4-BE49-F238E27FC236}">
                <a16:creationId xmlns:a16="http://schemas.microsoft.com/office/drawing/2014/main" id="{E7CDDD7B-FD04-4C57-9B0C-871D66B30755}"/>
              </a:ext>
            </a:extLst>
          </p:cNvPr>
          <p:cNvGrpSpPr/>
          <p:nvPr/>
        </p:nvGrpSpPr>
        <p:grpSpPr>
          <a:xfrm flipH="1">
            <a:off x="8425562" y="6453799"/>
            <a:ext cx="252572" cy="154682"/>
            <a:chOff x="1501532" y="5950339"/>
            <a:chExt cx="699763" cy="469550"/>
          </a:xfrm>
        </p:grpSpPr>
        <p:sp>
          <p:nvSpPr>
            <p:cNvPr id="1164" name="Rectangle 1163">
              <a:extLst>
                <a:ext uri="{FF2B5EF4-FFF2-40B4-BE49-F238E27FC236}">
                  <a16:creationId xmlns:a16="http://schemas.microsoft.com/office/drawing/2014/main" id="{7CAEF66A-7C90-4970-8E6D-21B00BBFEE21}"/>
                </a:ext>
              </a:extLst>
            </p:cNvPr>
            <p:cNvSpPr/>
            <p:nvPr/>
          </p:nvSpPr>
          <p:spPr>
            <a:xfrm>
              <a:off x="1503506" y="6106856"/>
              <a:ext cx="697789" cy="156516"/>
            </a:xfrm>
            <a:prstGeom prst="rect">
              <a:avLst/>
            </a:prstGeom>
            <a:solidFill>
              <a:srgbClr val="00B05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65" name="Rectangle 1164">
              <a:extLst>
                <a:ext uri="{FF2B5EF4-FFF2-40B4-BE49-F238E27FC236}">
                  <a16:creationId xmlns:a16="http://schemas.microsoft.com/office/drawing/2014/main" id="{40875AB0-750E-4B58-A60D-B13E3A503811}"/>
                </a:ext>
              </a:extLst>
            </p:cNvPr>
            <p:cNvSpPr/>
            <p:nvPr/>
          </p:nvSpPr>
          <p:spPr>
            <a:xfrm>
              <a:off x="1503506" y="5950339"/>
              <a:ext cx="697789" cy="156516"/>
            </a:xfrm>
            <a:prstGeom prst="rect">
              <a:avLst/>
            </a:prstGeom>
            <a:solidFill>
              <a:srgbClr val="00B05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66" name="Rectangle 1165">
              <a:extLst>
                <a:ext uri="{FF2B5EF4-FFF2-40B4-BE49-F238E27FC236}">
                  <a16:creationId xmlns:a16="http://schemas.microsoft.com/office/drawing/2014/main" id="{C53439D2-618C-4AA7-BE15-F6EC0452DAB2}"/>
                </a:ext>
              </a:extLst>
            </p:cNvPr>
            <p:cNvSpPr/>
            <p:nvPr/>
          </p:nvSpPr>
          <p:spPr>
            <a:xfrm>
              <a:off x="1503506" y="6263373"/>
              <a:ext cx="697789" cy="156516"/>
            </a:xfrm>
            <a:prstGeom prst="rect">
              <a:avLst/>
            </a:prstGeom>
            <a:solidFill>
              <a:srgbClr val="00B05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67" name="Rectangle 1166">
              <a:extLst>
                <a:ext uri="{FF2B5EF4-FFF2-40B4-BE49-F238E27FC236}">
                  <a16:creationId xmlns:a16="http://schemas.microsoft.com/office/drawing/2014/main" id="{D70B67D5-C869-4C1A-9B91-4F296147F3ED}"/>
                </a:ext>
              </a:extLst>
            </p:cNvPr>
            <p:cNvSpPr/>
            <p:nvPr/>
          </p:nvSpPr>
          <p:spPr>
            <a:xfrm>
              <a:off x="1501532" y="6106856"/>
              <a:ext cx="348894" cy="156516"/>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68" name="Rectangle 1167">
              <a:extLst>
                <a:ext uri="{FF2B5EF4-FFF2-40B4-BE49-F238E27FC236}">
                  <a16:creationId xmlns:a16="http://schemas.microsoft.com/office/drawing/2014/main" id="{45FE85C8-346C-4F63-B66E-C9040737B67A}"/>
                </a:ext>
              </a:extLst>
            </p:cNvPr>
            <p:cNvSpPr/>
            <p:nvPr/>
          </p:nvSpPr>
          <p:spPr>
            <a:xfrm>
              <a:off x="1501532" y="5950339"/>
              <a:ext cx="348894" cy="156516"/>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69" name="Rectangle 1168">
              <a:extLst>
                <a:ext uri="{FF2B5EF4-FFF2-40B4-BE49-F238E27FC236}">
                  <a16:creationId xmlns:a16="http://schemas.microsoft.com/office/drawing/2014/main" id="{548B5238-9736-4AFE-8501-4873B2D2551D}"/>
                </a:ext>
              </a:extLst>
            </p:cNvPr>
            <p:cNvSpPr/>
            <p:nvPr/>
          </p:nvSpPr>
          <p:spPr>
            <a:xfrm>
              <a:off x="1501532" y="6263373"/>
              <a:ext cx="348894" cy="156516"/>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1178" name="Group 1177">
            <a:extLst>
              <a:ext uri="{FF2B5EF4-FFF2-40B4-BE49-F238E27FC236}">
                <a16:creationId xmlns:a16="http://schemas.microsoft.com/office/drawing/2014/main" id="{48AB2361-7BC0-4FC6-9B29-62163D8F6C31}"/>
              </a:ext>
            </a:extLst>
          </p:cNvPr>
          <p:cNvGrpSpPr/>
          <p:nvPr/>
        </p:nvGrpSpPr>
        <p:grpSpPr>
          <a:xfrm>
            <a:off x="7993689" y="2032368"/>
            <a:ext cx="356761" cy="4234069"/>
            <a:chOff x="11167824" y="939881"/>
            <a:chExt cx="542927" cy="5256207"/>
          </a:xfrm>
        </p:grpSpPr>
        <p:cxnSp>
          <p:nvCxnSpPr>
            <p:cNvPr id="1170" name="Straight Arrow Connector 1169">
              <a:extLst>
                <a:ext uri="{FF2B5EF4-FFF2-40B4-BE49-F238E27FC236}">
                  <a16:creationId xmlns:a16="http://schemas.microsoft.com/office/drawing/2014/main" id="{76A39479-1555-4FD3-AFC6-747782873A9B}"/>
                </a:ext>
              </a:extLst>
            </p:cNvPr>
            <p:cNvCxnSpPr/>
            <p:nvPr/>
          </p:nvCxnSpPr>
          <p:spPr>
            <a:xfrm>
              <a:off x="11167824" y="939881"/>
              <a:ext cx="542927" cy="0"/>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71" name="Straight Arrow Connector 1170">
              <a:extLst>
                <a:ext uri="{FF2B5EF4-FFF2-40B4-BE49-F238E27FC236}">
                  <a16:creationId xmlns:a16="http://schemas.microsoft.com/office/drawing/2014/main" id="{40B37713-A3CE-4120-A483-C38990EB2930}"/>
                </a:ext>
              </a:extLst>
            </p:cNvPr>
            <p:cNvCxnSpPr/>
            <p:nvPr/>
          </p:nvCxnSpPr>
          <p:spPr>
            <a:xfrm>
              <a:off x="11167824" y="2370305"/>
              <a:ext cx="542927" cy="0"/>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72" name="Straight Arrow Connector 1171">
              <a:extLst>
                <a:ext uri="{FF2B5EF4-FFF2-40B4-BE49-F238E27FC236}">
                  <a16:creationId xmlns:a16="http://schemas.microsoft.com/office/drawing/2014/main" id="{71935A98-1386-4363-8132-2853194BEB14}"/>
                </a:ext>
              </a:extLst>
            </p:cNvPr>
            <p:cNvCxnSpPr/>
            <p:nvPr/>
          </p:nvCxnSpPr>
          <p:spPr>
            <a:xfrm>
              <a:off x="11167824" y="3590200"/>
              <a:ext cx="542927" cy="0"/>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73" name="Straight Arrow Connector 1172">
              <a:extLst>
                <a:ext uri="{FF2B5EF4-FFF2-40B4-BE49-F238E27FC236}">
                  <a16:creationId xmlns:a16="http://schemas.microsoft.com/office/drawing/2014/main" id="{2C2F8F07-F970-4DBE-88DD-10C682673CAA}"/>
                </a:ext>
              </a:extLst>
            </p:cNvPr>
            <p:cNvCxnSpPr/>
            <p:nvPr/>
          </p:nvCxnSpPr>
          <p:spPr>
            <a:xfrm>
              <a:off x="11167824" y="4879913"/>
              <a:ext cx="542927" cy="0"/>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74" name="Straight Arrow Connector 1173">
              <a:extLst>
                <a:ext uri="{FF2B5EF4-FFF2-40B4-BE49-F238E27FC236}">
                  <a16:creationId xmlns:a16="http://schemas.microsoft.com/office/drawing/2014/main" id="{4A3CE909-C400-4A5B-9DFD-0BD1A8BD55FA}"/>
                </a:ext>
              </a:extLst>
            </p:cNvPr>
            <p:cNvCxnSpPr/>
            <p:nvPr/>
          </p:nvCxnSpPr>
          <p:spPr>
            <a:xfrm>
              <a:off x="11167824" y="6196088"/>
              <a:ext cx="542927" cy="0"/>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177" name="Rectangle 1176">
            <a:extLst>
              <a:ext uri="{FF2B5EF4-FFF2-40B4-BE49-F238E27FC236}">
                <a16:creationId xmlns:a16="http://schemas.microsoft.com/office/drawing/2014/main" id="{C28F5F2C-29B2-45D5-84C7-21FC436FE3A8}"/>
              </a:ext>
            </a:extLst>
          </p:cNvPr>
          <p:cNvSpPr/>
          <p:nvPr/>
        </p:nvSpPr>
        <p:spPr>
          <a:xfrm>
            <a:off x="7559995" y="646544"/>
            <a:ext cx="1276691" cy="439161"/>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ED7D31">
                    <a:lumMod val="50000"/>
                  </a:srgbClr>
                </a:solidFill>
                <a:effectLst/>
                <a:uLnTx/>
                <a:uFillTx/>
                <a:latin typeface="Calibri" panose="020F0502020204030204"/>
                <a:ea typeface="+mn-ea"/>
                <a:cs typeface="+mn-cs"/>
              </a:rPr>
              <a:t>Local inserts</a:t>
            </a:r>
          </a:p>
        </p:txBody>
      </p:sp>
      <p:sp>
        <p:nvSpPr>
          <p:cNvPr id="1180" name="Arrow: Right 1179">
            <a:extLst>
              <a:ext uri="{FF2B5EF4-FFF2-40B4-BE49-F238E27FC236}">
                <a16:creationId xmlns:a16="http://schemas.microsoft.com/office/drawing/2014/main" id="{A4BE892D-7527-4A3A-AC24-3F93DFDFFD95}"/>
              </a:ext>
            </a:extLst>
          </p:cNvPr>
          <p:cNvSpPr/>
          <p:nvPr/>
        </p:nvSpPr>
        <p:spPr>
          <a:xfrm>
            <a:off x="7017170" y="3964684"/>
            <a:ext cx="312525" cy="351039"/>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84" name="Arrow: Right 1183">
            <a:extLst>
              <a:ext uri="{FF2B5EF4-FFF2-40B4-BE49-F238E27FC236}">
                <a16:creationId xmlns:a16="http://schemas.microsoft.com/office/drawing/2014/main" id="{EEA7C294-A7C8-45F0-8941-7319F1230B48}"/>
              </a:ext>
            </a:extLst>
          </p:cNvPr>
          <p:cNvSpPr/>
          <p:nvPr/>
        </p:nvSpPr>
        <p:spPr>
          <a:xfrm>
            <a:off x="7017170" y="701752"/>
            <a:ext cx="312525" cy="351039"/>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 name="TextBox 39">
            <a:extLst>
              <a:ext uri="{FF2B5EF4-FFF2-40B4-BE49-F238E27FC236}">
                <a16:creationId xmlns:a16="http://schemas.microsoft.com/office/drawing/2014/main" id="{3318A3A7-B6B7-476D-84AD-5BA2DAB74CE5}"/>
              </a:ext>
            </a:extLst>
          </p:cNvPr>
          <p:cNvSpPr txBox="1"/>
          <p:nvPr/>
        </p:nvSpPr>
        <p:spPr>
          <a:xfrm>
            <a:off x="1431191" y="1143997"/>
            <a:ext cx="3382943" cy="32230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   Join        Project        Hash</a:t>
            </a:r>
          </a:p>
        </p:txBody>
      </p:sp>
      <p:sp>
        <p:nvSpPr>
          <p:cNvPr id="35" name="Rectangle 34">
            <a:extLst>
              <a:ext uri="{FF2B5EF4-FFF2-40B4-BE49-F238E27FC236}">
                <a16:creationId xmlns:a16="http://schemas.microsoft.com/office/drawing/2014/main" id="{5A539EF3-5CE7-476E-A46A-97F6BD081ED1}"/>
              </a:ext>
            </a:extLst>
          </p:cNvPr>
          <p:cNvSpPr/>
          <p:nvPr/>
        </p:nvSpPr>
        <p:spPr>
          <a:xfrm>
            <a:off x="958550" y="4752369"/>
            <a:ext cx="3693717" cy="94881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 name="Rectangle 35">
            <a:extLst>
              <a:ext uri="{FF2B5EF4-FFF2-40B4-BE49-F238E27FC236}">
                <a16:creationId xmlns:a16="http://schemas.microsoft.com/office/drawing/2014/main" id="{2C295F65-8FF9-4C4F-8A72-0A630D6BB480}"/>
              </a:ext>
            </a:extLst>
          </p:cNvPr>
          <p:cNvSpPr/>
          <p:nvPr/>
        </p:nvSpPr>
        <p:spPr>
          <a:xfrm>
            <a:off x="952529" y="5796152"/>
            <a:ext cx="3693717" cy="96518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7" name="Rectangle 36">
            <a:extLst>
              <a:ext uri="{FF2B5EF4-FFF2-40B4-BE49-F238E27FC236}">
                <a16:creationId xmlns:a16="http://schemas.microsoft.com/office/drawing/2014/main" id="{20501725-47EB-40A1-A73E-6B71727546A3}"/>
              </a:ext>
            </a:extLst>
          </p:cNvPr>
          <p:cNvSpPr/>
          <p:nvPr/>
        </p:nvSpPr>
        <p:spPr>
          <a:xfrm>
            <a:off x="953249" y="3729504"/>
            <a:ext cx="3693717" cy="94042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 name="Rectangle 37">
            <a:extLst>
              <a:ext uri="{FF2B5EF4-FFF2-40B4-BE49-F238E27FC236}">
                <a16:creationId xmlns:a16="http://schemas.microsoft.com/office/drawing/2014/main" id="{A2E18986-6136-4192-B792-115066EA2286}"/>
              </a:ext>
            </a:extLst>
          </p:cNvPr>
          <p:cNvSpPr/>
          <p:nvPr/>
        </p:nvSpPr>
        <p:spPr>
          <a:xfrm>
            <a:off x="952530" y="2683147"/>
            <a:ext cx="3693717" cy="93758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 name="Rectangle 38">
            <a:extLst>
              <a:ext uri="{FF2B5EF4-FFF2-40B4-BE49-F238E27FC236}">
                <a16:creationId xmlns:a16="http://schemas.microsoft.com/office/drawing/2014/main" id="{8C744B6A-7456-4C3D-A598-E216C5B01B5F}"/>
              </a:ext>
            </a:extLst>
          </p:cNvPr>
          <p:cNvSpPr/>
          <p:nvPr/>
        </p:nvSpPr>
        <p:spPr>
          <a:xfrm>
            <a:off x="955653" y="1631614"/>
            <a:ext cx="3693717" cy="95306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1" name="Rectangle 40">
            <a:extLst>
              <a:ext uri="{FF2B5EF4-FFF2-40B4-BE49-F238E27FC236}">
                <a16:creationId xmlns:a16="http://schemas.microsoft.com/office/drawing/2014/main" id="{0B146E7E-70C8-4C51-90C6-BC556EBDFCEF}"/>
              </a:ext>
            </a:extLst>
          </p:cNvPr>
          <p:cNvSpPr/>
          <p:nvPr/>
        </p:nvSpPr>
        <p:spPr>
          <a:xfrm rot="10800000">
            <a:off x="2454382" y="4107735"/>
            <a:ext cx="252318" cy="47826"/>
          </a:xfrm>
          <a:prstGeom prst="rect">
            <a:avLst/>
          </a:prstGeom>
          <a:solidFill>
            <a:srgbClr val="FF000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2" name="Rectangle 41">
            <a:extLst>
              <a:ext uri="{FF2B5EF4-FFF2-40B4-BE49-F238E27FC236}">
                <a16:creationId xmlns:a16="http://schemas.microsoft.com/office/drawing/2014/main" id="{94137A64-E71F-48C8-BA09-FE79B6D9F7CA}"/>
              </a:ext>
            </a:extLst>
          </p:cNvPr>
          <p:cNvSpPr/>
          <p:nvPr/>
        </p:nvSpPr>
        <p:spPr>
          <a:xfrm rot="10800000">
            <a:off x="2454382" y="4155561"/>
            <a:ext cx="252318" cy="47826"/>
          </a:xfrm>
          <a:prstGeom prst="rect">
            <a:avLst/>
          </a:prstGeom>
          <a:solidFill>
            <a:srgbClr val="FF000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 name="Rectangle 42">
            <a:extLst>
              <a:ext uri="{FF2B5EF4-FFF2-40B4-BE49-F238E27FC236}">
                <a16:creationId xmlns:a16="http://schemas.microsoft.com/office/drawing/2014/main" id="{BE2D9646-8D45-4744-87E0-A91197E5EEAA}"/>
              </a:ext>
            </a:extLst>
          </p:cNvPr>
          <p:cNvSpPr/>
          <p:nvPr/>
        </p:nvSpPr>
        <p:spPr>
          <a:xfrm rot="10800000">
            <a:off x="2581254" y="4107735"/>
            <a:ext cx="126159" cy="47826"/>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4" name="Rectangle 43">
            <a:extLst>
              <a:ext uri="{FF2B5EF4-FFF2-40B4-BE49-F238E27FC236}">
                <a16:creationId xmlns:a16="http://schemas.microsoft.com/office/drawing/2014/main" id="{7B52F785-BBD6-4F9A-8A1F-861A84FB0862}"/>
              </a:ext>
            </a:extLst>
          </p:cNvPr>
          <p:cNvSpPr/>
          <p:nvPr/>
        </p:nvSpPr>
        <p:spPr>
          <a:xfrm rot="10800000">
            <a:off x="2581254" y="4155561"/>
            <a:ext cx="126159" cy="47826"/>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5" name="Rectangle 44">
            <a:extLst>
              <a:ext uri="{FF2B5EF4-FFF2-40B4-BE49-F238E27FC236}">
                <a16:creationId xmlns:a16="http://schemas.microsoft.com/office/drawing/2014/main" id="{70C61A4A-410F-4393-AF0B-5A0AA895159D}"/>
              </a:ext>
            </a:extLst>
          </p:cNvPr>
          <p:cNvSpPr/>
          <p:nvPr/>
        </p:nvSpPr>
        <p:spPr>
          <a:xfrm>
            <a:off x="2328692" y="4155356"/>
            <a:ext cx="252318" cy="47826"/>
          </a:xfrm>
          <a:prstGeom prst="rect">
            <a:avLst/>
          </a:prstGeom>
          <a:solidFill>
            <a:srgbClr val="7030A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6" name="Rectangle 45">
            <a:extLst>
              <a:ext uri="{FF2B5EF4-FFF2-40B4-BE49-F238E27FC236}">
                <a16:creationId xmlns:a16="http://schemas.microsoft.com/office/drawing/2014/main" id="{C22689B8-1549-4CFE-9FFC-A320B237D5F6}"/>
              </a:ext>
            </a:extLst>
          </p:cNvPr>
          <p:cNvSpPr/>
          <p:nvPr/>
        </p:nvSpPr>
        <p:spPr>
          <a:xfrm>
            <a:off x="2328692" y="4107530"/>
            <a:ext cx="252318" cy="47826"/>
          </a:xfrm>
          <a:prstGeom prst="rect">
            <a:avLst/>
          </a:prstGeom>
          <a:solidFill>
            <a:srgbClr val="7030A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 name="Rectangle 46">
            <a:extLst>
              <a:ext uri="{FF2B5EF4-FFF2-40B4-BE49-F238E27FC236}">
                <a16:creationId xmlns:a16="http://schemas.microsoft.com/office/drawing/2014/main" id="{84C37671-2234-4944-9A69-2EEE73BDF1C4}"/>
              </a:ext>
            </a:extLst>
          </p:cNvPr>
          <p:cNvSpPr/>
          <p:nvPr/>
        </p:nvSpPr>
        <p:spPr>
          <a:xfrm>
            <a:off x="2327979" y="4155356"/>
            <a:ext cx="126159" cy="47826"/>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8" name="Rectangle 47">
            <a:extLst>
              <a:ext uri="{FF2B5EF4-FFF2-40B4-BE49-F238E27FC236}">
                <a16:creationId xmlns:a16="http://schemas.microsoft.com/office/drawing/2014/main" id="{6C24575F-EB25-4F0D-BA8B-65EDD9AE6B36}"/>
              </a:ext>
            </a:extLst>
          </p:cNvPr>
          <p:cNvSpPr/>
          <p:nvPr/>
        </p:nvSpPr>
        <p:spPr>
          <a:xfrm>
            <a:off x="2327979" y="4107530"/>
            <a:ext cx="126159" cy="47826"/>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49" name="Group 48">
            <a:extLst>
              <a:ext uri="{FF2B5EF4-FFF2-40B4-BE49-F238E27FC236}">
                <a16:creationId xmlns:a16="http://schemas.microsoft.com/office/drawing/2014/main" id="{14EBA759-6B2D-48D4-99E8-9895F0BC024A}"/>
              </a:ext>
            </a:extLst>
          </p:cNvPr>
          <p:cNvGrpSpPr/>
          <p:nvPr/>
        </p:nvGrpSpPr>
        <p:grpSpPr>
          <a:xfrm>
            <a:off x="4272147" y="5092510"/>
            <a:ext cx="252956" cy="206243"/>
            <a:chOff x="3842839" y="3343478"/>
            <a:chExt cx="492027" cy="474717"/>
          </a:xfrm>
        </p:grpSpPr>
        <p:sp>
          <p:nvSpPr>
            <p:cNvPr id="50" name="Rectangle 49">
              <a:extLst>
                <a:ext uri="{FF2B5EF4-FFF2-40B4-BE49-F238E27FC236}">
                  <a16:creationId xmlns:a16="http://schemas.microsoft.com/office/drawing/2014/main" id="{6B471CB9-7AFD-4FD6-B138-F5618EC2A0BB}"/>
                </a:ext>
              </a:extLst>
            </p:cNvPr>
            <p:cNvSpPr/>
            <p:nvPr/>
          </p:nvSpPr>
          <p:spPr>
            <a:xfrm>
              <a:off x="3844229" y="3462157"/>
              <a:ext cx="490637" cy="118679"/>
            </a:xfrm>
            <a:prstGeom prst="rect">
              <a:avLst/>
            </a:prstGeom>
            <a:solidFill>
              <a:srgbClr val="7030A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 name="Rectangle 50">
              <a:extLst>
                <a:ext uri="{FF2B5EF4-FFF2-40B4-BE49-F238E27FC236}">
                  <a16:creationId xmlns:a16="http://schemas.microsoft.com/office/drawing/2014/main" id="{095E79D1-6426-4FAE-B04B-C97498942864}"/>
                </a:ext>
              </a:extLst>
            </p:cNvPr>
            <p:cNvSpPr/>
            <p:nvPr/>
          </p:nvSpPr>
          <p:spPr>
            <a:xfrm>
              <a:off x="3844229" y="3343478"/>
              <a:ext cx="490637" cy="118679"/>
            </a:xfrm>
            <a:prstGeom prst="rect">
              <a:avLst/>
            </a:prstGeom>
            <a:solidFill>
              <a:srgbClr val="7030A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2" name="Rectangle 51">
              <a:extLst>
                <a:ext uri="{FF2B5EF4-FFF2-40B4-BE49-F238E27FC236}">
                  <a16:creationId xmlns:a16="http://schemas.microsoft.com/office/drawing/2014/main" id="{D235A6E0-2FD4-426C-86DC-051353802465}"/>
                </a:ext>
              </a:extLst>
            </p:cNvPr>
            <p:cNvSpPr/>
            <p:nvPr/>
          </p:nvSpPr>
          <p:spPr>
            <a:xfrm>
              <a:off x="3844229" y="3699516"/>
              <a:ext cx="490637" cy="118679"/>
            </a:xfrm>
            <a:prstGeom prst="rect">
              <a:avLst/>
            </a:prstGeom>
            <a:solidFill>
              <a:srgbClr val="00B05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3" name="Rectangle 52">
              <a:extLst>
                <a:ext uri="{FF2B5EF4-FFF2-40B4-BE49-F238E27FC236}">
                  <a16:creationId xmlns:a16="http://schemas.microsoft.com/office/drawing/2014/main" id="{FDCBF4B6-D1E6-4FF6-BF40-696C31CF4034}"/>
                </a:ext>
              </a:extLst>
            </p:cNvPr>
            <p:cNvSpPr/>
            <p:nvPr/>
          </p:nvSpPr>
          <p:spPr>
            <a:xfrm>
              <a:off x="3844229" y="3580837"/>
              <a:ext cx="490637" cy="118679"/>
            </a:xfrm>
            <a:prstGeom prst="rect">
              <a:avLst/>
            </a:prstGeom>
            <a:solidFill>
              <a:srgbClr val="FFC00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4" name="Rectangle 53">
              <a:extLst>
                <a:ext uri="{FF2B5EF4-FFF2-40B4-BE49-F238E27FC236}">
                  <a16:creationId xmlns:a16="http://schemas.microsoft.com/office/drawing/2014/main" id="{76287063-1CE6-45CA-B170-66BE8B498492}"/>
                </a:ext>
              </a:extLst>
            </p:cNvPr>
            <p:cNvSpPr/>
            <p:nvPr/>
          </p:nvSpPr>
          <p:spPr>
            <a:xfrm>
              <a:off x="3842839" y="3462157"/>
              <a:ext cx="245318" cy="118679"/>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5" name="Rectangle 54">
              <a:extLst>
                <a:ext uri="{FF2B5EF4-FFF2-40B4-BE49-F238E27FC236}">
                  <a16:creationId xmlns:a16="http://schemas.microsoft.com/office/drawing/2014/main" id="{2378B68E-7AC5-44DF-8307-1124E877743C}"/>
                </a:ext>
              </a:extLst>
            </p:cNvPr>
            <p:cNvSpPr/>
            <p:nvPr/>
          </p:nvSpPr>
          <p:spPr>
            <a:xfrm>
              <a:off x="3842839" y="3343478"/>
              <a:ext cx="245318" cy="118679"/>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6" name="Rectangle 55">
              <a:extLst>
                <a:ext uri="{FF2B5EF4-FFF2-40B4-BE49-F238E27FC236}">
                  <a16:creationId xmlns:a16="http://schemas.microsoft.com/office/drawing/2014/main" id="{1C886CAE-D248-4E2E-BD67-C2E06D2F9806}"/>
                </a:ext>
              </a:extLst>
            </p:cNvPr>
            <p:cNvSpPr/>
            <p:nvPr/>
          </p:nvSpPr>
          <p:spPr>
            <a:xfrm>
              <a:off x="3842839" y="3699516"/>
              <a:ext cx="245318" cy="118679"/>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7" name="Rectangle 56">
              <a:extLst>
                <a:ext uri="{FF2B5EF4-FFF2-40B4-BE49-F238E27FC236}">
                  <a16:creationId xmlns:a16="http://schemas.microsoft.com/office/drawing/2014/main" id="{070AC914-AC14-4F8F-9FCA-EC07190A90C1}"/>
                </a:ext>
              </a:extLst>
            </p:cNvPr>
            <p:cNvSpPr/>
            <p:nvPr/>
          </p:nvSpPr>
          <p:spPr>
            <a:xfrm>
              <a:off x="3842839" y="3580837"/>
              <a:ext cx="245318" cy="118679"/>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58" name="Group 57">
            <a:extLst>
              <a:ext uri="{FF2B5EF4-FFF2-40B4-BE49-F238E27FC236}">
                <a16:creationId xmlns:a16="http://schemas.microsoft.com/office/drawing/2014/main" id="{D417D0BE-866D-4BFB-A13C-CC5DD5EA3F11}"/>
              </a:ext>
            </a:extLst>
          </p:cNvPr>
          <p:cNvGrpSpPr/>
          <p:nvPr/>
        </p:nvGrpSpPr>
        <p:grpSpPr>
          <a:xfrm>
            <a:off x="3295826" y="4308791"/>
            <a:ext cx="252956" cy="103122"/>
            <a:chOff x="2899526" y="627034"/>
            <a:chExt cx="492027" cy="237359"/>
          </a:xfrm>
        </p:grpSpPr>
        <p:sp>
          <p:nvSpPr>
            <p:cNvPr id="59" name="Rectangle 58">
              <a:extLst>
                <a:ext uri="{FF2B5EF4-FFF2-40B4-BE49-F238E27FC236}">
                  <a16:creationId xmlns:a16="http://schemas.microsoft.com/office/drawing/2014/main" id="{02AC4B22-B25B-4A36-927F-5C9F619B7C66}"/>
                </a:ext>
              </a:extLst>
            </p:cNvPr>
            <p:cNvSpPr/>
            <p:nvPr/>
          </p:nvSpPr>
          <p:spPr>
            <a:xfrm>
              <a:off x="2900916" y="745713"/>
              <a:ext cx="490637" cy="118679"/>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0" name="Rectangle 59">
              <a:extLst>
                <a:ext uri="{FF2B5EF4-FFF2-40B4-BE49-F238E27FC236}">
                  <a16:creationId xmlns:a16="http://schemas.microsoft.com/office/drawing/2014/main" id="{A75EA33F-B268-40FD-8A5F-1F438BF92BF5}"/>
                </a:ext>
              </a:extLst>
            </p:cNvPr>
            <p:cNvSpPr/>
            <p:nvPr/>
          </p:nvSpPr>
          <p:spPr>
            <a:xfrm>
              <a:off x="2900916" y="627034"/>
              <a:ext cx="490637" cy="118679"/>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1" name="Rectangle 60">
              <a:extLst>
                <a:ext uri="{FF2B5EF4-FFF2-40B4-BE49-F238E27FC236}">
                  <a16:creationId xmlns:a16="http://schemas.microsoft.com/office/drawing/2014/main" id="{3B23E774-1A1D-4EAC-9C08-E4A2B21EA9B6}"/>
                </a:ext>
              </a:extLst>
            </p:cNvPr>
            <p:cNvSpPr/>
            <p:nvPr/>
          </p:nvSpPr>
          <p:spPr>
            <a:xfrm>
              <a:off x="2899526" y="745714"/>
              <a:ext cx="245318" cy="118679"/>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2" name="Rectangle 61">
              <a:extLst>
                <a:ext uri="{FF2B5EF4-FFF2-40B4-BE49-F238E27FC236}">
                  <a16:creationId xmlns:a16="http://schemas.microsoft.com/office/drawing/2014/main" id="{F0F7D7EF-BFC5-4C45-A615-60D57C669D66}"/>
                </a:ext>
              </a:extLst>
            </p:cNvPr>
            <p:cNvSpPr/>
            <p:nvPr/>
          </p:nvSpPr>
          <p:spPr>
            <a:xfrm>
              <a:off x="2899526" y="627034"/>
              <a:ext cx="245318" cy="118679"/>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63" name="Group 62">
            <a:extLst>
              <a:ext uri="{FF2B5EF4-FFF2-40B4-BE49-F238E27FC236}">
                <a16:creationId xmlns:a16="http://schemas.microsoft.com/office/drawing/2014/main" id="{CE49137D-CE6F-4FBD-A6D6-C52E30702D73}"/>
              </a:ext>
            </a:extLst>
          </p:cNvPr>
          <p:cNvGrpSpPr/>
          <p:nvPr/>
        </p:nvGrpSpPr>
        <p:grpSpPr>
          <a:xfrm>
            <a:off x="3311481" y="2029850"/>
            <a:ext cx="252956" cy="206243"/>
            <a:chOff x="2880302" y="2022763"/>
            <a:chExt cx="492028" cy="474719"/>
          </a:xfrm>
        </p:grpSpPr>
        <p:sp>
          <p:nvSpPr>
            <p:cNvPr id="64" name="Rectangle 63">
              <a:extLst>
                <a:ext uri="{FF2B5EF4-FFF2-40B4-BE49-F238E27FC236}">
                  <a16:creationId xmlns:a16="http://schemas.microsoft.com/office/drawing/2014/main" id="{FF41F9A8-D4B7-4D5B-B390-07DC4E91FE0E}"/>
                </a:ext>
              </a:extLst>
            </p:cNvPr>
            <p:cNvSpPr/>
            <p:nvPr/>
          </p:nvSpPr>
          <p:spPr>
            <a:xfrm>
              <a:off x="2881693" y="2141443"/>
              <a:ext cx="490637" cy="118679"/>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5" name="Rectangle 64">
              <a:extLst>
                <a:ext uri="{FF2B5EF4-FFF2-40B4-BE49-F238E27FC236}">
                  <a16:creationId xmlns:a16="http://schemas.microsoft.com/office/drawing/2014/main" id="{5D0C4471-8AC4-49F1-AD8A-AA77CC3AF546}"/>
                </a:ext>
              </a:extLst>
            </p:cNvPr>
            <p:cNvSpPr/>
            <p:nvPr/>
          </p:nvSpPr>
          <p:spPr>
            <a:xfrm>
              <a:off x="2881693" y="2022763"/>
              <a:ext cx="490637" cy="118679"/>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6" name="Rectangle 65">
              <a:extLst>
                <a:ext uri="{FF2B5EF4-FFF2-40B4-BE49-F238E27FC236}">
                  <a16:creationId xmlns:a16="http://schemas.microsoft.com/office/drawing/2014/main" id="{AB5AD4C9-E9FC-426B-A2E7-10C898EF0A32}"/>
                </a:ext>
              </a:extLst>
            </p:cNvPr>
            <p:cNvSpPr/>
            <p:nvPr/>
          </p:nvSpPr>
          <p:spPr>
            <a:xfrm>
              <a:off x="2881693" y="2378803"/>
              <a:ext cx="490637" cy="118679"/>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7" name="Rectangle 66">
              <a:extLst>
                <a:ext uri="{FF2B5EF4-FFF2-40B4-BE49-F238E27FC236}">
                  <a16:creationId xmlns:a16="http://schemas.microsoft.com/office/drawing/2014/main" id="{B8EDB750-75A0-4359-94A7-571056013052}"/>
                </a:ext>
              </a:extLst>
            </p:cNvPr>
            <p:cNvSpPr/>
            <p:nvPr/>
          </p:nvSpPr>
          <p:spPr>
            <a:xfrm>
              <a:off x="2881693" y="2260123"/>
              <a:ext cx="490637" cy="118679"/>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8" name="Rectangle 67">
              <a:extLst>
                <a:ext uri="{FF2B5EF4-FFF2-40B4-BE49-F238E27FC236}">
                  <a16:creationId xmlns:a16="http://schemas.microsoft.com/office/drawing/2014/main" id="{2F2B2E3A-28C2-481F-9EFA-957735358B52}"/>
                </a:ext>
              </a:extLst>
            </p:cNvPr>
            <p:cNvSpPr/>
            <p:nvPr/>
          </p:nvSpPr>
          <p:spPr>
            <a:xfrm>
              <a:off x="2880302" y="2141443"/>
              <a:ext cx="245318" cy="118679"/>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9" name="Rectangle 68">
              <a:extLst>
                <a:ext uri="{FF2B5EF4-FFF2-40B4-BE49-F238E27FC236}">
                  <a16:creationId xmlns:a16="http://schemas.microsoft.com/office/drawing/2014/main" id="{13FB364E-7F57-4F71-B744-0C1F1FD3EF8B}"/>
                </a:ext>
              </a:extLst>
            </p:cNvPr>
            <p:cNvSpPr/>
            <p:nvPr/>
          </p:nvSpPr>
          <p:spPr>
            <a:xfrm>
              <a:off x="2880302" y="2022763"/>
              <a:ext cx="245318" cy="118679"/>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0" name="Rectangle 69">
              <a:extLst>
                <a:ext uri="{FF2B5EF4-FFF2-40B4-BE49-F238E27FC236}">
                  <a16:creationId xmlns:a16="http://schemas.microsoft.com/office/drawing/2014/main" id="{403BA906-82F5-46FE-9F22-34589257921F}"/>
                </a:ext>
              </a:extLst>
            </p:cNvPr>
            <p:cNvSpPr/>
            <p:nvPr/>
          </p:nvSpPr>
          <p:spPr>
            <a:xfrm>
              <a:off x="2880302" y="2378803"/>
              <a:ext cx="245318" cy="118679"/>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1" name="Rectangle 70">
              <a:extLst>
                <a:ext uri="{FF2B5EF4-FFF2-40B4-BE49-F238E27FC236}">
                  <a16:creationId xmlns:a16="http://schemas.microsoft.com/office/drawing/2014/main" id="{6AE2C16F-53EC-4066-AEE9-D9C5966CAB28}"/>
                </a:ext>
              </a:extLst>
            </p:cNvPr>
            <p:cNvSpPr/>
            <p:nvPr/>
          </p:nvSpPr>
          <p:spPr>
            <a:xfrm>
              <a:off x="2880302" y="2260123"/>
              <a:ext cx="245318" cy="118679"/>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72" name="Group 71">
            <a:extLst>
              <a:ext uri="{FF2B5EF4-FFF2-40B4-BE49-F238E27FC236}">
                <a16:creationId xmlns:a16="http://schemas.microsoft.com/office/drawing/2014/main" id="{8060767E-CA2E-4B3B-A229-FF4260919E7E}"/>
              </a:ext>
            </a:extLst>
          </p:cNvPr>
          <p:cNvGrpSpPr/>
          <p:nvPr/>
        </p:nvGrpSpPr>
        <p:grpSpPr>
          <a:xfrm>
            <a:off x="3757482" y="2013087"/>
            <a:ext cx="254211" cy="4177680"/>
            <a:chOff x="3058127" y="838424"/>
            <a:chExt cx="275681" cy="5186204"/>
          </a:xfrm>
        </p:grpSpPr>
        <p:cxnSp>
          <p:nvCxnSpPr>
            <p:cNvPr id="73" name="Straight Arrow Connector 72">
              <a:extLst>
                <a:ext uri="{FF2B5EF4-FFF2-40B4-BE49-F238E27FC236}">
                  <a16:creationId xmlns:a16="http://schemas.microsoft.com/office/drawing/2014/main" id="{CA9AE34D-6AD1-4659-9BD0-6216D6E58A0A}"/>
                </a:ext>
              </a:extLst>
            </p:cNvPr>
            <p:cNvCxnSpPr/>
            <p:nvPr/>
          </p:nvCxnSpPr>
          <p:spPr>
            <a:xfrm flipV="1">
              <a:off x="3096082" y="838424"/>
              <a:ext cx="237726" cy="1"/>
            </a:xfrm>
            <a:prstGeom prst="straightConnector1">
              <a:avLst/>
            </a:prstGeom>
            <a:noFill/>
            <a:ln w="12700">
              <a:solidFill>
                <a:schemeClr val="tx1"/>
              </a:solidFill>
              <a:prstDash val="solid"/>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cxnSp>
          <p:nvCxnSpPr>
            <p:cNvPr id="74" name="Straight Arrow Connector 73">
              <a:extLst>
                <a:ext uri="{FF2B5EF4-FFF2-40B4-BE49-F238E27FC236}">
                  <a16:creationId xmlns:a16="http://schemas.microsoft.com/office/drawing/2014/main" id="{495FD704-04AA-43FA-9434-0AB5B5839914}"/>
                </a:ext>
              </a:extLst>
            </p:cNvPr>
            <p:cNvCxnSpPr/>
            <p:nvPr/>
          </p:nvCxnSpPr>
          <p:spPr>
            <a:xfrm flipV="1">
              <a:off x="3058127" y="2293577"/>
              <a:ext cx="237726" cy="1"/>
            </a:xfrm>
            <a:prstGeom prst="straightConnector1">
              <a:avLst/>
            </a:prstGeom>
            <a:noFill/>
            <a:ln w="12700">
              <a:solidFill>
                <a:schemeClr val="tx1"/>
              </a:solidFill>
              <a:prstDash val="solid"/>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cxnSp>
          <p:nvCxnSpPr>
            <p:cNvPr id="75" name="Straight Arrow Connector 74">
              <a:extLst>
                <a:ext uri="{FF2B5EF4-FFF2-40B4-BE49-F238E27FC236}">
                  <a16:creationId xmlns:a16="http://schemas.microsoft.com/office/drawing/2014/main" id="{2A1CFED6-BDAD-4518-B3DF-3C93134999BB}"/>
                </a:ext>
              </a:extLst>
            </p:cNvPr>
            <p:cNvCxnSpPr/>
            <p:nvPr/>
          </p:nvCxnSpPr>
          <p:spPr>
            <a:xfrm flipV="1">
              <a:off x="3071866" y="3554117"/>
              <a:ext cx="237726" cy="1"/>
            </a:xfrm>
            <a:prstGeom prst="straightConnector1">
              <a:avLst/>
            </a:prstGeom>
            <a:noFill/>
            <a:ln w="12700">
              <a:solidFill>
                <a:schemeClr val="tx1"/>
              </a:solidFill>
              <a:prstDash val="solid"/>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cxnSp>
          <p:nvCxnSpPr>
            <p:cNvPr id="76" name="Straight Arrow Connector 75">
              <a:extLst>
                <a:ext uri="{FF2B5EF4-FFF2-40B4-BE49-F238E27FC236}">
                  <a16:creationId xmlns:a16="http://schemas.microsoft.com/office/drawing/2014/main" id="{398B2A10-C63F-4ABB-9544-F7731C77488C}"/>
                </a:ext>
              </a:extLst>
            </p:cNvPr>
            <p:cNvCxnSpPr/>
            <p:nvPr/>
          </p:nvCxnSpPr>
          <p:spPr>
            <a:xfrm flipV="1">
              <a:off x="3089005" y="4898524"/>
              <a:ext cx="237726" cy="1"/>
            </a:xfrm>
            <a:prstGeom prst="straightConnector1">
              <a:avLst/>
            </a:prstGeom>
            <a:noFill/>
            <a:ln w="12700">
              <a:solidFill>
                <a:schemeClr val="tx1"/>
              </a:solidFill>
              <a:prstDash val="solid"/>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cxnSp>
          <p:nvCxnSpPr>
            <p:cNvPr id="77" name="Straight Arrow Connector 76">
              <a:extLst>
                <a:ext uri="{FF2B5EF4-FFF2-40B4-BE49-F238E27FC236}">
                  <a16:creationId xmlns:a16="http://schemas.microsoft.com/office/drawing/2014/main" id="{8FE0BC28-91C6-4376-95B4-E4DF797E994D}"/>
                </a:ext>
              </a:extLst>
            </p:cNvPr>
            <p:cNvCxnSpPr/>
            <p:nvPr/>
          </p:nvCxnSpPr>
          <p:spPr>
            <a:xfrm flipV="1">
              <a:off x="3071857" y="6024627"/>
              <a:ext cx="237726" cy="1"/>
            </a:xfrm>
            <a:prstGeom prst="straightConnector1">
              <a:avLst/>
            </a:prstGeom>
            <a:noFill/>
            <a:ln w="12700">
              <a:solidFill>
                <a:schemeClr val="tx1"/>
              </a:solidFill>
              <a:prstDash val="solid"/>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grpSp>
      <p:grpSp>
        <p:nvGrpSpPr>
          <p:cNvPr id="79" name="Group 78">
            <a:extLst>
              <a:ext uri="{FF2B5EF4-FFF2-40B4-BE49-F238E27FC236}">
                <a16:creationId xmlns:a16="http://schemas.microsoft.com/office/drawing/2014/main" id="{E8EB0656-C3FA-4106-B284-A9FDDF16D2D9}"/>
              </a:ext>
            </a:extLst>
          </p:cNvPr>
          <p:cNvGrpSpPr/>
          <p:nvPr/>
        </p:nvGrpSpPr>
        <p:grpSpPr>
          <a:xfrm>
            <a:off x="1580871" y="2036793"/>
            <a:ext cx="253544" cy="192426"/>
            <a:chOff x="704646" y="405263"/>
            <a:chExt cx="274958" cy="238879"/>
          </a:xfrm>
        </p:grpSpPr>
        <p:sp>
          <p:nvSpPr>
            <p:cNvPr id="80" name="Rectangle 79">
              <a:extLst>
                <a:ext uri="{FF2B5EF4-FFF2-40B4-BE49-F238E27FC236}">
                  <a16:creationId xmlns:a16="http://schemas.microsoft.com/office/drawing/2014/main" id="{3D6F920A-AC35-4508-8AA4-41EB9278D615}"/>
                </a:ext>
              </a:extLst>
            </p:cNvPr>
            <p:cNvSpPr/>
            <p:nvPr/>
          </p:nvSpPr>
          <p:spPr>
            <a:xfrm rot="10800000">
              <a:off x="704646" y="524663"/>
              <a:ext cx="272023" cy="59700"/>
            </a:xfrm>
            <a:prstGeom prst="rect">
              <a:avLst/>
            </a:prstGeom>
            <a:solidFill>
              <a:srgbClr val="FFC00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1" name="Rectangle 80">
              <a:extLst>
                <a:ext uri="{FF2B5EF4-FFF2-40B4-BE49-F238E27FC236}">
                  <a16:creationId xmlns:a16="http://schemas.microsoft.com/office/drawing/2014/main" id="{DC620461-F4AB-425B-A2E7-F32D760D49EB}"/>
                </a:ext>
              </a:extLst>
            </p:cNvPr>
            <p:cNvSpPr/>
            <p:nvPr/>
          </p:nvSpPr>
          <p:spPr>
            <a:xfrm rot="10800000">
              <a:off x="704646" y="584363"/>
              <a:ext cx="272023" cy="59700"/>
            </a:xfrm>
            <a:prstGeom prst="rect">
              <a:avLst/>
            </a:prstGeom>
            <a:solidFill>
              <a:srgbClr val="FFC00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2" name="Rectangle 81">
              <a:extLst>
                <a:ext uri="{FF2B5EF4-FFF2-40B4-BE49-F238E27FC236}">
                  <a16:creationId xmlns:a16="http://schemas.microsoft.com/office/drawing/2014/main" id="{A6255713-AB3A-4824-9A97-FF74CB340429}"/>
                </a:ext>
              </a:extLst>
            </p:cNvPr>
            <p:cNvSpPr/>
            <p:nvPr/>
          </p:nvSpPr>
          <p:spPr>
            <a:xfrm rot="10800000">
              <a:off x="704646" y="405263"/>
              <a:ext cx="272023" cy="59700"/>
            </a:xfrm>
            <a:prstGeom prst="rect">
              <a:avLst/>
            </a:prstGeom>
            <a:solidFill>
              <a:srgbClr val="FFC00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3" name="Rectangle 82">
              <a:extLst>
                <a:ext uri="{FF2B5EF4-FFF2-40B4-BE49-F238E27FC236}">
                  <a16:creationId xmlns:a16="http://schemas.microsoft.com/office/drawing/2014/main" id="{061558CC-15FD-406D-A2E3-87D8B490FF41}"/>
                </a:ext>
              </a:extLst>
            </p:cNvPr>
            <p:cNvSpPr/>
            <p:nvPr/>
          </p:nvSpPr>
          <p:spPr>
            <a:xfrm rot="10800000">
              <a:off x="704646" y="464963"/>
              <a:ext cx="272023" cy="59700"/>
            </a:xfrm>
            <a:prstGeom prst="rect">
              <a:avLst/>
            </a:prstGeom>
            <a:solidFill>
              <a:srgbClr val="FFC00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84" name="Straight Connector 83">
              <a:extLst>
                <a:ext uri="{FF2B5EF4-FFF2-40B4-BE49-F238E27FC236}">
                  <a16:creationId xmlns:a16="http://schemas.microsoft.com/office/drawing/2014/main" id="{10F9C067-830C-43DE-B645-E155766DEF71}"/>
                </a:ext>
              </a:extLst>
            </p:cNvPr>
            <p:cNvCxnSpPr>
              <a:cxnSpLocks/>
              <a:endCxn id="87" idx="3"/>
            </p:cNvCxnSpPr>
            <p:nvPr/>
          </p:nvCxnSpPr>
          <p:spPr>
            <a:xfrm rot="10800000">
              <a:off x="843580" y="435192"/>
              <a:ext cx="0" cy="208950"/>
            </a:xfrm>
            <a:prstGeom prst="line">
              <a:avLst/>
            </a:prstGeom>
            <a:solidFill>
              <a:srgbClr val="FFC000"/>
            </a:solidFill>
            <a:ln w="952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85" name="Rectangle 84">
              <a:extLst>
                <a:ext uri="{FF2B5EF4-FFF2-40B4-BE49-F238E27FC236}">
                  <a16:creationId xmlns:a16="http://schemas.microsoft.com/office/drawing/2014/main" id="{F6A05A11-73D8-44AE-AAFB-10BF91B831A5}"/>
                </a:ext>
              </a:extLst>
            </p:cNvPr>
            <p:cNvSpPr/>
            <p:nvPr/>
          </p:nvSpPr>
          <p:spPr>
            <a:xfrm rot="10800000">
              <a:off x="843591" y="524740"/>
              <a:ext cx="136013" cy="59700"/>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6" name="Rectangle 85">
              <a:extLst>
                <a:ext uri="{FF2B5EF4-FFF2-40B4-BE49-F238E27FC236}">
                  <a16:creationId xmlns:a16="http://schemas.microsoft.com/office/drawing/2014/main" id="{BB8B1EF7-40C3-469A-8C19-6EC246C5C564}"/>
                </a:ext>
              </a:extLst>
            </p:cNvPr>
            <p:cNvSpPr/>
            <p:nvPr/>
          </p:nvSpPr>
          <p:spPr>
            <a:xfrm rot="10800000">
              <a:off x="843591" y="584440"/>
              <a:ext cx="136013" cy="59700"/>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7" name="Rectangle 86">
              <a:extLst>
                <a:ext uri="{FF2B5EF4-FFF2-40B4-BE49-F238E27FC236}">
                  <a16:creationId xmlns:a16="http://schemas.microsoft.com/office/drawing/2014/main" id="{A51DB7C5-7AEE-4A4A-93D3-EFD463B806B7}"/>
                </a:ext>
              </a:extLst>
            </p:cNvPr>
            <p:cNvSpPr/>
            <p:nvPr/>
          </p:nvSpPr>
          <p:spPr>
            <a:xfrm rot="10800000">
              <a:off x="843591" y="405340"/>
              <a:ext cx="136013" cy="59700"/>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8" name="Rectangle 87">
              <a:extLst>
                <a:ext uri="{FF2B5EF4-FFF2-40B4-BE49-F238E27FC236}">
                  <a16:creationId xmlns:a16="http://schemas.microsoft.com/office/drawing/2014/main" id="{9D42828B-BAAA-4B4F-813B-20966DFC3EA9}"/>
                </a:ext>
              </a:extLst>
            </p:cNvPr>
            <p:cNvSpPr/>
            <p:nvPr/>
          </p:nvSpPr>
          <p:spPr>
            <a:xfrm rot="10800000">
              <a:off x="843591" y="465040"/>
              <a:ext cx="136013" cy="59700"/>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116" name="Rectangle 115">
            <a:extLst>
              <a:ext uri="{FF2B5EF4-FFF2-40B4-BE49-F238E27FC236}">
                <a16:creationId xmlns:a16="http://schemas.microsoft.com/office/drawing/2014/main" id="{E248BCFD-1A13-4723-A653-F930E3A3CFD0}"/>
              </a:ext>
            </a:extLst>
          </p:cNvPr>
          <p:cNvSpPr/>
          <p:nvPr/>
        </p:nvSpPr>
        <p:spPr>
          <a:xfrm rot="10800000" flipH="1">
            <a:off x="1107838" y="4167810"/>
            <a:ext cx="254572" cy="48091"/>
          </a:xfrm>
          <a:prstGeom prst="rect">
            <a:avLst/>
          </a:prstGeom>
          <a:solidFill>
            <a:srgbClr val="7030A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7" name="Rectangle 116">
            <a:extLst>
              <a:ext uri="{FF2B5EF4-FFF2-40B4-BE49-F238E27FC236}">
                <a16:creationId xmlns:a16="http://schemas.microsoft.com/office/drawing/2014/main" id="{F554D1D0-2F11-4CA9-8D74-5593B195354B}"/>
              </a:ext>
            </a:extLst>
          </p:cNvPr>
          <p:cNvSpPr/>
          <p:nvPr/>
        </p:nvSpPr>
        <p:spPr>
          <a:xfrm rot="10800000" flipH="1">
            <a:off x="1107838" y="4215901"/>
            <a:ext cx="254572" cy="48091"/>
          </a:xfrm>
          <a:prstGeom prst="rect">
            <a:avLst/>
          </a:prstGeom>
          <a:solidFill>
            <a:srgbClr val="7030A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8" name="Rectangle 117">
            <a:extLst>
              <a:ext uri="{FF2B5EF4-FFF2-40B4-BE49-F238E27FC236}">
                <a16:creationId xmlns:a16="http://schemas.microsoft.com/office/drawing/2014/main" id="{A6942337-6FFF-47E9-8D68-596A7E03726D}"/>
              </a:ext>
            </a:extLst>
          </p:cNvPr>
          <p:cNvSpPr/>
          <p:nvPr/>
        </p:nvSpPr>
        <p:spPr>
          <a:xfrm rot="10800000" flipH="1">
            <a:off x="1107838" y="4071629"/>
            <a:ext cx="254572" cy="48091"/>
          </a:xfrm>
          <a:prstGeom prst="rect">
            <a:avLst/>
          </a:prstGeom>
          <a:solidFill>
            <a:srgbClr val="7030A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9" name="Rectangle 118">
            <a:extLst>
              <a:ext uri="{FF2B5EF4-FFF2-40B4-BE49-F238E27FC236}">
                <a16:creationId xmlns:a16="http://schemas.microsoft.com/office/drawing/2014/main" id="{A354E166-B3F5-426E-9DC9-6200F84AB824}"/>
              </a:ext>
            </a:extLst>
          </p:cNvPr>
          <p:cNvSpPr/>
          <p:nvPr/>
        </p:nvSpPr>
        <p:spPr>
          <a:xfrm rot="10800000" flipH="1">
            <a:off x="1107838" y="4119719"/>
            <a:ext cx="254572" cy="48091"/>
          </a:xfrm>
          <a:prstGeom prst="rect">
            <a:avLst/>
          </a:prstGeom>
          <a:solidFill>
            <a:srgbClr val="7030A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20" name="Straight Connector 119">
            <a:extLst>
              <a:ext uri="{FF2B5EF4-FFF2-40B4-BE49-F238E27FC236}">
                <a16:creationId xmlns:a16="http://schemas.microsoft.com/office/drawing/2014/main" id="{FBC87DA6-9259-4F87-A1B6-91CD1CBEFA85}"/>
              </a:ext>
            </a:extLst>
          </p:cNvPr>
          <p:cNvCxnSpPr>
            <a:cxnSpLocks/>
            <a:endCxn id="123" idx="3"/>
          </p:cNvCxnSpPr>
          <p:nvPr/>
        </p:nvCxnSpPr>
        <p:spPr>
          <a:xfrm rot="10800000" flipH="1">
            <a:off x="1234403" y="4095674"/>
            <a:ext cx="0" cy="168318"/>
          </a:xfrm>
          <a:prstGeom prst="line">
            <a:avLst/>
          </a:prstGeom>
          <a:solidFill>
            <a:srgbClr val="7030A0"/>
          </a:solidFill>
          <a:ln w="952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21" name="Rectangle 120">
            <a:extLst>
              <a:ext uri="{FF2B5EF4-FFF2-40B4-BE49-F238E27FC236}">
                <a16:creationId xmlns:a16="http://schemas.microsoft.com/office/drawing/2014/main" id="{309E67F3-DE55-4A77-95B4-9E4AC899C2B5}"/>
              </a:ext>
            </a:extLst>
          </p:cNvPr>
          <p:cNvSpPr/>
          <p:nvPr/>
        </p:nvSpPr>
        <p:spPr>
          <a:xfrm rot="10800000" flipH="1">
            <a:off x="1107117" y="4167810"/>
            <a:ext cx="127286" cy="48091"/>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2" name="Rectangle 121">
            <a:extLst>
              <a:ext uri="{FF2B5EF4-FFF2-40B4-BE49-F238E27FC236}">
                <a16:creationId xmlns:a16="http://schemas.microsoft.com/office/drawing/2014/main" id="{639A777C-CFC6-4D1E-8344-6466EEE00538}"/>
              </a:ext>
            </a:extLst>
          </p:cNvPr>
          <p:cNvSpPr/>
          <p:nvPr/>
        </p:nvSpPr>
        <p:spPr>
          <a:xfrm rot="10800000" flipH="1">
            <a:off x="1107117" y="4215901"/>
            <a:ext cx="127286" cy="48091"/>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3" name="Rectangle 122">
            <a:extLst>
              <a:ext uri="{FF2B5EF4-FFF2-40B4-BE49-F238E27FC236}">
                <a16:creationId xmlns:a16="http://schemas.microsoft.com/office/drawing/2014/main" id="{CA679C30-4189-4D1A-86BE-9790F0257F91}"/>
              </a:ext>
            </a:extLst>
          </p:cNvPr>
          <p:cNvSpPr/>
          <p:nvPr/>
        </p:nvSpPr>
        <p:spPr>
          <a:xfrm rot="10800000" flipH="1">
            <a:off x="1107117" y="4071629"/>
            <a:ext cx="127286" cy="48091"/>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4" name="Rectangle 123">
            <a:extLst>
              <a:ext uri="{FF2B5EF4-FFF2-40B4-BE49-F238E27FC236}">
                <a16:creationId xmlns:a16="http://schemas.microsoft.com/office/drawing/2014/main" id="{5545BE78-43D6-42A6-B11B-90DC56B85F27}"/>
              </a:ext>
            </a:extLst>
          </p:cNvPr>
          <p:cNvSpPr/>
          <p:nvPr/>
        </p:nvSpPr>
        <p:spPr>
          <a:xfrm rot="10800000" flipH="1">
            <a:off x="1107117" y="4119719"/>
            <a:ext cx="127286" cy="48091"/>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0" name="Rectangle 159">
            <a:extLst>
              <a:ext uri="{FF2B5EF4-FFF2-40B4-BE49-F238E27FC236}">
                <a16:creationId xmlns:a16="http://schemas.microsoft.com/office/drawing/2014/main" id="{3834B2B0-BA92-43F1-8B86-E19219EF99D0}"/>
              </a:ext>
            </a:extLst>
          </p:cNvPr>
          <p:cNvSpPr/>
          <p:nvPr/>
        </p:nvSpPr>
        <p:spPr>
          <a:xfrm rot="10800000" flipH="1">
            <a:off x="1081521" y="2137992"/>
            <a:ext cx="254572" cy="48091"/>
          </a:xfrm>
          <a:prstGeom prst="rect">
            <a:avLst/>
          </a:prstGeom>
          <a:solidFill>
            <a:srgbClr val="FFC00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2" name="Rectangle 161">
            <a:extLst>
              <a:ext uri="{FF2B5EF4-FFF2-40B4-BE49-F238E27FC236}">
                <a16:creationId xmlns:a16="http://schemas.microsoft.com/office/drawing/2014/main" id="{F12A450F-963C-4BE8-809B-1592D4F67F41}"/>
              </a:ext>
            </a:extLst>
          </p:cNvPr>
          <p:cNvSpPr/>
          <p:nvPr/>
        </p:nvSpPr>
        <p:spPr>
          <a:xfrm rot="10800000" flipH="1">
            <a:off x="1081521" y="2041810"/>
            <a:ext cx="254572" cy="48091"/>
          </a:xfrm>
          <a:prstGeom prst="rect">
            <a:avLst/>
          </a:prstGeom>
          <a:solidFill>
            <a:srgbClr val="FFC00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3" name="Rectangle 162">
            <a:extLst>
              <a:ext uri="{FF2B5EF4-FFF2-40B4-BE49-F238E27FC236}">
                <a16:creationId xmlns:a16="http://schemas.microsoft.com/office/drawing/2014/main" id="{F8FCB76F-2FD3-4B37-A69C-BE4255F547EA}"/>
              </a:ext>
            </a:extLst>
          </p:cNvPr>
          <p:cNvSpPr/>
          <p:nvPr/>
        </p:nvSpPr>
        <p:spPr>
          <a:xfrm rot="10800000" flipH="1">
            <a:off x="1081521" y="2089901"/>
            <a:ext cx="254572" cy="48091"/>
          </a:xfrm>
          <a:prstGeom prst="rect">
            <a:avLst/>
          </a:prstGeom>
          <a:solidFill>
            <a:srgbClr val="FFC00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64" name="Straight Connector 163">
            <a:extLst>
              <a:ext uri="{FF2B5EF4-FFF2-40B4-BE49-F238E27FC236}">
                <a16:creationId xmlns:a16="http://schemas.microsoft.com/office/drawing/2014/main" id="{2B0DF93E-5D73-4826-AFFD-867E045D6741}"/>
              </a:ext>
            </a:extLst>
          </p:cNvPr>
          <p:cNvCxnSpPr>
            <a:cxnSpLocks/>
            <a:stCxn id="165" idx="3"/>
            <a:endCxn id="167" idx="3"/>
          </p:cNvCxnSpPr>
          <p:nvPr/>
        </p:nvCxnSpPr>
        <p:spPr>
          <a:xfrm flipV="1">
            <a:off x="1206060" y="2065917"/>
            <a:ext cx="0" cy="96181"/>
          </a:xfrm>
          <a:prstGeom prst="line">
            <a:avLst/>
          </a:prstGeom>
          <a:solidFill>
            <a:srgbClr val="FFC000"/>
          </a:solidFill>
          <a:ln w="952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65" name="Rectangle 164">
            <a:extLst>
              <a:ext uri="{FF2B5EF4-FFF2-40B4-BE49-F238E27FC236}">
                <a16:creationId xmlns:a16="http://schemas.microsoft.com/office/drawing/2014/main" id="{95F7ADA1-B0C3-45C1-AF8C-501C073E5264}"/>
              </a:ext>
            </a:extLst>
          </p:cNvPr>
          <p:cNvSpPr/>
          <p:nvPr/>
        </p:nvSpPr>
        <p:spPr>
          <a:xfrm rot="10800000" flipH="1">
            <a:off x="1078774" y="2138053"/>
            <a:ext cx="127286" cy="48091"/>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7" name="Rectangle 166">
            <a:extLst>
              <a:ext uri="{FF2B5EF4-FFF2-40B4-BE49-F238E27FC236}">
                <a16:creationId xmlns:a16="http://schemas.microsoft.com/office/drawing/2014/main" id="{D42C5253-B56D-4645-81F6-FCBF26608423}"/>
              </a:ext>
            </a:extLst>
          </p:cNvPr>
          <p:cNvSpPr/>
          <p:nvPr/>
        </p:nvSpPr>
        <p:spPr>
          <a:xfrm rot="10800000" flipH="1">
            <a:off x="1078774" y="2041872"/>
            <a:ext cx="127286" cy="48091"/>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8" name="Rectangle 167">
            <a:extLst>
              <a:ext uri="{FF2B5EF4-FFF2-40B4-BE49-F238E27FC236}">
                <a16:creationId xmlns:a16="http://schemas.microsoft.com/office/drawing/2014/main" id="{2B0D3327-F9AC-4C59-A9ED-078EC40514A8}"/>
              </a:ext>
            </a:extLst>
          </p:cNvPr>
          <p:cNvSpPr/>
          <p:nvPr/>
        </p:nvSpPr>
        <p:spPr>
          <a:xfrm rot="10800000" flipH="1">
            <a:off x="1078772" y="2089963"/>
            <a:ext cx="127286" cy="48091"/>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9" name="Rectangle 168">
            <a:extLst>
              <a:ext uri="{FF2B5EF4-FFF2-40B4-BE49-F238E27FC236}">
                <a16:creationId xmlns:a16="http://schemas.microsoft.com/office/drawing/2014/main" id="{34F87264-8296-41F2-A8BE-10CFB82DE59A}"/>
              </a:ext>
            </a:extLst>
          </p:cNvPr>
          <p:cNvSpPr/>
          <p:nvPr/>
        </p:nvSpPr>
        <p:spPr>
          <a:xfrm rot="10800000" flipH="1">
            <a:off x="1066897" y="3091198"/>
            <a:ext cx="254572" cy="48091"/>
          </a:xfrm>
          <a:prstGeom prst="rect">
            <a:avLst/>
          </a:prstGeom>
          <a:solidFill>
            <a:srgbClr val="00B0F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0" name="Rectangle 169">
            <a:extLst>
              <a:ext uri="{FF2B5EF4-FFF2-40B4-BE49-F238E27FC236}">
                <a16:creationId xmlns:a16="http://schemas.microsoft.com/office/drawing/2014/main" id="{9C6F3806-EA9C-4E9F-9A3F-E907637FA9E3}"/>
              </a:ext>
            </a:extLst>
          </p:cNvPr>
          <p:cNvSpPr/>
          <p:nvPr/>
        </p:nvSpPr>
        <p:spPr>
          <a:xfrm rot="10800000" flipH="1">
            <a:off x="1066897" y="3139288"/>
            <a:ext cx="254572" cy="48091"/>
          </a:xfrm>
          <a:prstGeom prst="rect">
            <a:avLst/>
          </a:prstGeom>
          <a:solidFill>
            <a:srgbClr val="00B0F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1" name="Rectangle 170">
            <a:extLst>
              <a:ext uri="{FF2B5EF4-FFF2-40B4-BE49-F238E27FC236}">
                <a16:creationId xmlns:a16="http://schemas.microsoft.com/office/drawing/2014/main" id="{D3A3E5BC-48A7-4CB0-923E-71E018AAF25B}"/>
              </a:ext>
            </a:extLst>
          </p:cNvPr>
          <p:cNvSpPr/>
          <p:nvPr/>
        </p:nvSpPr>
        <p:spPr>
          <a:xfrm rot="10800000" flipH="1">
            <a:off x="1066897" y="2995016"/>
            <a:ext cx="254572" cy="48091"/>
          </a:xfrm>
          <a:prstGeom prst="rect">
            <a:avLst/>
          </a:prstGeom>
          <a:solidFill>
            <a:srgbClr val="00B0F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2" name="Rectangle 171">
            <a:extLst>
              <a:ext uri="{FF2B5EF4-FFF2-40B4-BE49-F238E27FC236}">
                <a16:creationId xmlns:a16="http://schemas.microsoft.com/office/drawing/2014/main" id="{D92FC2DF-71A3-40F6-82EA-D940FA80DC7D}"/>
              </a:ext>
            </a:extLst>
          </p:cNvPr>
          <p:cNvSpPr/>
          <p:nvPr/>
        </p:nvSpPr>
        <p:spPr>
          <a:xfrm rot="10800000" flipH="1">
            <a:off x="1066897" y="3043107"/>
            <a:ext cx="254572" cy="48091"/>
          </a:xfrm>
          <a:prstGeom prst="rect">
            <a:avLst/>
          </a:prstGeom>
          <a:solidFill>
            <a:srgbClr val="00B0F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73" name="Straight Connector 172">
            <a:extLst>
              <a:ext uri="{FF2B5EF4-FFF2-40B4-BE49-F238E27FC236}">
                <a16:creationId xmlns:a16="http://schemas.microsoft.com/office/drawing/2014/main" id="{335F3E8D-60EF-45B8-B140-536709487C60}"/>
              </a:ext>
            </a:extLst>
          </p:cNvPr>
          <p:cNvCxnSpPr>
            <a:cxnSpLocks/>
            <a:endCxn id="176" idx="3"/>
          </p:cNvCxnSpPr>
          <p:nvPr/>
        </p:nvCxnSpPr>
        <p:spPr>
          <a:xfrm rot="10800000" flipH="1">
            <a:off x="1191437" y="3019124"/>
            <a:ext cx="0" cy="168318"/>
          </a:xfrm>
          <a:prstGeom prst="line">
            <a:avLst/>
          </a:prstGeom>
          <a:solidFill>
            <a:srgbClr val="00B0F0"/>
          </a:solidFill>
          <a:ln w="952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74" name="Rectangle 173">
            <a:extLst>
              <a:ext uri="{FF2B5EF4-FFF2-40B4-BE49-F238E27FC236}">
                <a16:creationId xmlns:a16="http://schemas.microsoft.com/office/drawing/2014/main" id="{864EB511-CDA3-4BA9-AE26-FF86D1CD3ECB}"/>
              </a:ext>
            </a:extLst>
          </p:cNvPr>
          <p:cNvSpPr/>
          <p:nvPr/>
        </p:nvSpPr>
        <p:spPr>
          <a:xfrm rot="10800000" flipH="1">
            <a:off x="1064151" y="3091259"/>
            <a:ext cx="127286" cy="48091"/>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5" name="Rectangle 174">
            <a:extLst>
              <a:ext uri="{FF2B5EF4-FFF2-40B4-BE49-F238E27FC236}">
                <a16:creationId xmlns:a16="http://schemas.microsoft.com/office/drawing/2014/main" id="{DD3E972E-EA70-4805-83B7-0DDA5D6232F2}"/>
              </a:ext>
            </a:extLst>
          </p:cNvPr>
          <p:cNvSpPr/>
          <p:nvPr/>
        </p:nvSpPr>
        <p:spPr>
          <a:xfrm rot="10800000" flipH="1">
            <a:off x="1064151" y="3139350"/>
            <a:ext cx="127286" cy="48091"/>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6" name="Rectangle 175">
            <a:extLst>
              <a:ext uri="{FF2B5EF4-FFF2-40B4-BE49-F238E27FC236}">
                <a16:creationId xmlns:a16="http://schemas.microsoft.com/office/drawing/2014/main" id="{42CBAD3A-596E-4981-A30F-80F04B5DD4C2}"/>
              </a:ext>
            </a:extLst>
          </p:cNvPr>
          <p:cNvSpPr/>
          <p:nvPr/>
        </p:nvSpPr>
        <p:spPr>
          <a:xfrm rot="10800000" flipH="1">
            <a:off x="1064151" y="2995079"/>
            <a:ext cx="127286" cy="48091"/>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7" name="Rectangle 176">
            <a:extLst>
              <a:ext uri="{FF2B5EF4-FFF2-40B4-BE49-F238E27FC236}">
                <a16:creationId xmlns:a16="http://schemas.microsoft.com/office/drawing/2014/main" id="{0463F920-5E05-4188-8681-DBEB69197D2B}"/>
              </a:ext>
            </a:extLst>
          </p:cNvPr>
          <p:cNvSpPr/>
          <p:nvPr/>
        </p:nvSpPr>
        <p:spPr>
          <a:xfrm rot="10800000" flipH="1">
            <a:off x="1064151" y="3043169"/>
            <a:ext cx="127286" cy="48091"/>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4" name="Rectangle 253">
            <a:extLst>
              <a:ext uri="{FF2B5EF4-FFF2-40B4-BE49-F238E27FC236}">
                <a16:creationId xmlns:a16="http://schemas.microsoft.com/office/drawing/2014/main" id="{156BC421-0701-4396-8B89-D71971BFF1CB}"/>
              </a:ext>
            </a:extLst>
          </p:cNvPr>
          <p:cNvSpPr/>
          <p:nvPr/>
        </p:nvSpPr>
        <p:spPr>
          <a:xfrm rot="10800000" flipH="1">
            <a:off x="1097430" y="6193163"/>
            <a:ext cx="254572" cy="48091"/>
          </a:xfrm>
          <a:prstGeom prst="rect">
            <a:avLst/>
          </a:prstGeom>
          <a:solidFill>
            <a:srgbClr val="00B05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5" name="Rectangle 254">
            <a:extLst>
              <a:ext uri="{FF2B5EF4-FFF2-40B4-BE49-F238E27FC236}">
                <a16:creationId xmlns:a16="http://schemas.microsoft.com/office/drawing/2014/main" id="{290CBF47-4F97-4442-BCD1-7C68C30F2D69}"/>
              </a:ext>
            </a:extLst>
          </p:cNvPr>
          <p:cNvSpPr/>
          <p:nvPr/>
        </p:nvSpPr>
        <p:spPr>
          <a:xfrm rot="10800000" flipH="1">
            <a:off x="1097430" y="6241253"/>
            <a:ext cx="254572" cy="48091"/>
          </a:xfrm>
          <a:prstGeom prst="rect">
            <a:avLst/>
          </a:prstGeom>
          <a:solidFill>
            <a:srgbClr val="00B05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6" name="Rectangle 255">
            <a:extLst>
              <a:ext uri="{FF2B5EF4-FFF2-40B4-BE49-F238E27FC236}">
                <a16:creationId xmlns:a16="http://schemas.microsoft.com/office/drawing/2014/main" id="{9456FFA4-6322-4340-9E4F-3B5FE1443DDD}"/>
              </a:ext>
            </a:extLst>
          </p:cNvPr>
          <p:cNvSpPr/>
          <p:nvPr/>
        </p:nvSpPr>
        <p:spPr>
          <a:xfrm rot="10800000" flipH="1">
            <a:off x="1097430" y="6096975"/>
            <a:ext cx="254572" cy="48091"/>
          </a:xfrm>
          <a:prstGeom prst="rect">
            <a:avLst/>
          </a:prstGeom>
          <a:solidFill>
            <a:srgbClr val="00B05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7" name="Rectangle 256">
            <a:extLst>
              <a:ext uri="{FF2B5EF4-FFF2-40B4-BE49-F238E27FC236}">
                <a16:creationId xmlns:a16="http://schemas.microsoft.com/office/drawing/2014/main" id="{10429CA0-78DA-4A18-BF9E-CD0AFC0E6E5B}"/>
              </a:ext>
            </a:extLst>
          </p:cNvPr>
          <p:cNvSpPr/>
          <p:nvPr/>
        </p:nvSpPr>
        <p:spPr>
          <a:xfrm rot="10800000" flipH="1">
            <a:off x="1097432" y="6145066"/>
            <a:ext cx="254572" cy="48091"/>
          </a:xfrm>
          <a:prstGeom prst="rect">
            <a:avLst/>
          </a:prstGeom>
          <a:solidFill>
            <a:srgbClr val="00B05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258" name="Straight Connector 257">
            <a:extLst>
              <a:ext uri="{FF2B5EF4-FFF2-40B4-BE49-F238E27FC236}">
                <a16:creationId xmlns:a16="http://schemas.microsoft.com/office/drawing/2014/main" id="{15DB6D69-5BF5-4FFE-899E-327D295E7E88}"/>
              </a:ext>
            </a:extLst>
          </p:cNvPr>
          <p:cNvCxnSpPr>
            <a:cxnSpLocks/>
            <a:endCxn id="261" idx="3"/>
          </p:cNvCxnSpPr>
          <p:nvPr/>
        </p:nvCxnSpPr>
        <p:spPr>
          <a:xfrm rot="10800000" flipH="1">
            <a:off x="1221971" y="6121094"/>
            <a:ext cx="0" cy="168318"/>
          </a:xfrm>
          <a:prstGeom prst="line">
            <a:avLst/>
          </a:prstGeom>
          <a:solidFill>
            <a:srgbClr val="00B050"/>
          </a:solidFill>
          <a:ln w="952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59" name="Rectangle 258">
            <a:extLst>
              <a:ext uri="{FF2B5EF4-FFF2-40B4-BE49-F238E27FC236}">
                <a16:creationId xmlns:a16="http://schemas.microsoft.com/office/drawing/2014/main" id="{15FCD24C-A5D1-4861-94CD-43D8AD4E4486}"/>
              </a:ext>
            </a:extLst>
          </p:cNvPr>
          <p:cNvSpPr/>
          <p:nvPr/>
        </p:nvSpPr>
        <p:spPr>
          <a:xfrm rot="10800000" flipH="1">
            <a:off x="1094685" y="6193230"/>
            <a:ext cx="127286" cy="48091"/>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0" name="Rectangle 259">
            <a:extLst>
              <a:ext uri="{FF2B5EF4-FFF2-40B4-BE49-F238E27FC236}">
                <a16:creationId xmlns:a16="http://schemas.microsoft.com/office/drawing/2014/main" id="{14E29761-BEA6-4B97-B812-42625AE4033D}"/>
              </a:ext>
            </a:extLst>
          </p:cNvPr>
          <p:cNvSpPr/>
          <p:nvPr/>
        </p:nvSpPr>
        <p:spPr>
          <a:xfrm rot="10800000" flipH="1">
            <a:off x="1094681" y="6241320"/>
            <a:ext cx="127286" cy="48091"/>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1" name="Rectangle 260">
            <a:extLst>
              <a:ext uri="{FF2B5EF4-FFF2-40B4-BE49-F238E27FC236}">
                <a16:creationId xmlns:a16="http://schemas.microsoft.com/office/drawing/2014/main" id="{62812589-B9C2-40E3-BCD9-D574E6700B63}"/>
              </a:ext>
            </a:extLst>
          </p:cNvPr>
          <p:cNvSpPr/>
          <p:nvPr/>
        </p:nvSpPr>
        <p:spPr>
          <a:xfrm rot="10800000" flipH="1">
            <a:off x="1094685" y="6097059"/>
            <a:ext cx="127286" cy="48091"/>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2" name="Rectangle 261">
            <a:extLst>
              <a:ext uri="{FF2B5EF4-FFF2-40B4-BE49-F238E27FC236}">
                <a16:creationId xmlns:a16="http://schemas.microsoft.com/office/drawing/2014/main" id="{10AB6D26-3686-478D-B313-E9C841E9BF01}"/>
              </a:ext>
            </a:extLst>
          </p:cNvPr>
          <p:cNvSpPr/>
          <p:nvPr/>
        </p:nvSpPr>
        <p:spPr>
          <a:xfrm rot="10800000" flipH="1">
            <a:off x="1094690" y="6145150"/>
            <a:ext cx="127286" cy="48091"/>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283" name="Group 282">
            <a:extLst>
              <a:ext uri="{FF2B5EF4-FFF2-40B4-BE49-F238E27FC236}">
                <a16:creationId xmlns:a16="http://schemas.microsoft.com/office/drawing/2014/main" id="{AC3A7D76-9FA6-455B-85E2-33B5A0734B80}"/>
              </a:ext>
            </a:extLst>
          </p:cNvPr>
          <p:cNvGrpSpPr/>
          <p:nvPr/>
        </p:nvGrpSpPr>
        <p:grpSpPr>
          <a:xfrm rot="10800000">
            <a:off x="1557727" y="3005075"/>
            <a:ext cx="251130" cy="192362"/>
            <a:chOff x="1264876" y="2111614"/>
            <a:chExt cx="860879" cy="622677"/>
          </a:xfrm>
        </p:grpSpPr>
        <p:sp>
          <p:nvSpPr>
            <p:cNvPr id="284" name="Rectangle 283">
              <a:extLst>
                <a:ext uri="{FF2B5EF4-FFF2-40B4-BE49-F238E27FC236}">
                  <a16:creationId xmlns:a16="http://schemas.microsoft.com/office/drawing/2014/main" id="{32514121-741D-4292-91E2-86EE4978A441}"/>
                </a:ext>
              </a:extLst>
            </p:cNvPr>
            <p:cNvSpPr/>
            <p:nvPr/>
          </p:nvSpPr>
          <p:spPr>
            <a:xfrm>
              <a:off x="1265883" y="2267283"/>
              <a:ext cx="859872" cy="155669"/>
            </a:xfrm>
            <a:prstGeom prst="rect">
              <a:avLst/>
            </a:prstGeom>
            <a:solidFill>
              <a:srgbClr val="00B0F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5" name="Rectangle 284">
              <a:extLst>
                <a:ext uri="{FF2B5EF4-FFF2-40B4-BE49-F238E27FC236}">
                  <a16:creationId xmlns:a16="http://schemas.microsoft.com/office/drawing/2014/main" id="{F9A5EAE4-C8B8-48F0-A025-EE4884D5D8A3}"/>
                </a:ext>
              </a:extLst>
            </p:cNvPr>
            <p:cNvSpPr/>
            <p:nvPr/>
          </p:nvSpPr>
          <p:spPr>
            <a:xfrm>
              <a:off x="1265883" y="2111614"/>
              <a:ext cx="859872" cy="155669"/>
            </a:xfrm>
            <a:prstGeom prst="rect">
              <a:avLst/>
            </a:prstGeom>
            <a:solidFill>
              <a:srgbClr val="00B0F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6" name="Rectangle 285">
              <a:extLst>
                <a:ext uri="{FF2B5EF4-FFF2-40B4-BE49-F238E27FC236}">
                  <a16:creationId xmlns:a16="http://schemas.microsoft.com/office/drawing/2014/main" id="{4494246D-5FA5-4B07-AC60-B57AAB976168}"/>
                </a:ext>
              </a:extLst>
            </p:cNvPr>
            <p:cNvSpPr/>
            <p:nvPr/>
          </p:nvSpPr>
          <p:spPr>
            <a:xfrm>
              <a:off x="1265883" y="2578622"/>
              <a:ext cx="859872" cy="155669"/>
            </a:xfrm>
            <a:prstGeom prst="rect">
              <a:avLst/>
            </a:prstGeom>
            <a:solidFill>
              <a:srgbClr val="00B0F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7" name="Rectangle 286">
              <a:extLst>
                <a:ext uri="{FF2B5EF4-FFF2-40B4-BE49-F238E27FC236}">
                  <a16:creationId xmlns:a16="http://schemas.microsoft.com/office/drawing/2014/main" id="{DA5EB4CF-9573-48C8-B216-51AC7E949EA9}"/>
                </a:ext>
              </a:extLst>
            </p:cNvPr>
            <p:cNvSpPr/>
            <p:nvPr/>
          </p:nvSpPr>
          <p:spPr>
            <a:xfrm>
              <a:off x="1265883" y="2422953"/>
              <a:ext cx="859872" cy="155669"/>
            </a:xfrm>
            <a:prstGeom prst="rect">
              <a:avLst/>
            </a:prstGeom>
            <a:solidFill>
              <a:srgbClr val="00B0F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288" name="Straight Connector 287">
              <a:extLst>
                <a:ext uri="{FF2B5EF4-FFF2-40B4-BE49-F238E27FC236}">
                  <a16:creationId xmlns:a16="http://schemas.microsoft.com/office/drawing/2014/main" id="{74523EFF-5E48-4FF0-937D-13585C7AFAB4}"/>
                </a:ext>
              </a:extLst>
            </p:cNvPr>
            <p:cNvCxnSpPr>
              <a:cxnSpLocks/>
              <a:endCxn id="291" idx="3"/>
            </p:cNvCxnSpPr>
            <p:nvPr/>
          </p:nvCxnSpPr>
          <p:spPr>
            <a:xfrm>
              <a:off x="1694812" y="2111614"/>
              <a:ext cx="0" cy="544842"/>
            </a:xfrm>
            <a:prstGeom prst="line">
              <a:avLst/>
            </a:prstGeom>
            <a:solidFill>
              <a:schemeClr val="accent6">
                <a:lumMod val="20000"/>
                <a:lumOff val="80000"/>
              </a:schemeClr>
            </a:solidFill>
            <a:ln w="952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89" name="Rectangle 288">
              <a:extLst>
                <a:ext uri="{FF2B5EF4-FFF2-40B4-BE49-F238E27FC236}">
                  <a16:creationId xmlns:a16="http://schemas.microsoft.com/office/drawing/2014/main" id="{ACF5203A-41B3-413F-A087-ABD42AE5145D}"/>
                </a:ext>
              </a:extLst>
            </p:cNvPr>
            <p:cNvSpPr/>
            <p:nvPr/>
          </p:nvSpPr>
          <p:spPr>
            <a:xfrm>
              <a:off x="1264876" y="2267283"/>
              <a:ext cx="429936" cy="155669"/>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0" name="Rectangle 289">
              <a:extLst>
                <a:ext uri="{FF2B5EF4-FFF2-40B4-BE49-F238E27FC236}">
                  <a16:creationId xmlns:a16="http://schemas.microsoft.com/office/drawing/2014/main" id="{2BAF135C-7D4A-45ED-8A5D-2225B3F68611}"/>
                </a:ext>
              </a:extLst>
            </p:cNvPr>
            <p:cNvSpPr/>
            <p:nvPr/>
          </p:nvSpPr>
          <p:spPr>
            <a:xfrm>
              <a:off x="1264876" y="2111614"/>
              <a:ext cx="429936" cy="155669"/>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1" name="Rectangle 290">
              <a:extLst>
                <a:ext uri="{FF2B5EF4-FFF2-40B4-BE49-F238E27FC236}">
                  <a16:creationId xmlns:a16="http://schemas.microsoft.com/office/drawing/2014/main" id="{5E4BBB05-A315-4ADC-A610-9A7EF47BBC4B}"/>
                </a:ext>
              </a:extLst>
            </p:cNvPr>
            <p:cNvSpPr/>
            <p:nvPr/>
          </p:nvSpPr>
          <p:spPr>
            <a:xfrm>
              <a:off x="1264876" y="2578622"/>
              <a:ext cx="429936" cy="155669"/>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2" name="Rectangle 291">
              <a:extLst>
                <a:ext uri="{FF2B5EF4-FFF2-40B4-BE49-F238E27FC236}">
                  <a16:creationId xmlns:a16="http://schemas.microsoft.com/office/drawing/2014/main" id="{4E49CEEF-E791-4A03-BBEA-B946AA0B1C8A}"/>
                </a:ext>
              </a:extLst>
            </p:cNvPr>
            <p:cNvSpPr/>
            <p:nvPr/>
          </p:nvSpPr>
          <p:spPr>
            <a:xfrm>
              <a:off x="1264876" y="2422953"/>
              <a:ext cx="429936" cy="155669"/>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303" name="Group 302">
            <a:extLst>
              <a:ext uri="{FF2B5EF4-FFF2-40B4-BE49-F238E27FC236}">
                <a16:creationId xmlns:a16="http://schemas.microsoft.com/office/drawing/2014/main" id="{05926777-4A44-4B88-B525-3F35CC71F172}"/>
              </a:ext>
            </a:extLst>
          </p:cNvPr>
          <p:cNvGrpSpPr/>
          <p:nvPr/>
        </p:nvGrpSpPr>
        <p:grpSpPr>
          <a:xfrm rot="10800000">
            <a:off x="1597206" y="4085115"/>
            <a:ext cx="253543" cy="192424"/>
            <a:chOff x="1749380" y="7673106"/>
            <a:chExt cx="869150" cy="656268"/>
          </a:xfrm>
        </p:grpSpPr>
        <p:sp>
          <p:nvSpPr>
            <p:cNvPr id="304" name="Rectangle 303">
              <a:extLst>
                <a:ext uri="{FF2B5EF4-FFF2-40B4-BE49-F238E27FC236}">
                  <a16:creationId xmlns:a16="http://schemas.microsoft.com/office/drawing/2014/main" id="{A90584D9-F300-4FBA-A50B-D7DF5BD0686F}"/>
                </a:ext>
              </a:extLst>
            </p:cNvPr>
            <p:cNvSpPr/>
            <p:nvPr/>
          </p:nvSpPr>
          <p:spPr>
            <a:xfrm>
              <a:off x="1758658" y="7837332"/>
              <a:ext cx="859872" cy="164014"/>
            </a:xfrm>
            <a:prstGeom prst="rect">
              <a:avLst/>
            </a:prstGeom>
            <a:solidFill>
              <a:srgbClr val="7030A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5" name="Rectangle 304">
              <a:extLst>
                <a:ext uri="{FF2B5EF4-FFF2-40B4-BE49-F238E27FC236}">
                  <a16:creationId xmlns:a16="http://schemas.microsoft.com/office/drawing/2014/main" id="{E02FFAC5-B618-4E6D-9671-6DC0ACF05303}"/>
                </a:ext>
              </a:extLst>
            </p:cNvPr>
            <p:cNvSpPr/>
            <p:nvPr/>
          </p:nvSpPr>
          <p:spPr>
            <a:xfrm>
              <a:off x="1758658" y="7673318"/>
              <a:ext cx="859872" cy="164014"/>
            </a:xfrm>
            <a:prstGeom prst="rect">
              <a:avLst/>
            </a:prstGeom>
            <a:solidFill>
              <a:srgbClr val="7030A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6" name="Rectangle 305">
              <a:extLst>
                <a:ext uri="{FF2B5EF4-FFF2-40B4-BE49-F238E27FC236}">
                  <a16:creationId xmlns:a16="http://schemas.microsoft.com/office/drawing/2014/main" id="{F7409668-EC6C-456C-89B7-7FE73614B9ED}"/>
                </a:ext>
              </a:extLst>
            </p:cNvPr>
            <p:cNvSpPr/>
            <p:nvPr/>
          </p:nvSpPr>
          <p:spPr>
            <a:xfrm>
              <a:off x="1758658" y="8165360"/>
              <a:ext cx="859872" cy="164014"/>
            </a:xfrm>
            <a:prstGeom prst="rect">
              <a:avLst/>
            </a:prstGeom>
            <a:solidFill>
              <a:srgbClr val="7030A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7" name="Rectangle 306">
              <a:extLst>
                <a:ext uri="{FF2B5EF4-FFF2-40B4-BE49-F238E27FC236}">
                  <a16:creationId xmlns:a16="http://schemas.microsoft.com/office/drawing/2014/main" id="{C02A91A1-91DD-4D9F-8660-7562B6329F03}"/>
                </a:ext>
              </a:extLst>
            </p:cNvPr>
            <p:cNvSpPr/>
            <p:nvPr/>
          </p:nvSpPr>
          <p:spPr>
            <a:xfrm>
              <a:off x="1758658" y="8001346"/>
              <a:ext cx="859872" cy="164014"/>
            </a:xfrm>
            <a:prstGeom prst="rect">
              <a:avLst/>
            </a:prstGeom>
            <a:solidFill>
              <a:srgbClr val="7030A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308" name="Straight Connector 307">
              <a:extLst>
                <a:ext uri="{FF2B5EF4-FFF2-40B4-BE49-F238E27FC236}">
                  <a16:creationId xmlns:a16="http://schemas.microsoft.com/office/drawing/2014/main" id="{C4BE5C43-ED23-4856-AE9F-0DA849411029}"/>
                </a:ext>
              </a:extLst>
            </p:cNvPr>
            <p:cNvCxnSpPr>
              <a:cxnSpLocks/>
              <a:endCxn id="311" idx="3"/>
            </p:cNvCxnSpPr>
            <p:nvPr/>
          </p:nvCxnSpPr>
          <p:spPr>
            <a:xfrm>
              <a:off x="2179316" y="7673106"/>
              <a:ext cx="0" cy="574049"/>
            </a:xfrm>
            <a:prstGeom prst="line">
              <a:avLst/>
            </a:prstGeom>
            <a:solidFill>
              <a:schemeClr val="accent6">
                <a:lumMod val="20000"/>
                <a:lumOff val="80000"/>
              </a:schemeClr>
            </a:solidFill>
            <a:ln w="952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09" name="Rectangle 308">
              <a:extLst>
                <a:ext uri="{FF2B5EF4-FFF2-40B4-BE49-F238E27FC236}">
                  <a16:creationId xmlns:a16="http://schemas.microsoft.com/office/drawing/2014/main" id="{08A0E6B3-471C-46F4-97A2-CEAACC1A3F83}"/>
                </a:ext>
              </a:extLst>
            </p:cNvPr>
            <p:cNvSpPr/>
            <p:nvPr/>
          </p:nvSpPr>
          <p:spPr>
            <a:xfrm>
              <a:off x="1749380" y="7837120"/>
              <a:ext cx="429936" cy="164014"/>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0" name="Rectangle 309">
              <a:extLst>
                <a:ext uri="{FF2B5EF4-FFF2-40B4-BE49-F238E27FC236}">
                  <a16:creationId xmlns:a16="http://schemas.microsoft.com/office/drawing/2014/main" id="{C7BBD292-6067-4100-8A2A-445EE4EF617F}"/>
                </a:ext>
              </a:extLst>
            </p:cNvPr>
            <p:cNvSpPr/>
            <p:nvPr/>
          </p:nvSpPr>
          <p:spPr>
            <a:xfrm>
              <a:off x="1749380" y="7673106"/>
              <a:ext cx="429936" cy="164014"/>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1" name="Rectangle 310">
              <a:extLst>
                <a:ext uri="{FF2B5EF4-FFF2-40B4-BE49-F238E27FC236}">
                  <a16:creationId xmlns:a16="http://schemas.microsoft.com/office/drawing/2014/main" id="{C58DC762-E28B-4883-9BA8-4F435FDD1D9E}"/>
                </a:ext>
              </a:extLst>
            </p:cNvPr>
            <p:cNvSpPr/>
            <p:nvPr/>
          </p:nvSpPr>
          <p:spPr>
            <a:xfrm>
              <a:off x="1749380" y="8165148"/>
              <a:ext cx="429936" cy="164014"/>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2" name="Rectangle 311">
              <a:extLst>
                <a:ext uri="{FF2B5EF4-FFF2-40B4-BE49-F238E27FC236}">
                  <a16:creationId xmlns:a16="http://schemas.microsoft.com/office/drawing/2014/main" id="{3A39E8A4-BA81-421F-A9DD-7D46FE8267DF}"/>
                </a:ext>
              </a:extLst>
            </p:cNvPr>
            <p:cNvSpPr/>
            <p:nvPr/>
          </p:nvSpPr>
          <p:spPr>
            <a:xfrm>
              <a:off x="1749380" y="8001134"/>
              <a:ext cx="429936" cy="164014"/>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342" name="Group 341">
            <a:extLst>
              <a:ext uri="{FF2B5EF4-FFF2-40B4-BE49-F238E27FC236}">
                <a16:creationId xmlns:a16="http://schemas.microsoft.com/office/drawing/2014/main" id="{27018F93-6DC1-4C53-B467-3770D9C30200}"/>
              </a:ext>
            </a:extLst>
          </p:cNvPr>
          <p:cNvGrpSpPr/>
          <p:nvPr/>
        </p:nvGrpSpPr>
        <p:grpSpPr>
          <a:xfrm>
            <a:off x="1585844" y="6121678"/>
            <a:ext cx="251130" cy="192362"/>
            <a:chOff x="6322666" y="8330280"/>
            <a:chExt cx="860879" cy="622677"/>
          </a:xfrm>
        </p:grpSpPr>
        <p:sp>
          <p:nvSpPr>
            <p:cNvPr id="343" name="Rectangle 342">
              <a:extLst>
                <a:ext uri="{FF2B5EF4-FFF2-40B4-BE49-F238E27FC236}">
                  <a16:creationId xmlns:a16="http://schemas.microsoft.com/office/drawing/2014/main" id="{077CCC57-4BF0-49FA-9696-BD26DA867849}"/>
                </a:ext>
              </a:extLst>
            </p:cNvPr>
            <p:cNvSpPr/>
            <p:nvPr/>
          </p:nvSpPr>
          <p:spPr>
            <a:xfrm rot="10800000">
              <a:off x="6322666" y="8641619"/>
              <a:ext cx="859872" cy="155669"/>
            </a:xfrm>
            <a:prstGeom prst="rect">
              <a:avLst/>
            </a:prstGeom>
            <a:solidFill>
              <a:srgbClr val="00B05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4" name="Rectangle 343">
              <a:extLst>
                <a:ext uri="{FF2B5EF4-FFF2-40B4-BE49-F238E27FC236}">
                  <a16:creationId xmlns:a16="http://schemas.microsoft.com/office/drawing/2014/main" id="{8AED441B-8D24-44C9-B393-BBEA7E1981A6}"/>
                </a:ext>
              </a:extLst>
            </p:cNvPr>
            <p:cNvSpPr/>
            <p:nvPr/>
          </p:nvSpPr>
          <p:spPr>
            <a:xfrm rot="10800000">
              <a:off x="6322666" y="8797288"/>
              <a:ext cx="859872" cy="155669"/>
            </a:xfrm>
            <a:prstGeom prst="rect">
              <a:avLst/>
            </a:prstGeom>
            <a:solidFill>
              <a:srgbClr val="00B05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5" name="Rectangle 344">
              <a:extLst>
                <a:ext uri="{FF2B5EF4-FFF2-40B4-BE49-F238E27FC236}">
                  <a16:creationId xmlns:a16="http://schemas.microsoft.com/office/drawing/2014/main" id="{2CF4F159-07A4-4128-B10F-B915D9F30D01}"/>
                </a:ext>
              </a:extLst>
            </p:cNvPr>
            <p:cNvSpPr/>
            <p:nvPr/>
          </p:nvSpPr>
          <p:spPr>
            <a:xfrm rot="10800000">
              <a:off x="6322666" y="8330280"/>
              <a:ext cx="859872" cy="155669"/>
            </a:xfrm>
            <a:prstGeom prst="rect">
              <a:avLst/>
            </a:prstGeom>
            <a:solidFill>
              <a:srgbClr val="00B05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6" name="Rectangle 345">
              <a:extLst>
                <a:ext uri="{FF2B5EF4-FFF2-40B4-BE49-F238E27FC236}">
                  <a16:creationId xmlns:a16="http://schemas.microsoft.com/office/drawing/2014/main" id="{2D59D432-7D40-4B61-9618-1DEAB51DE3D8}"/>
                </a:ext>
              </a:extLst>
            </p:cNvPr>
            <p:cNvSpPr/>
            <p:nvPr/>
          </p:nvSpPr>
          <p:spPr>
            <a:xfrm rot="10800000">
              <a:off x="6322666" y="8485949"/>
              <a:ext cx="859872" cy="155669"/>
            </a:xfrm>
            <a:prstGeom prst="rect">
              <a:avLst/>
            </a:prstGeom>
            <a:solidFill>
              <a:srgbClr val="00B05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7" name="Rectangle 346">
              <a:extLst>
                <a:ext uri="{FF2B5EF4-FFF2-40B4-BE49-F238E27FC236}">
                  <a16:creationId xmlns:a16="http://schemas.microsoft.com/office/drawing/2014/main" id="{705BD328-5088-4FD1-BA10-EF6A7BE4C775}"/>
                </a:ext>
              </a:extLst>
            </p:cNvPr>
            <p:cNvSpPr/>
            <p:nvPr/>
          </p:nvSpPr>
          <p:spPr>
            <a:xfrm rot="10800000">
              <a:off x="6753609" y="8641619"/>
              <a:ext cx="429936" cy="155669"/>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8" name="Rectangle 347">
              <a:extLst>
                <a:ext uri="{FF2B5EF4-FFF2-40B4-BE49-F238E27FC236}">
                  <a16:creationId xmlns:a16="http://schemas.microsoft.com/office/drawing/2014/main" id="{6CB9951F-8FD9-49FC-B044-074A81143FBE}"/>
                </a:ext>
              </a:extLst>
            </p:cNvPr>
            <p:cNvSpPr/>
            <p:nvPr/>
          </p:nvSpPr>
          <p:spPr>
            <a:xfrm rot="10800000">
              <a:off x="6753609" y="8797288"/>
              <a:ext cx="429936" cy="155669"/>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9" name="Rectangle 348">
              <a:extLst>
                <a:ext uri="{FF2B5EF4-FFF2-40B4-BE49-F238E27FC236}">
                  <a16:creationId xmlns:a16="http://schemas.microsoft.com/office/drawing/2014/main" id="{AA452DE2-2086-419A-8167-6A241C9BAFB6}"/>
                </a:ext>
              </a:extLst>
            </p:cNvPr>
            <p:cNvSpPr/>
            <p:nvPr/>
          </p:nvSpPr>
          <p:spPr>
            <a:xfrm rot="10800000">
              <a:off x="6753609" y="8330280"/>
              <a:ext cx="429936" cy="155669"/>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0" name="Rectangle 349">
              <a:extLst>
                <a:ext uri="{FF2B5EF4-FFF2-40B4-BE49-F238E27FC236}">
                  <a16:creationId xmlns:a16="http://schemas.microsoft.com/office/drawing/2014/main" id="{65E8C8AC-94EC-4427-BEF1-D864B8BFB09D}"/>
                </a:ext>
              </a:extLst>
            </p:cNvPr>
            <p:cNvSpPr/>
            <p:nvPr/>
          </p:nvSpPr>
          <p:spPr>
            <a:xfrm rot="10800000">
              <a:off x="6753609" y="8485950"/>
              <a:ext cx="429936" cy="155669"/>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351" name="Rectangle 350">
            <a:extLst>
              <a:ext uri="{FF2B5EF4-FFF2-40B4-BE49-F238E27FC236}">
                <a16:creationId xmlns:a16="http://schemas.microsoft.com/office/drawing/2014/main" id="{991A95E0-1CE4-44EE-BBF7-540D03F6E3B6}"/>
              </a:ext>
            </a:extLst>
          </p:cNvPr>
          <p:cNvSpPr/>
          <p:nvPr/>
        </p:nvSpPr>
        <p:spPr>
          <a:xfrm rot="10800000">
            <a:off x="2444933" y="2132972"/>
            <a:ext cx="250838" cy="48091"/>
          </a:xfrm>
          <a:prstGeom prst="rect">
            <a:avLst/>
          </a:prstGeom>
          <a:solidFill>
            <a:srgbClr val="FFC00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2" name="Rectangle 351">
            <a:extLst>
              <a:ext uri="{FF2B5EF4-FFF2-40B4-BE49-F238E27FC236}">
                <a16:creationId xmlns:a16="http://schemas.microsoft.com/office/drawing/2014/main" id="{DB89D964-360A-4097-86B1-C201947F42E4}"/>
              </a:ext>
            </a:extLst>
          </p:cNvPr>
          <p:cNvSpPr/>
          <p:nvPr/>
        </p:nvSpPr>
        <p:spPr>
          <a:xfrm rot="10800000">
            <a:off x="2444933" y="2036791"/>
            <a:ext cx="250838" cy="48091"/>
          </a:xfrm>
          <a:prstGeom prst="rect">
            <a:avLst/>
          </a:prstGeom>
          <a:solidFill>
            <a:srgbClr val="FFC00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3" name="Rectangle 352">
            <a:extLst>
              <a:ext uri="{FF2B5EF4-FFF2-40B4-BE49-F238E27FC236}">
                <a16:creationId xmlns:a16="http://schemas.microsoft.com/office/drawing/2014/main" id="{10DF6E35-ED79-4E91-9FE9-53D0169AE86B}"/>
              </a:ext>
            </a:extLst>
          </p:cNvPr>
          <p:cNvSpPr/>
          <p:nvPr/>
        </p:nvSpPr>
        <p:spPr>
          <a:xfrm rot="10800000">
            <a:off x="2444933" y="2084882"/>
            <a:ext cx="250838" cy="48091"/>
          </a:xfrm>
          <a:prstGeom prst="rect">
            <a:avLst/>
          </a:prstGeom>
          <a:solidFill>
            <a:srgbClr val="FFC00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4" name="Rectangle 353">
            <a:extLst>
              <a:ext uri="{FF2B5EF4-FFF2-40B4-BE49-F238E27FC236}">
                <a16:creationId xmlns:a16="http://schemas.microsoft.com/office/drawing/2014/main" id="{DE546CA4-EE11-404C-948E-5F103E0D21A1}"/>
              </a:ext>
            </a:extLst>
          </p:cNvPr>
          <p:cNvSpPr/>
          <p:nvPr/>
        </p:nvSpPr>
        <p:spPr>
          <a:xfrm rot="10800000">
            <a:off x="2573057" y="2133034"/>
            <a:ext cx="125420" cy="48091"/>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5" name="Rectangle 354">
            <a:extLst>
              <a:ext uri="{FF2B5EF4-FFF2-40B4-BE49-F238E27FC236}">
                <a16:creationId xmlns:a16="http://schemas.microsoft.com/office/drawing/2014/main" id="{FA56765C-BCAA-4D06-B9A0-BBC611E87A41}"/>
              </a:ext>
            </a:extLst>
          </p:cNvPr>
          <p:cNvSpPr/>
          <p:nvPr/>
        </p:nvSpPr>
        <p:spPr>
          <a:xfrm rot="10800000">
            <a:off x="2573057" y="2036853"/>
            <a:ext cx="125420" cy="48091"/>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6" name="Rectangle 355">
            <a:extLst>
              <a:ext uri="{FF2B5EF4-FFF2-40B4-BE49-F238E27FC236}">
                <a16:creationId xmlns:a16="http://schemas.microsoft.com/office/drawing/2014/main" id="{9CF9C97A-1A59-4EEC-900B-55C8B3905027}"/>
              </a:ext>
            </a:extLst>
          </p:cNvPr>
          <p:cNvSpPr/>
          <p:nvPr/>
        </p:nvSpPr>
        <p:spPr>
          <a:xfrm rot="10800000">
            <a:off x="2573057" y="2084944"/>
            <a:ext cx="125420" cy="48091"/>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7" name="Rectangle 356">
            <a:extLst>
              <a:ext uri="{FF2B5EF4-FFF2-40B4-BE49-F238E27FC236}">
                <a16:creationId xmlns:a16="http://schemas.microsoft.com/office/drawing/2014/main" id="{3AC0BFD7-8253-4FBF-8569-877529ECC777}"/>
              </a:ext>
            </a:extLst>
          </p:cNvPr>
          <p:cNvSpPr/>
          <p:nvPr/>
        </p:nvSpPr>
        <p:spPr>
          <a:xfrm>
            <a:off x="2321848" y="2085007"/>
            <a:ext cx="250838" cy="48091"/>
          </a:xfrm>
          <a:prstGeom prst="rect">
            <a:avLst/>
          </a:prstGeom>
          <a:solidFill>
            <a:srgbClr val="FFC00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8" name="Rectangle 357">
            <a:extLst>
              <a:ext uri="{FF2B5EF4-FFF2-40B4-BE49-F238E27FC236}">
                <a16:creationId xmlns:a16="http://schemas.microsoft.com/office/drawing/2014/main" id="{E9764A1B-5B6F-4920-A8D3-C28007E563B0}"/>
              </a:ext>
            </a:extLst>
          </p:cNvPr>
          <p:cNvSpPr/>
          <p:nvPr/>
        </p:nvSpPr>
        <p:spPr>
          <a:xfrm>
            <a:off x="2321848" y="2036917"/>
            <a:ext cx="250838" cy="48091"/>
          </a:xfrm>
          <a:prstGeom prst="rect">
            <a:avLst/>
          </a:prstGeom>
          <a:solidFill>
            <a:srgbClr val="FFC00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9" name="Rectangle 358">
            <a:extLst>
              <a:ext uri="{FF2B5EF4-FFF2-40B4-BE49-F238E27FC236}">
                <a16:creationId xmlns:a16="http://schemas.microsoft.com/office/drawing/2014/main" id="{C6E70454-1AC4-4DA7-B3B3-BD9DA5B9A8CD}"/>
              </a:ext>
            </a:extLst>
          </p:cNvPr>
          <p:cNvSpPr/>
          <p:nvPr/>
        </p:nvSpPr>
        <p:spPr>
          <a:xfrm>
            <a:off x="2321848" y="2133098"/>
            <a:ext cx="250838" cy="48091"/>
          </a:xfrm>
          <a:prstGeom prst="rect">
            <a:avLst/>
          </a:prstGeom>
          <a:solidFill>
            <a:srgbClr val="FFC00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0" name="Rectangle 359">
            <a:extLst>
              <a:ext uri="{FF2B5EF4-FFF2-40B4-BE49-F238E27FC236}">
                <a16:creationId xmlns:a16="http://schemas.microsoft.com/office/drawing/2014/main" id="{4ABA4AFF-B473-4404-91EB-3E56704781D2}"/>
              </a:ext>
            </a:extLst>
          </p:cNvPr>
          <p:cNvSpPr/>
          <p:nvPr/>
        </p:nvSpPr>
        <p:spPr>
          <a:xfrm>
            <a:off x="2319142" y="2084945"/>
            <a:ext cx="125420" cy="48091"/>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1" name="Rectangle 360">
            <a:extLst>
              <a:ext uri="{FF2B5EF4-FFF2-40B4-BE49-F238E27FC236}">
                <a16:creationId xmlns:a16="http://schemas.microsoft.com/office/drawing/2014/main" id="{53ED67D2-946D-4A5D-944C-B4C5C861FE9C}"/>
              </a:ext>
            </a:extLst>
          </p:cNvPr>
          <p:cNvSpPr/>
          <p:nvPr/>
        </p:nvSpPr>
        <p:spPr>
          <a:xfrm>
            <a:off x="2319142" y="2036855"/>
            <a:ext cx="125420" cy="48091"/>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2" name="Rectangle 361">
            <a:extLst>
              <a:ext uri="{FF2B5EF4-FFF2-40B4-BE49-F238E27FC236}">
                <a16:creationId xmlns:a16="http://schemas.microsoft.com/office/drawing/2014/main" id="{F1D813CA-6BA0-441C-AD87-D3946600D1C8}"/>
              </a:ext>
            </a:extLst>
          </p:cNvPr>
          <p:cNvSpPr/>
          <p:nvPr/>
        </p:nvSpPr>
        <p:spPr>
          <a:xfrm>
            <a:off x="2319142" y="2133036"/>
            <a:ext cx="125420" cy="48091"/>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9" name="Rectangle 398">
            <a:extLst>
              <a:ext uri="{FF2B5EF4-FFF2-40B4-BE49-F238E27FC236}">
                <a16:creationId xmlns:a16="http://schemas.microsoft.com/office/drawing/2014/main" id="{CF3245B7-8F60-423E-BE5C-DB3DA14C825F}"/>
              </a:ext>
            </a:extLst>
          </p:cNvPr>
          <p:cNvSpPr/>
          <p:nvPr/>
        </p:nvSpPr>
        <p:spPr>
          <a:xfrm rot="10800000">
            <a:off x="2415648" y="3012608"/>
            <a:ext cx="252057" cy="46918"/>
          </a:xfrm>
          <a:prstGeom prst="rect">
            <a:avLst/>
          </a:prstGeom>
          <a:solidFill>
            <a:srgbClr val="FF000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0" name="Rectangle 399">
            <a:extLst>
              <a:ext uri="{FF2B5EF4-FFF2-40B4-BE49-F238E27FC236}">
                <a16:creationId xmlns:a16="http://schemas.microsoft.com/office/drawing/2014/main" id="{60D17E3C-A620-4041-96D0-18587B22F691}"/>
              </a:ext>
            </a:extLst>
          </p:cNvPr>
          <p:cNvSpPr/>
          <p:nvPr/>
        </p:nvSpPr>
        <p:spPr>
          <a:xfrm rot="10800000">
            <a:off x="2542389" y="3012608"/>
            <a:ext cx="126028" cy="46918"/>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1" name="Rectangle 400">
            <a:extLst>
              <a:ext uri="{FF2B5EF4-FFF2-40B4-BE49-F238E27FC236}">
                <a16:creationId xmlns:a16="http://schemas.microsoft.com/office/drawing/2014/main" id="{9E71BAA3-C138-4948-9897-3CA0BB54A7EB}"/>
              </a:ext>
            </a:extLst>
          </p:cNvPr>
          <p:cNvSpPr/>
          <p:nvPr/>
        </p:nvSpPr>
        <p:spPr>
          <a:xfrm>
            <a:off x="2290090" y="3012407"/>
            <a:ext cx="252057" cy="46918"/>
          </a:xfrm>
          <a:prstGeom prst="rect">
            <a:avLst/>
          </a:prstGeom>
          <a:solidFill>
            <a:srgbClr val="00B0F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2" name="Rectangle 401">
            <a:extLst>
              <a:ext uri="{FF2B5EF4-FFF2-40B4-BE49-F238E27FC236}">
                <a16:creationId xmlns:a16="http://schemas.microsoft.com/office/drawing/2014/main" id="{5E4D8542-A7B6-4A99-9A8E-9FD639CA068A}"/>
              </a:ext>
            </a:extLst>
          </p:cNvPr>
          <p:cNvSpPr/>
          <p:nvPr/>
        </p:nvSpPr>
        <p:spPr>
          <a:xfrm>
            <a:off x="2289375" y="3012407"/>
            <a:ext cx="126028" cy="46918"/>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3" name="Rectangle 402">
            <a:extLst>
              <a:ext uri="{FF2B5EF4-FFF2-40B4-BE49-F238E27FC236}">
                <a16:creationId xmlns:a16="http://schemas.microsoft.com/office/drawing/2014/main" id="{8CC61384-C99A-48A2-BFD5-C10B04D5DCB8}"/>
              </a:ext>
            </a:extLst>
          </p:cNvPr>
          <p:cNvSpPr/>
          <p:nvPr/>
        </p:nvSpPr>
        <p:spPr>
          <a:xfrm rot="10800000">
            <a:off x="2415387" y="3060647"/>
            <a:ext cx="252057" cy="46918"/>
          </a:xfrm>
          <a:prstGeom prst="rect">
            <a:avLst/>
          </a:prstGeom>
          <a:solidFill>
            <a:srgbClr val="FF000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4" name="Rectangle 403">
            <a:extLst>
              <a:ext uri="{FF2B5EF4-FFF2-40B4-BE49-F238E27FC236}">
                <a16:creationId xmlns:a16="http://schemas.microsoft.com/office/drawing/2014/main" id="{878ED88B-905B-46F8-A424-3ED83262273A}"/>
              </a:ext>
            </a:extLst>
          </p:cNvPr>
          <p:cNvSpPr/>
          <p:nvPr/>
        </p:nvSpPr>
        <p:spPr>
          <a:xfrm rot="10800000">
            <a:off x="2542128" y="3060647"/>
            <a:ext cx="126028" cy="46918"/>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5" name="Rectangle 404">
            <a:extLst>
              <a:ext uri="{FF2B5EF4-FFF2-40B4-BE49-F238E27FC236}">
                <a16:creationId xmlns:a16="http://schemas.microsoft.com/office/drawing/2014/main" id="{E4BB27CA-9808-42BA-AB74-D60F1626F191}"/>
              </a:ext>
            </a:extLst>
          </p:cNvPr>
          <p:cNvSpPr/>
          <p:nvPr/>
        </p:nvSpPr>
        <p:spPr>
          <a:xfrm>
            <a:off x="2289829" y="3060445"/>
            <a:ext cx="252057" cy="46918"/>
          </a:xfrm>
          <a:prstGeom prst="rect">
            <a:avLst/>
          </a:prstGeom>
          <a:solidFill>
            <a:srgbClr val="00B0F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6" name="Rectangle 405">
            <a:extLst>
              <a:ext uri="{FF2B5EF4-FFF2-40B4-BE49-F238E27FC236}">
                <a16:creationId xmlns:a16="http://schemas.microsoft.com/office/drawing/2014/main" id="{EF12C01D-43B5-4D9D-908B-123122C8355D}"/>
              </a:ext>
            </a:extLst>
          </p:cNvPr>
          <p:cNvSpPr/>
          <p:nvPr/>
        </p:nvSpPr>
        <p:spPr>
          <a:xfrm>
            <a:off x="2289114" y="3060445"/>
            <a:ext cx="126028" cy="46918"/>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7" name="Rectangle 406">
            <a:extLst>
              <a:ext uri="{FF2B5EF4-FFF2-40B4-BE49-F238E27FC236}">
                <a16:creationId xmlns:a16="http://schemas.microsoft.com/office/drawing/2014/main" id="{8ABA5A57-D273-4E85-9777-0263F24C12DC}"/>
              </a:ext>
            </a:extLst>
          </p:cNvPr>
          <p:cNvSpPr/>
          <p:nvPr/>
        </p:nvSpPr>
        <p:spPr>
          <a:xfrm rot="10800000">
            <a:off x="2415517" y="3104802"/>
            <a:ext cx="252057" cy="46918"/>
          </a:xfrm>
          <a:prstGeom prst="rect">
            <a:avLst/>
          </a:prstGeom>
          <a:solidFill>
            <a:srgbClr val="FF000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8" name="Rectangle 407">
            <a:extLst>
              <a:ext uri="{FF2B5EF4-FFF2-40B4-BE49-F238E27FC236}">
                <a16:creationId xmlns:a16="http://schemas.microsoft.com/office/drawing/2014/main" id="{88EBC3BC-10BD-4F0A-91E1-5E72D1020D85}"/>
              </a:ext>
            </a:extLst>
          </p:cNvPr>
          <p:cNvSpPr/>
          <p:nvPr/>
        </p:nvSpPr>
        <p:spPr>
          <a:xfrm rot="10800000">
            <a:off x="2542258" y="3104802"/>
            <a:ext cx="126028" cy="46918"/>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9" name="Rectangle 408">
            <a:extLst>
              <a:ext uri="{FF2B5EF4-FFF2-40B4-BE49-F238E27FC236}">
                <a16:creationId xmlns:a16="http://schemas.microsoft.com/office/drawing/2014/main" id="{0530C014-846D-451E-A70E-22D330B2663F}"/>
              </a:ext>
            </a:extLst>
          </p:cNvPr>
          <p:cNvSpPr/>
          <p:nvPr/>
        </p:nvSpPr>
        <p:spPr>
          <a:xfrm>
            <a:off x="2289959" y="3104601"/>
            <a:ext cx="252057" cy="46918"/>
          </a:xfrm>
          <a:prstGeom prst="rect">
            <a:avLst/>
          </a:prstGeom>
          <a:solidFill>
            <a:srgbClr val="00B0F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10" name="Rectangle 409">
            <a:extLst>
              <a:ext uri="{FF2B5EF4-FFF2-40B4-BE49-F238E27FC236}">
                <a16:creationId xmlns:a16="http://schemas.microsoft.com/office/drawing/2014/main" id="{983EEA26-3A0D-424A-9427-D47B76E2D5C9}"/>
              </a:ext>
            </a:extLst>
          </p:cNvPr>
          <p:cNvSpPr/>
          <p:nvPr/>
        </p:nvSpPr>
        <p:spPr>
          <a:xfrm>
            <a:off x="2289244" y="3104601"/>
            <a:ext cx="126028" cy="46918"/>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45" name="Rectangle 444">
            <a:extLst>
              <a:ext uri="{FF2B5EF4-FFF2-40B4-BE49-F238E27FC236}">
                <a16:creationId xmlns:a16="http://schemas.microsoft.com/office/drawing/2014/main" id="{EE5B4CBB-7952-417B-BB45-E970BED9624E}"/>
              </a:ext>
            </a:extLst>
          </p:cNvPr>
          <p:cNvSpPr/>
          <p:nvPr/>
        </p:nvSpPr>
        <p:spPr>
          <a:xfrm rot="10800000">
            <a:off x="2441056" y="6191579"/>
            <a:ext cx="251309" cy="47779"/>
          </a:xfrm>
          <a:prstGeom prst="rect">
            <a:avLst/>
          </a:prstGeom>
          <a:solidFill>
            <a:srgbClr val="FF000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46" name="Rectangle 445">
            <a:extLst>
              <a:ext uri="{FF2B5EF4-FFF2-40B4-BE49-F238E27FC236}">
                <a16:creationId xmlns:a16="http://schemas.microsoft.com/office/drawing/2014/main" id="{04E207E3-4199-4DBF-A0C8-628DDCF4E39B}"/>
              </a:ext>
            </a:extLst>
          </p:cNvPr>
          <p:cNvSpPr/>
          <p:nvPr/>
        </p:nvSpPr>
        <p:spPr>
          <a:xfrm rot="10800000">
            <a:off x="2441056" y="6239358"/>
            <a:ext cx="251309" cy="47779"/>
          </a:xfrm>
          <a:prstGeom prst="rect">
            <a:avLst/>
          </a:prstGeom>
          <a:solidFill>
            <a:srgbClr val="FF000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47" name="Rectangle 446">
            <a:extLst>
              <a:ext uri="{FF2B5EF4-FFF2-40B4-BE49-F238E27FC236}">
                <a16:creationId xmlns:a16="http://schemas.microsoft.com/office/drawing/2014/main" id="{679D408B-3044-4DA6-BFBC-4822CCB1F93C}"/>
              </a:ext>
            </a:extLst>
          </p:cNvPr>
          <p:cNvSpPr/>
          <p:nvPr/>
        </p:nvSpPr>
        <p:spPr>
          <a:xfrm rot="10800000">
            <a:off x="2441056" y="6143800"/>
            <a:ext cx="251309" cy="47779"/>
          </a:xfrm>
          <a:prstGeom prst="rect">
            <a:avLst/>
          </a:prstGeom>
          <a:solidFill>
            <a:srgbClr val="FF000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48" name="Rectangle 447">
            <a:extLst>
              <a:ext uri="{FF2B5EF4-FFF2-40B4-BE49-F238E27FC236}">
                <a16:creationId xmlns:a16="http://schemas.microsoft.com/office/drawing/2014/main" id="{E292390F-6DA2-4D4B-9D54-ADA190A2E583}"/>
              </a:ext>
            </a:extLst>
          </p:cNvPr>
          <p:cNvSpPr/>
          <p:nvPr/>
        </p:nvSpPr>
        <p:spPr>
          <a:xfrm rot="10800000">
            <a:off x="2567421" y="6191579"/>
            <a:ext cx="125655" cy="47779"/>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49" name="Rectangle 448">
            <a:extLst>
              <a:ext uri="{FF2B5EF4-FFF2-40B4-BE49-F238E27FC236}">
                <a16:creationId xmlns:a16="http://schemas.microsoft.com/office/drawing/2014/main" id="{A845ED1B-F74E-4B4C-A475-A6CA9288D2BF}"/>
              </a:ext>
            </a:extLst>
          </p:cNvPr>
          <p:cNvSpPr/>
          <p:nvPr/>
        </p:nvSpPr>
        <p:spPr>
          <a:xfrm rot="10800000">
            <a:off x="2567421" y="6239358"/>
            <a:ext cx="125655" cy="47779"/>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50" name="Rectangle 449">
            <a:extLst>
              <a:ext uri="{FF2B5EF4-FFF2-40B4-BE49-F238E27FC236}">
                <a16:creationId xmlns:a16="http://schemas.microsoft.com/office/drawing/2014/main" id="{A44344A3-B288-42BC-9F3A-8118B3565118}"/>
              </a:ext>
            </a:extLst>
          </p:cNvPr>
          <p:cNvSpPr/>
          <p:nvPr/>
        </p:nvSpPr>
        <p:spPr>
          <a:xfrm rot="10800000">
            <a:off x="2567421" y="6143800"/>
            <a:ext cx="125655" cy="47779"/>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51" name="Rectangle 450">
            <a:extLst>
              <a:ext uri="{FF2B5EF4-FFF2-40B4-BE49-F238E27FC236}">
                <a16:creationId xmlns:a16="http://schemas.microsoft.com/office/drawing/2014/main" id="{A38FE7E9-9F13-41C2-9918-4C1A077CC47F}"/>
              </a:ext>
            </a:extLst>
          </p:cNvPr>
          <p:cNvSpPr/>
          <p:nvPr/>
        </p:nvSpPr>
        <p:spPr>
          <a:xfrm>
            <a:off x="2315869" y="6143595"/>
            <a:ext cx="251309" cy="47779"/>
          </a:xfrm>
          <a:prstGeom prst="rect">
            <a:avLst/>
          </a:prstGeom>
          <a:solidFill>
            <a:srgbClr val="00B05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52" name="Rectangle 451">
            <a:extLst>
              <a:ext uri="{FF2B5EF4-FFF2-40B4-BE49-F238E27FC236}">
                <a16:creationId xmlns:a16="http://schemas.microsoft.com/office/drawing/2014/main" id="{7397745A-1721-46B8-A6A0-74756562B307}"/>
              </a:ext>
            </a:extLst>
          </p:cNvPr>
          <p:cNvSpPr/>
          <p:nvPr/>
        </p:nvSpPr>
        <p:spPr>
          <a:xfrm>
            <a:off x="2315869" y="6239153"/>
            <a:ext cx="251309" cy="47779"/>
          </a:xfrm>
          <a:prstGeom prst="rect">
            <a:avLst/>
          </a:prstGeom>
          <a:solidFill>
            <a:srgbClr val="00B05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53" name="Rectangle 452">
            <a:extLst>
              <a:ext uri="{FF2B5EF4-FFF2-40B4-BE49-F238E27FC236}">
                <a16:creationId xmlns:a16="http://schemas.microsoft.com/office/drawing/2014/main" id="{9FFC2CFC-A641-4121-BD92-1CE5ACEBA18C}"/>
              </a:ext>
            </a:extLst>
          </p:cNvPr>
          <p:cNvSpPr/>
          <p:nvPr/>
        </p:nvSpPr>
        <p:spPr>
          <a:xfrm>
            <a:off x="2315869" y="6191374"/>
            <a:ext cx="251309" cy="47779"/>
          </a:xfrm>
          <a:prstGeom prst="rect">
            <a:avLst/>
          </a:prstGeom>
          <a:solidFill>
            <a:srgbClr val="00B05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54" name="Rectangle 453">
            <a:extLst>
              <a:ext uri="{FF2B5EF4-FFF2-40B4-BE49-F238E27FC236}">
                <a16:creationId xmlns:a16="http://schemas.microsoft.com/office/drawing/2014/main" id="{D7C4D2D4-745E-4A76-9512-1F07499C7EB2}"/>
              </a:ext>
            </a:extLst>
          </p:cNvPr>
          <p:cNvSpPr/>
          <p:nvPr/>
        </p:nvSpPr>
        <p:spPr>
          <a:xfrm>
            <a:off x="2315159" y="6143595"/>
            <a:ext cx="125655" cy="47779"/>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55" name="Rectangle 454">
            <a:extLst>
              <a:ext uri="{FF2B5EF4-FFF2-40B4-BE49-F238E27FC236}">
                <a16:creationId xmlns:a16="http://schemas.microsoft.com/office/drawing/2014/main" id="{ADED9526-5F4E-4A15-A9FB-0FDDF57D1531}"/>
              </a:ext>
            </a:extLst>
          </p:cNvPr>
          <p:cNvSpPr/>
          <p:nvPr/>
        </p:nvSpPr>
        <p:spPr>
          <a:xfrm>
            <a:off x="2315159" y="6239153"/>
            <a:ext cx="125655" cy="47779"/>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56" name="Rectangle 455">
            <a:extLst>
              <a:ext uri="{FF2B5EF4-FFF2-40B4-BE49-F238E27FC236}">
                <a16:creationId xmlns:a16="http://schemas.microsoft.com/office/drawing/2014/main" id="{FA65DC32-96CB-48F7-A6B0-5B8D1344D874}"/>
              </a:ext>
            </a:extLst>
          </p:cNvPr>
          <p:cNvSpPr/>
          <p:nvPr/>
        </p:nvSpPr>
        <p:spPr>
          <a:xfrm>
            <a:off x="2315159" y="6191374"/>
            <a:ext cx="125655" cy="47779"/>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57" name="Rectangle 456">
            <a:extLst>
              <a:ext uri="{FF2B5EF4-FFF2-40B4-BE49-F238E27FC236}">
                <a16:creationId xmlns:a16="http://schemas.microsoft.com/office/drawing/2014/main" id="{9F420ABE-340F-4EBC-B969-8EA2639EC828}"/>
              </a:ext>
            </a:extLst>
          </p:cNvPr>
          <p:cNvSpPr/>
          <p:nvPr/>
        </p:nvSpPr>
        <p:spPr>
          <a:xfrm>
            <a:off x="3272081" y="2983638"/>
            <a:ext cx="252241" cy="51561"/>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58" name="Rectangle 457">
            <a:extLst>
              <a:ext uri="{FF2B5EF4-FFF2-40B4-BE49-F238E27FC236}">
                <a16:creationId xmlns:a16="http://schemas.microsoft.com/office/drawing/2014/main" id="{C01A1723-CB62-4E1B-8214-A954E16FA851}"/>
              </a:ext>
            </a:extLst>
          </p:cNvPr>
          <p:cNvSpPr/>
          <p:nvPr/>
        </p:nvSpPr>
        <p:spPr>
          <a:xfrm>
            <a:off x="3272081" y="2932078"/>
            <a:ext cx="252241" cy="51561"/>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59" name="Rectangle 458">
            <a:extLst>
              <a:ext uri="{FF2B5EF4-FFF2-40B4-BE49-F238E27FC236}">
                <a16:creationId xmlns:a16="http://schemas.microsoft.com/office/drawing/2014/main" id="{E3003E78-57B3-49A8-B9CE-36D2F5327782}"/>
              </a:ext>
            </a:extLst>
          </p:cNvPr>
          <p:cNvSpPr/>
          <p:nvPr/>
        </p:nvSpPr>
        <p:spPr>
          <a:xfrm>
            <a:off x="3272081" y="3086760"/>
            <a:ext cx="252241" cy="51561"/>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60" name="Rectangle 459">
            <a:extLst>
              <a:ext uri="{FF2B5EF4-FFF2-40B4-BE49-F238E27FC236}">
                <a16:creationId xmlns:a16="http://schemas.microsoft.com/office/drawing/2014/main" id="{17EFFE49-97AF-4F51-B33D-9E37DE67184F}"/>
              </a:ext>
            </a:extLst>
          </p:cNvPr>
          <p:cNvSpPr/>
          <p:nvPr/>
        </p:nvSpPr>
        <p:spPr>
          <a:xfrm>
            <a:off x="3272081" y="3035199"/>
            <a:ext cx="252241" cy="51561"/>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61" name="Rectangle 460">
            <a:extLst>
              <a:ext uri="{FF2B5EF4-FFF2-40B4-BE49-F238E27FC236}">
                <a16:creationId xmlns:a16="http://schemas.microsoft.com/office/drawing/2014/main" id="{9BB4D263-9137-459A-BC7D-B5C0985A5B96}"/>
              </a:ext>
            </a:extLst>
          </p:cNvPr>
          <p:cNvSpPr/>
          <p:nvPr/>
        </p:nvSpPr>
        <p:spPr>
          <a:xfrm>
            <a:off x="3271366" y="2983638"/>
            <a:ext cx="126120" cy="51561"/>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62" name="Rectangle 461">
            <a:extLst>
              <a:ext uri="{FF2B5EF4-FFF2-40B4-BE49-F238E27FC236}">
                <a16:creationId xmlns:a16="http://schemas.microsoft.com/office/drawing/2014/main" id="{59282BED-58C4-4B1C-B8B8-40801BC8A0EF}"/>
              </a:ext>
            </a:extLst>
          </p:cNvPr>
          <p:cNvSpPr/>
          <p:nvPr/>
        </p:nvSpPr>
        <p:spPr>
          <a:xfrm>
            <a:off x="3271366" y="2932078"/>
            <a:ext cx="126120" cy="51561"/>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63" name="Rectangle 462">
            <a:extLst>
              <a:ext uri="{FF2B5EF4-FFF2-40B4-BE49-F238E27FC236}">
                <a16:creationId xmlns:a16="http://schemas.microsoft.com/office/drawing/2014/main" id="{7A853105-81AC-4FAF-96E2-EE6902982063}"/>
              </a:ext>
            </a:extLst>
          </p:cNvPr>
          <p:cNvSpPr/>
          <p:nvPr/>
        </p:nvSpPr>
        <p:spPr>
          <a:xfrm>
            <a:off x="3271366" y="3086760"/>
            <a:ext cx="126120" cy="51561"/>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64" name="Rectangle 463">
            <a:extLst>
              <a:ext uri="{FF2B5EF4-FFF2-40B4-BE49-F238E27FC236}">
                <a16:creationId xmlns:a16="http://schemas.microsoft.com/office/drawing/2014/main" id="{5B2394BA-EC36-4F65-A4CE-6435ACD14904}"/>
              </a:ext>
            </a:extLst>
          </p:cNvPr>
          <p:cNvSpPr/>
          <p:nvPr/>
        </p:nvSpPr>
        <p:spPr>
          <a:xfrm>
            <a:off x="3271366" y="3035199"/>
            <a:ext cx="126120" cy="51561"/>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65" name="Rectangle 464">
            <a:extLst>
              <a:ext uri="{FF2B5EF4-FFF2-40B4-BE49-F238E27FC236}">
                <a16:creationId xmlns:a16="http://schemas.microsoft.com/office/drawing/2014/main" id="{8B7BA7FC-1A87-4D9C-A6CC-52654D6D2A2D}"/>
              </a:ext>
            </a:extLst>
          </p:cNvPr>
          <p:cNvSpPr/>
          <p:nvPr/>
        </p:nvSpPr>
        <p:spPr>
          <a:xfrm>
            <a:off x="3272081" y="3138122"/>
            <a:ext cx="252241" cy="51561"/>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66" name="Rectangle 465">
            <a:extLst>
              <a:ext uri="{FF2B5EF4-FFF2-40B4-BE49-F238E27FC236}">
                <a16:creationId xmlns:a16="http://schemas.microsoft.com/office/drawing/2014/main" id="{F8975141-58C7-464C-AC75-94F3743689AA}"/>
              </a:ext>
            </a:extLst>
          </p:cNvPr>
          <p:cNvSpPr/>
          <p:nvPr/>
        </p:nvSpPr>
        <p:spPr>
          <a:xfrm>
            <a:off x="3271366" y="3138122"/>
            <a:ext cx="126120" cy="51561"/>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467" name="Group 466">
            <a:extLst>
              <a:ext uri="{FF2B5EF4-FFF2-40B4-BE49-F238E27FC236}">
                <a16:creationId xmlns:a16="http://schemas.microsoft.com/office/drawing/2014/main" id="{D1F41238-E4CE-49C0-8C60-0A18B512722D}"/>
              </a:ext>
            </a:extLst>
          </p:cNvPr>
          <p:cNvGrpSpPr/>
          <p:nvPr/>
        </p:nvGrpSpPr>
        <p:grpSpPr>
          <a:xfrm>
            <a:off x="3270650" y="6048121"/>
            <a:ext cx="252956" cy="257605"/>
            <a:chOff x="2758274" y="2037806"/>
            <a:chExt cx="274320" cy="319793"/>
          </a:xfrm>
        </p:grpSpPr>
        <p:sp>
          <p:nvSpPr>
            <p:cNvPr id="468" name="Rectangle 467">
              <a:extLst>
                <a:ext uri="{FF2B5EF4-FFF2-40B4-BE49-F238E27FC236}">
                  <a16:creationId xmlns:a16="http://schemas.microsoft.com/office/drawing/2014/main" id="{89A292A9-9461-4ABD-9197-5DE3182047EC}"/>
                </a:ext>
              </a:extLst>
            </p:cNvPr>
            <p:cNvSpPr/>
            <p:nvPr/>
          </p:nvSpPr>
          <p:spPr>
            <a:xfrm>
              <a:off x="2759050" y="2101814"/>
              <a:ext cx="273544" cy="64008"/>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69" name="Rectangle 468">
              <a:extLst>
                <a:ext uri="{FF2B5EF4-FFF2-40B4-BE49-F238E27FC236}">
                  <a16:creationId xmlns:a16="http://schemas.microsoft.com/office/drawing/2014/main" id="{843C20EE-4E8F-4C8A-8AAD-D86CA7438CDA}"/>
                </a:ext>
              </a:extLst>
            </p:cNvPr>
            <p:cNvSpPr/>
            <p:nvPr/>
          </p:nvSpPr>
          <p:spPr>
            <a:xfrm>
              <a:off x="2759050" y="2037806"/>
              <a:ext cx="273544" cy="64008"/>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0" name="Rectangle 469">
              <a:extLst>
                <a:ext uri="{FF2B5EF4-FFF2-40B4-BE49-F238E27FC236}">
                  <a16:creationId xmlns:a16="http://schemas.microsoft.com/office/drawing/2014/main" id="{BBDA16BE-1431-413A-B497-701A17048145}"/>
                </a:ext>
              </a:extLst>
            </p:cNvPr>
            <p:cNvSpPr/>
            <p:nvPr/>
          </p:nvSpPr>
          <p:spPr>
            <a:xfrm>
              <a:off x="2759050" y="2229830"/>
              <a:ext cx="273544" cy="64008"/>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1" name="Rectangle 470">
              <a:extLst>
                <a:ext uri="{FF2B5EF4-FFF2-40B4-BE49-F238E27FC236}">
                  <a16:creationId xmlns:a16="http://schemas.microsoft.com/office/drawing/2014/main" id="{CEF82287-DE42-40A0-AC23-945D170D9A01}"/>
                </a:ext>
              </a:extLst>
            </p:cNvPr>
            <p:cNvSpPr/>
            <p:nvPr/>
          </p:nvSpPr>
          <p:spPr>
            <a:xfrm>
              <a:off x="2759050" y="2165822"/>
              <a:ext cx="273544" cy="64008"/>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2" name="Rectangle 471">
              <a:extLst>
                <a:ext uri="{FF2B5EF4-FFF2-40B4-BE49-F238E27FC236}">
                  <a16:creationId xmlns:a16="http://schemas.microsoft.com/office/drawing/2014/main" id="{00523AE6-A96D-481E-BFFB-C0C029DEC496}"/>
                </a:ext>
              </a:extLst>
            </p:cNvPr>
            <p:cNvSpPr/>
            <p:nvPr/>
          </p:nvSpPr>
          <p:spPr>
            <a:xfrm>
              <a:off x="2758274" y="2101814"/>
              <a:ext cx="136772" cy="64008"/>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3" name="Rectangle 472">
              <a:extLst>
                <a:ext uri="{FF2B5EF4-FFF2-40B4-BE49-F238E27FC236}">
                  <a16:creationId xmlns:a16="http://schemas.microsoft.com/office/drawing/2014/main" id="{112B4ED8-E120-402D-BC6B-797331F6267C}"/>
                </a:ext>
              </a:extLst>
            </p:cNvPr>
            <p:cNvSpPr/>
            <p:nvPr/>
          </p:nvSpPr>
          <p:spPr>
            <a:xfrm>
              <a:off x="2758274" y="2037806"/>
              <a:ext cx="136772" cy="64008"/>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4" name="Rectangle 473">
              <a:extLst>
                <a:ext uri="{FF2B5EF4-FFF2-40B4-BE49-F238E27FC236}">
                  <a16:creationId xmlns:a16="http://schemas.microsoft.com/office/drawing/2014/main" id="{C3403527-2FCB-4D22-9CEB-6DFD5602DF59}"/>
                </a:ext>
              </a:extLst>
            </p:cNvPr>
            <p:cNvSpPr/>
            <p:nvPr/>
          </p:nvSpPr>
          <p:spPr>
            <a:xfrm>
              <a:off x="2758274" y="2229830"/>
              <a:ext cx="136772" cy="64008"/>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5" name="Rectangle 474">
              <a:extLst>
                <a:ext uri="{FF2B5EF4-FFF2-40B4-BE49-F238E27FC236}">
                  <a16:creationId xmlns:a16="http://schemas.microsoft.com/office/drawing/2014/main" id="{4796CF7C-78A9-4B54-B838-00B5AA1A24A4}"/>
                </a:ext>
              </a:extLst>
            </p:cNvPr>
            <p:cNvSpPr/>
            <p:nvPr/>
          </p:nvSpPr>
          <p:spPr>
            <a:xfrm>
              <a:off x="2758274" y="2165822"/>
              <a:ext cx="136772" cy="64008"/>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6" name="Rectangle 475">
              <a:extLst>
                <a:ext uri="{FF2B5EF4-FFF2-40B4-BE49-F238E27FC236}">
                  <a16:creationId xmlns:a16="http://schemas.microsoft.com/office/drawing/2014/main" id="{04A2E6A6-7508-47BC-B69D-BE41B3EE8E32}"/>
                </a:ext>
              </a:extLst>
            </p:cNvPr>
            <p:cNvSpPr/>
            <p:nvPr/>
          </p:nvSpPr>
          <p:spPr>
            <a:xfrm>
              <a:off x="2759050" y="2293591"/>
              <a:ext cx="273544" cy="64008"/>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7" name="Rectangle 476">
              <a:extLst>
                <a:ext uri="{FF2B5EF4-FFF2-40B4-BE49-F238E27FC236}">
                  <a16:creationId xmlns:a16="http://schemas.microsoft.com/office/drawing/2014/main" id="{96E44091-50BB-4282-B28C-60192DC4B022}"/>
                </a:ext>
              </a:extLst>
            </p:cNvPr>
            <p:cNvSpPr/>
            <p:nvPr/>
          </p:nvSpPr>
          <p:spPr>
            <a:xfrm>
              <a:off x="2758274" y="2293591"/>
              <a:ext cx="136772" cy="64008"/>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478" name="Group 477">
            <a:extLst>
              <a:ext uri="{FF2B5EF4-FFF2-40B4-BE49-F238E27FC236}">
                <a16:creationId xmlns:a16="http://schemas.microsoft.com/office/drawing/2014/main" id="{CB8B3B4F-C8C9-40E3-8F61-B9F8AE485A14}"/>
              </a:ext>
            </a:extLst>
          </p:cNvPr>
          <p:cNvGrpSpPr/>
          <p:nvPr/>
        </p:nvGrpSpPr>
        <p:grpSpPr>
          <a:xfrm>
            <a:off x="3277107" y="5105072"/>
            <a:ext cx="252956" cy="206243"/>
            <a:chOff x="2880302" y="2022763"/>
            <a:chExt cx="492028" cy="474719"/>
          </a:xfrm>
        </p:grpSpPr>
        <p:sp>
          <p:nvSpPr>
            <p:cNvPr id="479" name="Rectangle 478">
              <a:extLst>
                <a:ext uri="{FF2B5EF4-FFF2-40B4-BE49-F238E27FC236}">
                  <a16:creationId xmlns:a16="http://schemas.microsoft.com/office/drawing/2014/main" id="{19118501-22B7-4121-9AD5-336BF25D1121}"/>
                </a:ext>
              </a:extLst>
            </p:cNvPr>
            <p:cNvSpPr/>
            <p:nvPr/>
          </p:nvSpPr>
          <p:spPr>
            <a:xfrm>
              <a:off x="2881693" y="2141443"/>
              <a:ext cx="490637" cy="118679"/>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80" name="Rectangle 479">
              <a:extLst>
                <a:ext uri="{FF2B5EF4-FFF2-40B4-BE49-F238E27FC236}">
                  <a16:creationId xmlns:a16="http://schemas.microsoft.com/office/drawing/2014/main" id="{FD654C29-E88C-46A9-A532-A89D0F7CCBCD}"/>
                </a:ext>
              </a:extLst>
            </p:cNvPr>
            <p:cNvSpPr/>
            <p:nvPr/>
          </p:nvSpPr>
          <p:spPr>
            <a:xfrm>
              <a:off x="2881693" y="2022763"/>
              <a:ext cx="490637" cy="118679"/>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81" name="Rectangle 480">
              <a:extLst>
                <a:ext uri="{FF2B5EF4-FFF2-40B4-BE49-F238E27FC236}">
                  <a16:creationId xmlns:a16="http://schemas.microsoft.com/office/drawing/2014/main" id="{2A531A42-F443-4029-B9B9-521A36DE4FBE}"/>
                </a:ext>
              </a:extLst>
            </p:cNvPr>
            <p:cNvSpPr/>
            <p:nvPr/>
          </p:nvSpPr>
          <p:spPr>
            <a:xfrm>
              <a:off x="2881693" y="2378803"/>
              <a:ext cx="490637" cy="118679"/>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82" name="Rectangle 481">
              <a:extLst>
                <a:ext uri="{FF2B5EF4-FFF2-40B4-BE49-F238E27FC236}">
                  <a16:creationId xmlns:a16="http://schemas.microsoft.com/office/drawing/2014/main" id="{FBE066CD-A7CC-47BC-A259-1ACCD8010697}"/>
                </a:ext>
              </a:extLst>
            </p:cNvPr>
            <p:cNvSpPr/>
            <p:nvPr/>
          </p:nvSpPr>
          <p:spPr>
            <a:xfrm>
              <a:off x="2881693" y="2260123"/>
              <a:ext cx="490637" cy="118679"/>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83" name="Rectangle 482">
              <a:extLst>
                <a:ext uri="{FF2B5EF4-FFF2-40B4-BE49-F238E27FC236}">
                  <a16:creationId xmlns:a16="http://schemas.microsoft.com/office/drawing/2014/main" id="{90E681E9-BF91-407E-9FF9-FF03EEEFEEFC}"/>
                </a:ext>
              </a:extLst>
            </p:cNvPr>
            <p:cNvSpPr/>
            <p:nvPr/>
          </p:nvSpPr>
          <p:spPr>
            <a:xfrm>
              <a:off x="2880302" y="2141443"/>
              <a:ext cx="245318" cy="118679"/>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84" name="Rectangle 483">
              <a:extLst>
                <a:ext uri="{FF2B5EF4-FFF2-40B4-BE49-F238E27FC236}">
                  <a16:creationId xmlns:a16="http://schemas.microsoft.com/office/drawing/2014/main" id="{A55149AB-7B90-4B11-8E6C-B05761BEBA9F}"/>
                </a:ext>
              </a:extLst>
            </p:cNvPr>
            <p:cNvSpPr/>
            <p:nvPr/>
          </p:nvSpPr>
          <p:spPr>
            <a:xfrm>
              <a:off x="2880302" y="2022763"/>
              <a:ext cx="245318" cy="118679"/>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85" name="Rectangle 484">
              <a:extLst>
                <a:ext uri="{FF2B5EF4-FFF2-40B4-BE49-F238E27FC236}">
                  <a16:creationId xmlns:a16="http://schemas.microsoft.com/office/drawing/2014/main" id="{DE84E254-7DFA-4EC9-9BF4-EB186A9A8ED5}"/>
                </a:ext>
              </a:extLst>
            </p:cNvPr>
            <p:cNvSpPr/>
            <p:nvPr/>
          </p:nvSpPr>
          <p:spPr>
            <a:xfrm>
              <a:off x="2880302" y="2378803"/>
              <a:ext cx="245318" cy="118679"/>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86" name="Rectangle 485">
              <a:extLst>
                <a:ext uri="{FF2B5EF4-FFF2-40B4-BE49-F238E27FC236}">
                  <a16:creationId xmlns:a16="http://schemas.microsoft.com/office/drawing/2014/main" id="{D2ABB0DA-F413-4CA4-A9AA-DD180CBE3051}"/>
                </a:ext>
              </a:extLst>
            </p:cNvPr>
            <p:cNvSpPr/>
            <p:nvPr/>
          </p:nvSpPr>
          <p:spPr>
            <a:xfrm>
              <a:off x="2880302" y="2260123"/>
              <a:ext cx="245318" cy="118679"/>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487" name="Rectangle 486">
            <a:extLst>
              <a:ext uri="{FF2B5EF4-FFF2-40B4-BE49-F238E27FC236}">
                <a16:creationId xmlns:a16="http://schemas.microsoft.com/office/drawing/2014/main" id="{C23CE28D-5B26-40E4-8B47-F0FEF7DAF7B0}"/>
              </a:ext>
            </a:extLst>
          </p:cNvPr>
          <p:cNvSpPr/>
          <p:nvPr/>
        </p:nvSpPr>
        <p:spPr>
          <a:xfrm>
            <a:off x="4290831" y="2091993"/>
            <a:ext cx="251532" cy="51692"/>
          </a:xfrm>
          <a:prstGeom prst="rect">
            <a:avLst/>
          </a:prstGeom>
          <a:solidFill>
            <a:srgbClr val="00B0F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88" name="Rectangle 487">
            <a:extLst>
              <a:ext uri="{FF2B5EF4-FFF2-40B4-BE49-F238E27FC236}">
                <a16:creationId xmlns:a16="http://schemas.microsoft.com/office/drawing/2014/main" id="{4745FD98-2248-4F61-8B5B-4C34312F32F8}"/>
              </a:ext>
            </a:extLst>
          </p:cNvPr>
          <p:cNvSpPr/>
          <p:nvPr/>
        </p:nvSpPr>
        <p:spPr>
          <a:xfrm>
            <a:off x="4290831" y="2040301"/>
            <a:ext cx="251532" cy="51692"/>
          </a:xfrm>
          <a:prstGeom prst="rect">
            <a:avLst/>
          </a:prstGeom>
          <a:solidFill>
            <a:srgbClr val="00B05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89" name="Rectangle 488">
            <a:extLst>
              <a:ext uri="{FF2B5EF4-FFF2-40B4-BE49-F238E27FC236}">
                <a16:creationId xmlns:a16="http://schemas.microsoft.com/office/drawing/2014/main" id="{1B946767-5826-4615-8789-ABC08378A9A5}"/>
              </a:ext>
            </a:extLst>
          </p:cNvPr>
          <p:cNvSpPr/>
          <p:nvPr/>
        </p:nvSpPr>
        <p:spPr>
          <a:xfrm>
            <a:off x="4290119" y="2091993"/>
            <a:ext cx="125766" cy="51692"/>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90" name="Rectangle 489">
            <a:extLst>
              <a:ext uri="{FF2B5EF4-FFF2-40B4-BE49-F238E27FC236}">
                <a16:creationId xmlns:a16="http://schemas.microsoft.com/office/drawing/2014/main" id="{3A8F5EE3-EBD2-454D-B5A3-4C99050FA220}"/>
              </a:ext>
            </a:extLst>
          </p:cNvPr>
          <p:cNvSpPr/>
          <p:nvPr/>
        </p:nvSpPr>
        <p:spPr>
          <a:xfrm>
            <a:off x="4290119" y="2040301"/>
            <a:ext cx="125766" cy="51692"/>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91" name="Rectangle 490">
            <a:extLst>
              <a:ext uri="{FF2B5EF4-FFF2-40B4-BE49-F238E27FC236}">
                <a16:creationId xmlns:a16="http://schemas.microsoft.com/office/drawing/2014/main" id="{F7E2BB7D-1C33-4D19-BCCE-E019C6A0343E}"/>
              </a:ext>
            </a:extLst>
          </p:cNvPr>
          <p:cNvSpPr/>
          <p:nvPr/>
        </p:nvSpPr>
        <p:spPr>
          <a:xfrm>
            <a:off x="4290119" y="2194852"/>
            <a:ext cx="251532" cy="51692"/>
          </a:xfrm>
          <a:prstGeom prst="rect">
            <a:avLst/>
          </a:prstGeom>
          <a:solidFill>
            <a:srgbClr val="00B0F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92" name="Rectangle 491">
            <a:extLst>
              <a:ext uri="{FF2B5EF4-FFF2-40B4-BE49-F238E27FC236}">
                <a16:creationId xmlns:a16="http://schemas.microsoft.com/office/drawing/2014/main" id="{D775BE89-8C73-4F49-986F-D5AD45FF2D33}"/>
              </a:ext>
            </a:extLst>
          </p:cNvPr>
          <p:cNvSpPr/>
          <p:nvPr/>
        </p:nvSpPr>
        <p:spPr>
          <a:xfrm>
            <a:off x="4290119" y="2143160"/>
            <a:ext cx="251532" cy="51692"/>
          </a:xfrm>
          <a:prstGeom prst="rect">
            <a:avLst/>
          </a:prstGeom>
          <a:solidFill>
            <a:srgbClr val="00B05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93" name="Rectangle 492">
            <a:extLst>
              <a:ext uri="{FF2B5EF4-FFF2-40B4-BE49-F238E27FC236}">
                <a16:creationId xmlns:a16="http://schemas.microsoft.com/office/drawing/2014/main" id="{BEF5C5A0-1FE5-4ABE-913B-A80640F810C4}"/>
              </a:ext>
            </a:extLst>
          </p:cNvPr>
          <p:cNvSpPr/>
          <p:nvPr/>
        </p:nvSpPr>
        <p:spPr>
          <a:xfrm>
            <a:off x="4289407" y="2194852"/>
            <a:ext cx="125766" cy="51692"/>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94" name="Rectangle 493">
            <a:extLst>
              <a:ext uri="{FF2B5EF4-FFF2-40B4-BE49-F238E27FC236}">
                <a16:creationId xmlns:a16="http://schemas.microsoft.com/office/drawing/2014/main" id="{5708C9A3-7FB2-49C5-95E7-806AFCF0328D}"/>
              </a:ext>
            </a:extLst>
          </p:cNvPr>
          <p:cNvSpPr/>
          <p:nvPr/>
        </p:nvSpPr>
        <p:spPr>
          <a:xfrm>
            <a:off x="4289407" y="2143160"/>
            <a:ext cx="125766" cy="51692"/>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495" name="Group 494">
            <a:extLst>
              <a:ext uri="{FF2B5EF4-FFF2-40B4-BE49-F238E27FC236}">
                <a16:creationId xmlns:a16="http://schemas.microsoft.com/office/drawing/2014/main" id="{88722666-BEA0-487C-9FA3-6D9F3CB841BD}"/>
              </a:ext>
            </a:extLst>
          </p:cNvPr>
          <p:cNvGrpSpPr/>
          <p:nvPr/>
        </p:nvGrpSpPr>
        <p:grpSpPr>
          <a:xfrm>
            <a:off x="4273485" y="2929473"/>
            <a:ext cx="252956" cy="257804"/>
            <a:chOff x="3842559" y="2002330"/>
            <a:chExt cx="492026" cy="586061"/>
          </a:xfrm>
        </p:grpSpPr>
        <p:sp>
          <p:nvSpPr>
            <p:cNvPr id="496" name="Rectangle 495">
              <a:extLst>
                <a:ext uri="{FF2B5EF4-FFF2-40B4-BE49-F238E27FC236}">
                  <a16:creationId xmlns:a16="http://schemas.microsoft.com/office/drawing/2014/main" id="{518849C1-6EFF-43B8-BA93-A50673E756DD}"/>
                </a:ext>
              </a:extLst>
            </p:cNvPr>
            <p:cNvSpPr/>
            <p:nvPr/>
          </p:nvSpPr>
          <p:spPr>
            <a:xfrm>
              <a:off x="3843948" y="2121008"/>
              <a:ext cx="490637" cy="118679"/>
            </a:xfrm>
            <a:prstGeom prst="rect">
              <a:avLst/>
            </a:prstGeom>
            <a:solidFill>
              <a:srgbClr val="00B05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97" name="Rectangle 496">
              <a:extLst>
                <a:ext uri="{FF2B5EF4-FFF2-40B4-BE49-F238E27FC236}">
                  <a16:creationId xmlns:a16="http://schemas.microsoft.com/office/drawing/2014/main" id="{1A180F58-F6E9-4943-9274-1D57FEC5B10F}"/>
                </a:ext>
              </a:extLst>
            </p:cNvPr>
            <p:cNvSpPr/>
            <p:nvPr/>
          </p:nvSpPr>
          <p:spPr>
            <a:xfrm>
              <a:off x="3843948" y="2002330"/>
              <a:ext cx="490637" cy="118679"/>
            </a:xfrm>
            <a:prstGeom prst="rect">
              <a:avLst/>
            </a:prstGeom>
            <a:solidFill>
              <a:srgbClr val="00B0F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98" name="Rectangle 497">
              <a:extLst>
                <a:ext uri="{FF2B5EF4-FFF2-40B4-BE49-F238E27FC236}">
                  <a16:creationId xmlns:a16="http://schemas.microsoft.com/office/drawing/2014/main" id="{E9CC7E27-DC67-472A-9654-757ED58841A3}"/>
                </a:ext>
              </a:extLst>
            </p:cNvPr>
            <p:cNvSpPr/>
            <p:nvPr/>
          </p:nvSpPr>
          <p:spPr>
            <a:xfrm>
              <a:off x="3843948" y="2358367"/>
              <a:ext cx="490637" cy="118679"/>
            </a:xfrm>
            <a:prstGeom prst="rect">
              <a:avLst/>
            </a:prstGeom>
            <a:solidFill>
              <a:srgbClr val="FF000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99" name="Rectangle 498">
              <a:extLst>
                <a:ext uri="{FF2B5EF4-FFF2-40B4-BE49-F238E27FC236}">
                  <a16:creationId xmlns:a16="http://schemas.microsoft.com/office/drawing/2014/main" id="{643E0A14-1CB3-43CB-B7F9-48A7B04BABF3}"/>
                </a:ext>
              </a:extLst>
            </p:cNvPr>
            <p:cNvSpPr/>
            <p:nvPr/>
          </p:nvSpPr>
          <p:spPr>
            <a:xfrm>
              <a:off x="3843948" y="2239688"/>
              <a:ext cx="490637" cy="118679"/>
            </a:xfrm>
            <a:prstGeom prst="rect">
              <a:avLst/>
            </a:prstGeom>
            <a:solidFill>
              <a:srgbClr val="FFC00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00" name="Rectangle 499">
              <a:extLst>
                <a:ext uri="{FF2B5EF4-FFF2-40B4-BE49-F238E27FC236}">
                  <a16:creationId xmlns:a16="http://schemas.microsoft.com/office/drawing/2014/main" id="{2CD4A9AD-11D8-4760-B710-0C3550CA2248}"/>
                </a:ext>
              </a:extLst>
            </p:cNvPr>
            <p:cNvSpPr/>
            <p:nvPr/>
          </p:nvSpPr>
          <p:spPr>
            <a:xfrm>
              <a:off x="3842559" y="2121008"/>
              <a:ext cx="245318" cy="118679"/>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01" name="Rectangle 500">
              <a:extLst>
                <a:ext uri="{FF2B5EF4-FFF2-40B4-BE49-F238E27FC236}">
                  <a16:creationId xmlns:a16="http://schemas.microsoft.com/office/drawing/2014/main" id="{94D5350F-4D63-4009-A851-02EE9CB4E5D1}"/>
                </a:ext>
              </a:extLst>
            </p:cNvPr>
            <p:cNvSpPr/>
            <p:nvPr/>
          </p:nvSpPr>
          <p:spPr>
            <a:xfrm>
              <a:off x="3842559" y="2002330"/>
              <a:ext cx="245318" cy="118679"/>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02" name="Rectangle 501">
              <a:extLst>
                <a:ext uri="{FF2B5EF4-FFF2-40B4-BE49-F238E27FC236}">
                  <a16:creationId xmlns:a16="http://schemas.microsoft.com/office/drawing/2014/main" id="{F3D9EEF4-E1D9-4528-B7BD-5EEE1846A2E1}"/>
                </a:ext>
              </a:extLst>
            </p:cNvPr>
            <p:cNvSpPr/>
            <p:nvPr/>
          </p:nvSpPr>
          <p:spPr>
            <a:xfrm>
              <a:off x="3842559" y="2358367"/>
              <a:ext cx="245318" cy="118679"/>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03" name="Rectangle 502">
              <a:extLst>
                <a:ext uri="{FF2B5EF4-FFF2-40B4-BE49-F238E27FC236}">
                  <a16:creationId xmlns:a16="http://schemas.microsoft.com/office/drawing/2014/main" id="{2DB69EBA-6DA1-49D3-8D93-A9E8B6F38E39}"/>
                </a:ext>
              </a:extLst>
            </p:cNvPr>
            <p:cNvSpPr/>
            <p:nvPr/>
          </p:nvSpPr>
          <p:spPr>
            <a:xfrm>
              <a:off x="3842559" y="2239688"/>
              <a:ext cx="245318" cy="118679"/>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04" name="Rectangle 503">
              <a:extLst>
                <a:ext uri="{FF2B5EF4-FFF2-40B4-BE49-F238E27FC236}">
                  <a16:creationId xmlns:a16="http://schemas.microsoft.com/office/drawing/2014/main" id="{F7691D5A-60AA-43A7-A613-80B7D39F832D}"/>
                </a:ext>
              </a:extLst>
            </p:cNvPr>
            <p:cNvSpPr/>
            <p:nvPr/>
          </p:nvSpPr>
          <p:spPr>
            <a:xfrm>
              <a:off x="3843948" y="2469712"/>
              <a:ext cx="490637" cy="118679"/>
            </a:xfrm>
            <a:prstGeom prst="rect">
              <a:avLst/>
            </a:prstGeom>
            <a:solidFill>
              <a:srgbClr val="FF000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05" name="Rectangle 504">
              <a:extLst>
                <a:ext uri="{FF2B5EF4-FFF2-40B4-BE49-F238E27FC236}">
                  <a16:creationId xmlns:a16="http://schemas.microsoft.com/office/drawing/2014/main" id="{8E17C473-95BE-4C5D-BC39-D4F2F5ADC56B}"/>
                </a:ext>
              </a:extLst>
            </p:cNvPr>
            <p:cNvSpPr/>
            <p:nvPr/>
          </p:nvSpPr>
          <p:spPr>
            <a:xfrm>
              <a:off x="3842559" y="2469712"/>
              <a:ext cx="245318" cy="118679"/>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506" name="Group 505">
            <a:extLst>
              <a:ext uri="{FF2B5EF4-FFF2-40B4-BE49-F238E27FC236}">
                <a16:creationId xmlns:a16="http://schemas.microsoft.com/office/drawing/2014/main" id="{39423EB6-D626-45A2-8CAE-B08DFC4AAB08}"/>
              </a:ext>
            </a:extLst>
          </p:cNvPr>
          <p:cNvGrpSpPr/>
          <p:nvPr/>
        </p:nvGrpSpPr>
        <p:grpSpPr>
          <a:xfrm>
            <a:off x="4297677" y="4319205"/>
            <a:ext cx="252244" cy="103384"/>
            <a:chOff x="3847081" y="755581"/>
            <a:chExt cx="273548" cy="128342"/>
          </a:xfrm>
        </p:grpSpPr>
        <p:sp>
          <p:nvSpPr>
            <p:cNvPr id="507" name="Rectangle 506">
              <a:extLst>
                <a:ext uri="{FF2B5EF4-FFF2-40B4-BE49-F238E27FC236}">
                  <a16:creationId xmlns:a16="http://schemas.microsoft.com/office/drawing/2014/main" id="{C330577D-944D-42B9-B222-097B64A4A014}"/>
                </a:ext>
              </a:extLst>
            </p:cNvPr>
            <p:cNvSpPr/>
            <p:nvPr/>
          </p:nvSpPr>
          <p:spPr>
            <a:xfrm>
              <a:off x="3847853" y="819752"/>
              <a:ext cx="272776" cy="64171"/>
            </a:xfrm>
            <a:prstGeom prst="rect">
              <a:avLst/>
            </a:prstGeom>
            <a:solidFill>
              <a:srgbClr val="00B0F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08" name="Rectangle 507">
              <a:extLst>
                <a:ext uri="{FF2B5EF4-FFF2-40B4-BE49-F238E27FC236}">
                  <a16:creationId xmlns:a16="http://schemas.microsoft.com/office/drawing/2014/main" id="{9FC10843-4BDE-4E69-9010-91C9DC200302}"/>
                </a:ext>
              </a:extLst>
            </p:cNvPr>
            <p:cNvSpPr/>
            <p:nvPr/>
          </p:nvSpPr>
          <p:spPr>
            <a:xfrm>
              <a:off x="3847853" y="755581"/>
              <a:ext cx="272776" cy="64171"/>
            </a:xfrm>
            <a:prstGeom prst="rect">
              <a:avLst/>
            </a:prstGeom>
            <a:solidFill>
              <a:srgbClr val="00B05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09" name="Rectangle 508">
              <a:extLst>
                <a:ext uri="{FF2B5EF4-FFF2-40B4-BE49-F238E27FC236}">
                  <a16:creationId xmlns:a16="http://schemas.microsoft.com/office/drawing/2014/main" id="{ADB52544-2934-4FF3-AEA5-7F6A835F3E6B}"/>
                </a:ext>
              </a:extLst>
            </p:cNvPr>
            <p:cNvSpPr/>
            <p:nvPr/>
          </p:nvSpPr>
          <p:spPr>
            <a:xfrm>
              <a:off x="3847081" y="819752"/>
              <a:ext cx="136388" cy="64171"/>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0" name="Rectangle 509">
              <a:extLst>
                <a:ext uri="{FF2B5EF4-FFF2-40B4-BE49-F238E27FC236}">
                  <a16:creationId xmlns:a16="http://schemas.microsoft.com/office/drawing/2014/main" id="{C2B7862F-D213-4881-BC36-CD7FDBF9E89C}"/>
                </a:ext>
              </a:extLst>
            </p:cNvPr>
            <p:cNvSpPr/>
            <p:nvPr/>
          </p:nvSpPr>
          <p:spPr>
            <a:xfrm>
              <a:off x="3847081" y="755581"/>
              <a:ext cx="136388" cy="64171"/>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511" name="Group 510">
            <a:extLst>
              <a:ext uri="{FF2B5EF4-FFF2-40B4-BE49-F238E27FC236}">
                <a16:creationId xmlns:a16="http://schemas.microsoft.com/office/drawing/2014/main" id="{C774DECB-4999-4784-8E9E-604C50C44008}"/>
              </a:ext>
            </a:extLst>
          </p:cNvPr>
          <p:cNvGrpSpPr/>
          <p:nvPr/>
        </p:nvGrpSpPr>
        <p:grpSpPr>
          <a:xfrm>
            <a:off x="4271789" y="6050979"/>
            <a:ext cx="252957" cy="257935"/>
            <a:chOff x="3549410" y="5707704"/>
            <a:chExt cx="274321" cy="320203"/>
          </a:xfrm>
        </p:grpSpPr>
        <p:grpSp>
          <p:nvGrpSpPr>
            <p:cNvPr id="512" name="Group 511">
              <a:extLst>
                <a:ext uri="{FF2B5EF4-FFF2-40B4-BE49-F238E27FC236}">
                  <a16:creationId xmlns:a16="http://schemas.microsoft.com/office/drawing/2014/main" id="{3BD26BB5-B617-4153-8E28-7F60A8D66CF6}"/>
                </a:ext>
              </a:extLst>
            </p:cNvPr>
            <p:cNvGrpSpPr/>
            <p:nvPr/>
          </p:nvGrpSpPr>
          <p:grpSpPr>
            <a:xfrm>
              <a:off x="3549411" y="5707704"/>
              <a:ext cx="274320" cy="192024"/>
              <a:chOff x="4720651" y="6145116"/>
              <a:chExt cx="605309" cy="467009"/>
            </a:xfrm>
          </p:grpSpPr>
          <p:sp>
            <p:nvSpPr>
              <p:cNvPr id="518" name="Rectangle 517">
                <a:extLst>
                  <a:ext uri="{FF2B5EF4-FFF2-40B4-BE49-F238E27FC236}">
                    <a16:creationId xmlns:a16="http://schemas.microsoft.com/office/drawing/2014/main" id="{E99544D3-DB2E-45AC-BEE9-A90735830484}"/>
                  </a:ext>
                </a:extLst>
              </p:cNvPr>
              <p:cNvSpPr/>
              <p:nvPr/>
            </p:nvSpPr>
            <p:spPr>
              <a:xfrm>
                <a:off x="4722359" y="6300786"/>
                <a:ext cx="603601" cy="155669"/>
              </a:xfrm>
              <a:prstGeom prst="rect">
                <a:avLst/>
              </a:prstGeom>
              <a:solidFill>
                <a:srgbClr val="FF000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9" name="Rectangle 518">
                <a:extLst>
                  <a:ext uri="{FF2B5EF4-FFF2-40B4-BE49-F238E27FC236}">
                    <a16:creationId xmlns:a16="http://schemas.microsoft.com/office/drawing/2014/main" id="{A24EF2C3-3049-4BEA-B87E-3A97B7B4FE7F}"/>
                  </a:ext>
                </a:extLst>
              </p:cNvPr>
              <p:cNvSpPr/>
              <p:nvPr/>
            </p:nvSpPr>
            <p:spPr>
              <a:xfrm>
                <a:off x="4722359" y="6145116"/>
                <a:ext cx="603601" cy="155669"/>
              </a:xfrm>
              <a:prstGeom prst="rect">
                <a:avLst/>
              </a:prstGeom>
              <a:solidFill>
                <a:srgbClr val="7030A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20" name="Rectangle 519">
                <a:extLst>
                  <a:ext uri="{FF2B5EF4-FFF2-40B4-BE49-F238E27FC236}">
                    <a16:creationId xmlns:a16="http://schemas.microsoft.com/office/drawing/2014/main" id="{41838BD8-12EF-457B-8876-4AF0117FCD98}"/>
                  </a:ext>
                </a:extLst>
              </p:cNvPr>
              <p:cNvSpPr/>
              <p:nvPr/>
            </p:nvSpPr>
            <p:spPr>
              <a:xfrm>
                <a:off x="4722359" y="6456456"/>
                <a:ext cx="603601" cy="155669"/>
              </a:xfrm>
              <a:prstGeom prst="rect">
                <a:avLst/>
              </a:prstGeom>
              <a:solidFill>
                <a:srgbClr val="00B0F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21" name="Rectangle 520">
                <a:extLst>
                  <a:ext uri="{FF2B5EF4-FFF2-40B4-BE49-F238E27FC236}">
                    <a16:creationId xmlns:a16="http://schemas.microsoft.com/office/drawing/2014/main" id="{E4AAA847-ABD7-4E3C-9184-44184AFB80CD}"/>
                  </a:ext>
                </a:extLst>
              </p:cNvPr>
              <p:cNvSpPr/>
              <p:nvPr/>
            </p:nvSpPr>
            <p:spPr>
              <a:xfrm>
                <a:off x="4720651" y="6300786"/>
                <a:ext cx="301800" cy="155669"/>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22" name="Rectangle 521">
                <a:extLst>
                  <a:ext uri="{FF2B5EF4-FFF2-40B4-BE49-F238E27FC236}">
                    <a16:creationId xmlns:a16="http://schemas.microsoft.com/office/drawing/2014/main" id="{1A489FA8-5345-470A-9DBC-65BA19374A24}"/>
                  </a:ext>
                </a:extLst>
              </p:cNvPr>
              <p:cNvSpPr/>
              <p:nvPr/>
            </p:nvSpPr>
            <p:spPr>
              <a:xfrm>
                <a:off x="4720651" y="6145116"/>
                <a:ext cx="301800" cy="155669"/>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23" name="Rectangle 522">
                <a:extLst>
                  <a:ext uri="{FF2B5EF4-FFF2-40B4-BE49-F238E27FC236}">
                    <a16:creationId xmlns:a16="http://schemas.microsoft.com/office/drawing/2014/main" id="{464EF5FD-EF7C-47F4-9D53-7270E9A6D1C4}"/>
                  </a:ext>
                </a:extLst>
              </p:cNvPr>
              <p:cNvSpPr/>
              <p:nvPr/>
            </p:nvSpPr>
            <p:spPr>
              <a:xfrm>
                <a:off x="4720651" y="6456456"/>
                <a:ext cx="301800" cy="155669"/>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513" name="Group 512">
              <a:extLst>
                <a:ext uri="{FF2B5EF4-FFF2-40B4-BE49-F238E27FC236}">
                  <a16:creationId xmlns:a16="http://schemas.microsoft.com/office/drawing/2014/main" id="{BAD94FD2-62E3-4826-9E02-C04422043099}"/>
                </a:ext>
              </a:extLst>
            </p:cNvPr>
            <p:cNvGrpSpPr/>
            <p:nvPr/>
          </p:nvGrpSpPr>
          <p:grpSpPr>
            <a:xfrm>
              <a:off x="3549410" y="5899565"/>
              <a:ext cx="273548" cy="128342"/>
              <a:chOff x="3847081" y="755581"/>
              <a:chExt cx="273548" cy="128342"/>
            </a:xfrm>
          </p:grpSpPr>
          <p:sp>
            <p:nvSpPr>
              <p:cNvPr id="514" name="Rectangle 513">
                <a:extLst>
                  <a:ext uri="{FF2B5EF4-FFF2-40B4-BE49-F238E27FC236}">
                    <a16:creationId xmlns:a16="http://schemas.microsoft.com/office/drawing/2014/main" id="{2788BE11-7F55-4F76-9482-3144DEA37230}"/>
                  </a:ext>
                </a:extLst>
              </p:cNvPr>
              <p:cNvSpPr/>
              <p:nvPr/>
            </p:nvSpPr>
            <p:spPr>
              <a:xfrm>
                <a:off x="3847853" y="819752"/>
                <a:ext cx="272776" cy="64171"/>
              </a:xfrm>
              <a:prstGeom prst="rect">
                <a:avLst/>
              </a:prstGeom>
              <a:solidFill>
                <a:srgbClr val="00B0F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5" name="Rectangle 514">
                <a:extLst>
                  <a:ext uri="{FF2B5EF4-FFF2-40B4-BE49-F238E27FC236}">
                    <a16:creationId xmlns:a16="http://schemas.microsoft.com/office/drawing/2014/main" id="{CF26DF84-772C-4FB3-BECF-2A14EDB37157}"/>
                  </a:ext>
                </a:extLst>
              </p:cNvPr>
              <p:cNvSpPr/>
              <p:nvPr/>
            </p:nvSpPr>
            <p:spPr>
              <a:xfrm>
                <a:off x="3847853" y="755581"/>
                <a:ext cx="272776" cy="64171"/>
              </a:xfrm>
              <a:prstGeom prst="rect">
                <a:avLst/>
              </a:prstGeom>
              <a:solidFill>
                <a:srgbClr val="00B05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6" name="Rectangle 515">
                <a:extLst>
                  <a:ext uri="{FF2B5EF4-FFF2-40B4-BE49-F238E27FC236}">
                    <a16:creationId xmlns:a16="http://schemas.microsoft.com/office/drawing/2014/main" id="{F47CB64E-4EC6-499D-99EE-BB554B4A1A48}"/>
                  </a:ext>
                </a:extLst>
              </p:cNvPr>
              <p:cNvSpPr/>
              <p:nvPr/>
            </p:nvSpPr>
            <p:spPr>
              <a:xfrm>
                <a:off x="3847081" y="819752"/>
                <a:ext cx="136388" cy="64171"/>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7" name="Rectangle 516">
                <a:extLst>
                  <a:ext uri="{FF2B5EF4-FFF2-40B4-BE49-F238E27FC236}">
                    <a16:creationId xmlns:a16="http://schemas.microsoft.com/office/drawing/2014/main" id="{24F89673-ECB2-47E4-9C07-1C423DEECAE2}"/>
                  </a:ext>
                </a:extLst>
              </p:cNvPr>
              <p:cNvSpPr/>
              <p:nvPr/>
            </p:nvSpPr>
            <p:spPr>
              <a:xfrm>
                <a:off x="3847081" y="755581"/>
                <a:ext cx="136388" cy="64171"/>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524" name="Group 523">
            <a:extLst>
              <a:ext uri="{FF2B5EF4-FFF2-40B4-BE49-F238E27FC236}">
                <a16:creationId xmlns:a16="http://schemas.microsoft.com/office/drawing/2014/main" id="{08B99B78-0589-4CD9-A8F9-5978994F5DB2}"/>
              </a:ext>
            </a:extLst>
          </p:cNvPr>
          <p:cNvGrpSpPr/>
          <p:nvPr/>
        </p:nvGrpSpPr>
        <p:grpSpPr>
          <a:xfrm>
            <a:off x="2863443" y="2022482"/>
            <a:ext cx="254211" cy="4177680"/>
            <a:chOff x="3058127" y="838424"/>
            <a:chExt cx="275681" cy="5186204"/>
          </a:xfrm>
        </p:grpSpPr>
        <p:cxnSp>
          <p:nvCxnSpPr>
            <p:cNvPr id="525" name="Straight Arrow Connector 524">
              <a:extLst>
                <a:ext uri="{FF2B5EF4-FFF2-40B4-BE49-F238E27FC236}">
                  <a16:creationId xmlns:a16="http://schemas.microsoft.com/office/drawing/2014/main" id="{775BC73D-56A0-41D8-AF00-3E97B162C1ED}"/>
                </a:ext>
              </a:extLst>
            </p:cNvPr>
            <p:cNvCxnSpPr/>
            <p:nvPr/>
          </p:nvCxnSpPr>
          <p:spPr>
            <a:xfrm flipV="1">
              <a:off x="3096082" y="838424"/>
              <a:ext cx="237726" cy="1"/>
            </a:xfrm>
            <a:prstGeom prst="straightConnector1">
              <a:avLst/>
            </a:prstGeom>
            <a:noFill/>
            <a:ln w="12700">
              <a:solidFill>
                <a:schemeClr val="tx1"/>
              </a:solidFill>
              <a:prstDash val="solid"/>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cxnSp>
          <p:nvCxnSpPr>
            <p:cNvPr id="526" name="Straight Arrow Connector 525">
              <a:extLst>
                <a:ext uri="{FF2B5EF4-FFF2-40B4-BE49-F238E27FC236}">
                  <a16:creationId xmlns:a16="http://schemas.microsoft.com/office/drawing/2014/main" id="{CEC76405-6300-4517-A672-F5E080EA2B61}"/>
                </a:ext>
              </a:extLst>
            </p:cNvPr>
            <p:cNvCxnSpPr/>
            <p:nvPr/>
          </p:nvCxnSpPr>
          <p:spPr>
            <a:xfrm flipV="1">
              <a:off x="3058127" y="2293577"/>
              <a:ext cx="237726" cy="1"/>
            </a:xfrm>
            <a:prstGeom prst="straightConnector1">
              <a:avLst/>
            </a:prstGeom>
            <a:noFill/>
            <a:ln w="12700">
              <a:solidFill>
                <a:schemeClr val="tx1"/>
              </a:solidFill>
              <a:prstDash val="solid"/>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cxnSp>
          <p:nvCxnSpPr>
            <p:cNvPr id="527" name="Straight Arrow Connector 526">
              <a:extLst>
                <a:ext uri="{FF2B5EF4-FFF2-40B4-BE49-F238E27FC236}">
                  <a16:creationId xmlns:a16="http://schemas.microsoft.com/office/drawing/2014/main" id="{4AA52FB9-1BB5-4CC0-AB75-0A804A9B88BE}"/>
                </a:ext>
              </a:extLst>
            </p:cNvPr>
            <p:cNvCxnSpPr/>
            <p:nvPr/>
          </p:nvCxnSpPr>
          <p:spPr>
            <a:xfrm flipV="1">
              <a:off x="3071866" y="3554117"/>
              <a:ext cx="237726" cy="1"/>
            </a:xfrm>
            <a:prstGeom prst="straightConnector1">
              <a:avLst/>
            </a:prstGeom>
            <a:noFill/>
            <a:ln w="12700">
              <a:solidFill>
                <a:schemeClr val="tx1"/>
              </a:solidFill>
              <a:prstDash val="solid"/>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cxnSp>
          <p:nvCxnSpPr>
            <p:cNvPr id="528" name="Straight Arrow Connector 527">
              <a:extLst>
                <a:ext uri="{FF2B5EF4-FFF2-40B4-BE49-F238E27FC236}">
                  <a16:creationId xmlns:a16="http://schemas.microsoft.com/office/drawing/2014/main" id="{7900F560-AA0C-4190-9D46-C4DA484EA4AF}"/>
                </a:ext>
              </a:extLst>
            </p:cNvPr>
            <p:cNvCxnSpPr/>
            <p:nvPr/>
          </p:nvCxnSpPr>
          <p:spPr>
            <a:xfrm flipV="1">
              <a:off x="3089005" y="4898524"/>
              <a:ext cx="237726" cy="1"/>
            </a:xfrm>
            <a:prstGeom prst="straightConnector1">
              <a:avLst/>
            </a:prstGeom>
            <a:noFill/>
            <a:ln w="12700">
              <a:solidFill>
                <a:schemeClr val="tx1"/>
              </a:solidFill>
              <a:prstDash val="solid"/>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cxnSp>
          <p:nvCxnSpPr>
            <p:cNvPr id="529" name="Straight Arrow Connector 528">
              <a:extLst>
                <a:ext uri="{FF2B5EF4-FFF2-40B4-BE49-F238E27FC236}">
                  <a16:creationId xmlns:a16="http://schemas.microsoft.com/office/drawing/2014/main" id="{080E8222-DE3E-4BA3-B3EE-5805F766E330}"/>
                </a:ext>
              </a:extLst>
            </p:cNvPr>
            <p:cNvCxnSpPr/>
            <p:nvPr/>
          </p:nvCxnSpPr>
          <p:spPr>
            <a:xfrm flipV="1">
              <a:off x="3071857" y="6024627"/>
              <a:ext cx="237726" cy="1"/>
            </a:xfrm>
            <a:prstGeom prst="straightConnector1">
              <a:avLst/>
            </a:prstGeom>
            <a:noFill/>
            <a:ln w="12700">
              <a:solidFill>
                <a:schemeClr val="tx1"/>
              </a:solidFill>
              <a:prstDash val="solid"/>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grpSp>
      <p:grpSp>
        <p:nvGrpSpPr>
          <p:cNvPr id="530" name="Group 529">
            <a:extLst>
              <a:ext uri="{FF2B5EF4-FFF2-40B4-BE49-F238E27FC236}">
                <a16:creationId xmlns:a16="http://schemas.microsoft.com/office/drawing/2014/main" id="{94A030DF-793D-41EF-9559-7E10D2F71D36}"/>
              </a:ext>
            </a:extLst>
          </p:cNvPr>
          <p:cNvGrpSpPr/>
          <p:nvPr/>
        </p:nvGrpSpPr>
        <p:grpSpPr>
          <a:xfrm>
            <a:off x="1930346" y="2027165"/>
            <a:ext cx="254211" cy="4177680"/>
            <a:chOff x="3058127" y="838424"/>
            <a:chExt cx="275681" cy="5186204"/>
          </a:xfrm>
        </p:grpSpPr>
        <p:cxnSp>
          <p:nvCxnSpPr>
            <p:cNvPr id="531" name="Straight Arrow Connector 530">
              <a:extLst>
                <a:ext uri="{FF2B5EF4-FFF2-40B4-BE49-F238E27FC236}">
                  <a16:creationId xmlns:a16="http://schemas.microsoft.com/office/drawing/2014/main" id="{0752E1C3-B5F6-4C76-9EB2-6AD02BC0AD8E}"/>
                </a:ext>
              </a:extLst>
            </p:cNvPr>
            <p:cNvCxnSpPr/>
            <p:nvPr/>
          </p:nvCxnSpPr>
          <p:spPr>
            <a:xfrm flipV="1">
              <a:off x="3096082" y="838424"/>
              <a:ext cx="237726" cy="1"/>
            </a:xfrm>
            <a:prstGeom prst="straightConnector1">
              <a:avLst/>
            </a:prstGeom>
            <a:noFill/>
            <a:ln w="12700">
              <a:solidFill>
                <a:schemeClr val="tx1"/>
              </a:solidFill>
              <a:prstDash val="solid"/>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cxnSp>
          <p:nvCxnSpPr>
            <p:cNvPr id="532" name="Straight Arrow Connector 531">
              <a:extLst>
                <a:ext uri="{FF2B5EF4-FFF2-40B4-BE49-F238E27FC236}">
                  <a16:creationId xmlns:a16="http://schemas.microsoft.com/office/drawing/2014/main" id="{56C50ADA-2887-4674-8F0D-B3284AA95E3E}"/>
                </a:ext>
              </a:extLst>
            </p:cNvPr>
            <p:cNvCxnSpPr/>
            <p:nvPr/>
          </p:nvCxnSpPr>
          <p:spPr>
            <a:xfrm flipV="1">
              <a:off x="3058127" y="2293577"/>
              <a:ext cx="237726" cy="1"/>
            </a:xfrm>
            <a:prstGeom prst="straightConnector1">
              <a:avLst/>
            </a:prstGeom>
            <a:noFill/>
            <a:ln w="12700">
              <a:solidFill>
                <a:schemeClr val="tx1"/>
              </a:solidFill>
              <a:prstDash val="solid"/>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cxnSp>
          <p:nvCxnSpPr>
            <p:cNvPr id="533" name="Straight Arrow Connector 532">
              <a:extLst>
                <a:ext uri="{FF2B5EF4-FFF2-40B4-BE49-F238E27FC236}">
                  <a16:creationId xmlns:a16="http://schemas.microsoft.com/office/drawing/2014/main" id="{33B75925-A555-4003-BF82-9A73AB87A9C3}"/>
                </a:ext>
              </a:extLst>
            </p:cNvPr>
            <p:cNvCxnSpPr/>
            <p:nvPr/>
          </p:nvCxnSpPr>
          <p:spPr>
            <a:xfrm flipV="1">
              <a:off x="3071866" y="3554117"/>
              <a:ext cx="237726" cy="1"/>
            </a:xfrm>
            <a:prstGeom prst="straightConnector1">
              <a:avLst/>
            </a:prstGeom>
            <a:noFill/>
            <a:ln w="12700">
              <a:solidFill>
                <a:schemeClr val="tx1"/>
              </a:solidFill>
              <a:prstDash val="solid"/>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cxnSp>
          <p:nvCxnSpPr>
            <p:cNvPr id="534" name="Straight Arrow Connector 533">
              <a:extLst>
                <a:ext uri="{FF2B5EF4-FFF2-40B4-BE49-F238E27FC236}">
                  <a16:creationId xmlns:a16="http://schemas.microsoft.com/office/drawing/2014/main" id="{F0795395-4939-422F-ACEF-E057015051AC}"/>
                </a:ext>
              </a:extLst>
            </p:cNvPr>
            <p:cNvCxnSpPr/>
            <p:nvPr/>
          </p:nvCxnSpPr>
          <p:spPr>
            <a:xfrm flipV="1">
              <a:off x="3089005" y="4898524"/>
              <a:ext cx="237726" cy="1"/>
            </a:xfrm>
            <a:prstGeom prst="straightConnector1">
              <a:avLst/>
            </a:prstGeom>
            <a:noFill/>
            <a:ln w="12700">
              <a:solidFill>
                <a:schemeClr val="tx1"/>
              </a:solidFill>
              <a:prstDash val="solid"/>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cxnSp>
          <p:nvCxnSpPr>
            <p:cNvPr id="535" name="Straight Arrow Connector 534">
              <a:extLst>
                <a:ext uri="{FF2B5EF4-FFF2-40B4-BE49-F238E27FC236}">
                  <a16:creationId xmlns:a16="http://schemas.microsoft.com/office/drawing/2014/main" id="{35F11426-259F-4EC2-9EB0-E4D0C2731A22}"/>
                </a:ext>
              </a:extLst>
            </p:cNvPr>
            <p:cNvCxnSpPr/>
            <p:nvPr/>
          </p:nvCxnSpPr>
          <p:spPr>
            <a:xfrm flipV="1">
              <a:off x="3071857" y="6024627"/>
              <a:ext cx="237726" cy="1"/>
            </a:xfrm>
            <a:prstGeom prst="straightConnector1">
              <a:avLst/>
            </a:prstGeom>
            <a:noFill/>
            <a:ln w="12700">
              <a:solidFill>
                <a:schemeClr val="tx1"/>
              </a:solidFill>
              <a:prstDash val="solid"/>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grpSp>
      <p:sp>
        <p:nvSpPr>
          <p:cNvPr id="1175" name="Rectangle 1174">
            <a:extLst>
              <a:ext uri="{FF2B5EF4-FFF2-40B4-BE49-F238E27FC236}">
                <a16:creationId xmlns:a16="http://schemas.microsoft.com/office/drawing/2014/main" id="{4F01B586-CC4D-4323-A7E4-F8115D1EF990}"/>
              </a:ext>
            </a:extLst>
          </p:cNvPr>
          <p:cNvSpPr/>
          <p:nvPr/>
        </p:nvSpPr>
        <p:spPr>
          <a:xfrm>
            <a:off x="996746" y="646544"/>
            <a:ext cx="3649500" cy="439161"/>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ED7D31">
                    <a:lumMod val="50000"/>
                  </a:srgbClr>
                </a:solidFill>
                <a:effectLst/>
                <a:uLnTx/>
                <a:uFillTx/>
                <a:latin typeface="Calibri" panose="020F0502020204030204"/>
                <a:ea typeface="+mn-ea"/>
                <a:cs typeface="+mn-cs"/>
              </a:rPr>
              <a:t>Relational Algebra Kernel</a:t>
            </a:r>
          </a:p>
        </p:txBody>
      </p:sp>
      <p:sp>
        <p:nvSpPr>
          <p:cNvPr id="1179" name="Arrow: Right 1178">
            <a:extLst>
              <a:ext uri="{FF2B5EF4-FFF2-40B4-BE49-F238E27FC236}">
                <a16:creationId xmlns:a16="http://schemas.microsoft.com/office/drawing/2014/main" id="{DBF9772C-1FE4-4EA6-BA18-42C751426798}"/>
              </a:ext>
            </a:extLst>
          </p:cNvPr>
          <p:cNvSpPr/>
          <p:nvPr/>
        </p:nvSpPr>
        <p:spPr>
          <a:xfrm>
            <a:off x="4865070" y="3944878"/>
            <a:ext cx="312525" cy="351039"/>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83" name="Arrow: Right 1182">
            <a:extLst>
              <a:ext uri="{FF2B5EF4-FFF2-40B4-BE49-F238E27FC236}">
                <a16:creationId xmlns:a16="http://schemas.microsoft.com/office/drawing/2014/main" id="{947EFAEA-B519-4B5C-92D6-82D1523957A8}"/>
              </a:ext>
            </a:extLst>
          </p:cNvPr>
          <p:cNvSpPr/>
          <p:nvPr/>
        </p:nvSpPr>
        <p:spPr>
          <a:xfrm>
            <a:off x="4865070" y="681946"/>
            <a:ext cx="312525" cy="351039"/>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A66AB748-5B2B-C8D4-3830-A6B5FD245A97}"/>
              </a:ext>
            </a:extLst>
          </p:cNvPr>
          <p:cNvSpPr/>
          <p:nvPr/>
        </p:nvSpPr>
        <p:spPr>
          <a:xfrm rot="10800000" flipH="1">
            <a:off x="1093132" y="5232199"/>
            <a:ext cx="254572" cy="48091"/>
          </a:xfrm>
          <a:prstGeom prst="rect">
            <a:avLst/>
          </a:prstGeom>
          <a:solidFill>
            <a:srgbClr val="FF000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72CAC6A8-BCC1-5FE7-0E4A-35EE2E8F4899}"/>
              </a:ext>
            </a:extLst>
          </p:cNvPr>
          <p:cNvSpPr/>
          <p:nvPr/>
        </p:nvSpPr>
        <p:spPr>
          <a:xfrm rot="10800000" flipH="1">
            <a:off x="1093132" y="5280289"/>
            <a:ext cx="254572" cy="48091"/>
          </a:xfrm>
          <a:prstGeom prst="rect">
            <a:avLst/>
          </a:prstGeom>
          <a:solidFill>
            <a:srgbClr val="FF000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998125AE-E1FB-BF7F-C37B-8E99C21C7566}"/>
              </a:ext>
            </a:extLst>
          </p:cNvPr>
          <p:cNvSpPr/>
          <p:nvPr/>
        </p:nvSpPr>
        <p:spPr>
          <a:xfrm rot="10800000" flipH="1">
            <a:off x="1093132" y="5136017"/>
            <a:ext cx="254572" cy="48091"/>
          </a:xfrm>
          <a:prstGeom prst="rect">
            <a:avLst/>
          </a:prstGeom>
          <a:solidFill>
            <a:srgbClr val="FF000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C215431B-CEFB-B924-4DCF-1F009D7136CD}"/>
              </a:ext>
            </a:extLst>
          </p:cNvPr>
          <p:cNvSpPr/>
          <p:nvPr/>
        </p:nvSpPr>
        <p:spPr>
          <a:xfrm rot="10800000" flipH="1">
            <a:off x="1093132" y="5184107"/>
            <a:ext cx="254572" cy="48091"/>
          </a:xfrm>
          <a:prstGeom prst="rect">
            <a:avLst/>
          </a:prstGeom>
          <a:solidFill>
            <a:srgbClr val="FF000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8" name="Straight Connector 17">
            <a:extLst>
              <a:ext uri="{FF2B5EF4-FFF2-40B4-BE49-F238E27FC236}">
                <a16:creationId xmlns:a16="http://schemas.microsoft.com/office/drawing/2014/main" id="{B23EEBCC-AF3A-46AE-656A-1A6D72169A6E}"/>
              </a:ext>
            </a:extLst>
          </p:cNvPr>
          <p:cNvCxnSpPr>
            <a:cxnSpLocks/>
            <a:endCxn id="24" idx="3"/>
          </p:cNvCxnSpPr>
          <p:nvPr/>
        </p:nvCxnSpPr>
        <p:spPr>
          <a:xfrm rot="10800000" flipH="1">
            <a:off x="1219697" y="5160062"/>
            <a:ext cx="0" cy="168318"/>
          </a:xfrm>
          <a:prstGeom prst="line">
            <a:avLst/>
          </a:prstGeom>
          <a:solidFill>
            <a:srgbClr val="FF0000"/>
          </a:solidFill>
          <a:ln w="952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B656E8EC-149D-20DA-EEBB-50F9E3152F3B}"/>
              </a:ext>
            </a:extLst>
          </p:cNvPr>
          <p:cNvSpPr/>
          <p:nvPr/>
        </p:nvSpPr>
        <p:spPr>
          <a:xfrm rot="10800000" flipH="1">
            <a:off x="1092411" y="5232198"/>
            <a:ext cx="127286" cy="48091"/>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Rectangle 20">
            <a:extLst>
              <a:ext uri="{FF2B5EF4-FFF2-40B4-BE49-F238E27FC236}">
                <a16:creationId xmlns:a16="http://schemas.microsoft.com/office/drawing/2014/main" id="{6F93E972-86F8-0B87-1AE2-D993DA0EED58}"/>
              </a:ext>
            </a:extLst>
          </p:cNvPr>
          <p:cNvSpPr/>
          <p:nvPr/>
        </p:nvSpPr>
        <p:spPr>
          <a:xfrm rot="10800000" flipH="1">
            <a:off x="1092411" y="5280288"/>
            <a:ext cx="127286" cy="48091"/>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Rectangle 23">
            <a:extLst>
              <a:ext uri="{FF2B5EF4-FFF2-40B4-BE49-F238E27FC236}">
                <a16:creationId xmlns:a16="http://schemas.microsoft.com/office/drawing/2014/main" id="{64FA0ECE-687C-801C-9D82-880B538EEA43}"/>
              </a:ext>
            </a:extLst>
          </p:cNvPr>
          <p:cNvSpPr/>
          <p:nvPr/>
        </p:nvSpPr>
        <p:spPr>
          <a:xfrm rot="10800000" flipH="1">
            <a:off x="1092411" y="5136018"/>
            <a:ext cx="127286" cy="48091"/>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Rectangle 24">
            <a:extLst>
              <a:ext uri="{FF2B5EF4-FFF2-40B4-BE49-F238E27FC236}">
                <a16:creationId xmlns:a16="http://schemas.microsoft.com/office/drawing/2014/main" id="{1CD6AB04-7A70-A187-32C8-8044B642974C}"/>
              </a:ext>
            </a:extLst>
          </p:cNvPr>
          <p:cNvSpPr/>
          <p:nvPr/>
        </p:nvSpPr>
        <p:spPr>
          <a:xfrm rot="10800000" flipH="1">
            <a:off x="1092411" y="5184110"/>
            <a:ext cx="127286" cy="48091"/>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27" name="Group 26">
            <a:extLst>
              <a:ext uri="{FF2B5EF4-FFF2-40B4-BE49-F238E27FC236}">
                <a16:creationId xmlns:a16="http://schemas.microsoft.com/office/drawing/2014/main" id="{3920583D-1C4B-8EE1-A82C-19D488C36649}"/>
              </a:ext>
            </a:extLst>
          </p:cNvPr>
          <p:cNvGrpSpPr/>
          <p:nvPr/>
        </p:nvGrpSpPr>
        <p:grpSpPr>
          <a:xfrm rot="10800000">
            <a:off x="1573355" y="5163793"/>
            <a:ext cx="251548" cy="192362"/>
            <a:chOff x="1945749" y="3139203"/>
            <a:chExt cx="862305" cy="656056"/>
          </a:xfrm>
        </p:grpSpPr>
        <p:sp>
          <p:nvSpPr>
            <p:cNvPr id="28" name="Rectangle 27">
              <a:extLst>
                <a:ext uri="{FF2B5EF4-FFF2-40B4-BE49-F238E27FC236}">
                  <a16:creationId xmlns:a16="http://schemas.microsoft.com/office/drawing/2014/main" id="{4A55EE3E-7325-A2BE-77EC-8562E38B8132}"/>
                </a:ext>
              </a:extLst>
            </p:cNvPr>
            <p:cNvSpPr/>
            <p:nvPr/>
          </p:nvSpPr>
          <p:spPr>
            <a:xfrm>
              <a:off x="1948182" y="3303217"/>
              <a:ext cx="859872" cy="164014"/>
            </a:xfrm>
            <a:prstGeom prst="rect">
              <a:avLst/>
            </a:prstGeom>
            <a:solidFill>
              <a:srgbClr val="FF000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B76C46B0-6FC7-70D5-2235-AD759F348104}"/>
                </a:ext>
              </a:extLst>
            </p:cNvPr>
            <p:cNvSpPr/>
            <p:nvPr/>
          </p:nvSpPr>
          <p:spPr>
            <a:xfrm>
              <a:off x="1948182" y="3139203"/>
              <a:ext cx="859872" cy="164014"/>
            </a:xfrm>
            <a:prstGeom prst="rect">
              <a:avLst/>
            </a:prstGeom>
            <a:solidFill>
              <a:srgbClr val="FF000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Rectangle 29">
              <a:extLst>
                <a:ext uri="{FF2B5EF4-FFF2-40B4-BE49-F238E27FC236}">
                  <a16:creationId xmlns:a16="http://schemas.microsoft.com/office/drawing/2014/main" id="{20075161-DEBA-DD3C-751E-B8632F6AA92A}"/>
                </a:ext>
              </a:extLst>
            </p:cNvPr>
            <p:cNvSpPr/>
            <p:nvPr/>
          </p:nvSpPr>
          <p:spPr>
            <a:xfrm>
              <a:off x="1948182" y="3631245"/>
              <a:ext cx="859872" cy="164014"/>
            </a:xfrm>
            <a:prstGeom prst="rect">
              <a:avLst/>
            </a:prstGeom>
            <a:solidFill>
              <a:srgbClr val="FF000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Rectangle 30">
              <a:extLst>
                <a:ext uri="{FF2B5EF4-FFF2-40B4-BE49-F238E27FC236}">
                  <a16:creationId xmlns:a16="http://schemas.microsoft.com/office/drawing/2014/main" id="{2334DBB5-B09A-5A13-6CEB-EE7ECE1FBC17}"/>
                </a:ext>
              </a:extLst>
            </p:cNvPr>
            <p:cNvSpPr/>
            <p:nvPr/>
          </p:nvSpPr>
          <p:spPr>
            <a:xfrm>
              <a:off x="1948182" y="3467231"/>
              <a:ext cx="859872" cy="164014"/>
            </a:xfrm>
            <a:prstGeom prst="rect">
              <a:avLst/>
            </a:prstGeom>
            <a:solidFill>
              <a:srgbClr val="FF000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32" name="Straight Connector 31">
              <a:extLst>
                <a:ext uri="{FF2B5EF4-FFF2-40B4-BE49-F238E27FC236}">
                  <a16:creationId xmlns:a16="http://schemas.microsoft.com/office/drawing/2014/main" id="{CD152B40-FD3C-FC46-41D2-C962734EA3B4}"/>
                </a:ext>
              </a:extLst>
            </p:cNvPr>
            <p:cNvCxnSpPr>
              <a:cxnSpLocks/>
              <a:endCxn id="78" idx="3"/>
            </p:cNvCxnSpPr>
            <p:nvPr/>
          </p:nvCxnSpPr>
          <p:spPr>
            <a:xfrm>
              <a:off x="2375685" y="3139203"/>
              <a:ext cx="0" cy="574049"/>
            </a:xfrm>
            <a:prstGeom prst="line">
              <a:avLst/>
            </a:prstGeom>
            <a:solidFill>
              <a:schemeClr val="accent6">
                <a:lumMod val="20000"/>
                <a:lumOff val="80000"/>
              </a:schemeClr>
            </a:solidFill>
            <a:ln w="952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F63952EA-605B-0C07-7B33-5CBC822D2D83}"/>
                </a:ext>
              </a:extLst>
            </p:cNvPr>
            <p:cNvSpPr/>
            <p:nvPr/>
          </p:nvSpPr>
          <p:spPr>
            <a:xfrm>
              <a:off x="1945749" y="3303217"/>
              <a:ext cx="429936" cy="164014"/>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Rectangle 33">
              <a:extLst>
                <a:ext uri="{FF2B5EF4-FFF2-40B4-BE49-F238E27FC236}">
                  <a16:creationId xmlns:a16="http://schemas.microsoft.com/office/drawing/2014/main" id="{9711A68E-F3D2-1245-4693-B2E2B77A3B39}"/>
                </a:ext>
              </a:extLst>
            </p:cNvPr>
            <p:cNvSpPr/>
            <p:nvPr/>
          </p:nvSpPr>
          <p:spPr>
            <a:xfrm>
              <a:off x="1945749" y="3139203"/>
              <a:ext cx="429936" cy="164014"/>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8" name="Rectangle 77">
              <a:extLst>
                <a:ext uri="{FF2B5EF4-FFF2-40B4-BE49-F238E27FC236}">
                  <a16:creationId xmlns:a16="http://schemas.microsoft.com/office/drawing/2014/main" id="{6134D8DD-44D6-C5AE-48DC-C076D1FF77EB}"/>
                </a:ext>
              </a:extLst>
            </p:cNvPr>
            <p:cNvSpPr/>
            <p:nvPr/>
          </p:nvSpPr>
          <p:spPr>
            <a:xfrm>
              <a:off x="1945749" y="3631245"/>
              <a:ext cx="429936" cy="164014"/>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36" name="Rectangle 535">
              <a:extLst>
                <a:ext uri="{FF2B5EF4-FFF2-40B4-BE49-F238E27FC236}">
                  <a16:creationId xmlns:a16="http://schemas.microsoft.com/office/drawing/2014/main" id="{388BB620-0DB3-B902-14BB-D8FF8AE4156C}"/>
                </a:ext>
              </a:extLst>
            </p:cNvPr>
            <p:cNvSpPr/>
            <p:nvPr/>
          </p:nvSpPr>
          <p:spPr>
            <a:xfrm>
              <a:off x="1945749" y="3467231"/>
              <a:ext cx="429936" cy="164014"/>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837" name="Rectangle 836">
            <a:extLst>
              <a:ext uri="{FF2B5EF4-FFF2-40B4-BE49-F238E27FC236}">
                <a16:creationId xmlns:a16="http://schemas.microsoft.com/office/drawing/2014/main" id="{9A19BD54-E1CF-0D68-7310-0239726D5170}"/>
              </a:ext>
            </a:extLst>
          </p:cNvPr>
          <p:cNvSpPr/>
          <p:nvPr/>
        </p:nvSpPr>
        <p:spPr>
          <a:xfrm rot="10800000">
            <a:off x="2441932" y="5277143"/>
            <a:ext cx="252317" cy="48074"/>
          </a:xfrm>
          <a:prstGeom prst="rect">
            <a:avLst/>
          </a:prstGeom>
          <a:solidFill>
            <a:srgbClr val="FF000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43" name="Rectangle 842">
            <a:extLst>
              <a:ext uri="{FF2B5EF4-FFF2-40B4-BE49-F238E27FC236}">
                <a16:creationId xmlns:a16="http://schemas.microsoft.com/office/drawing/2014/main" id="{F26684BF-9D58-2E9B-37C9-B94912D99CD3}"/>
              </a:ext>
            </a:extLst>
          </p:cNvPr>
          <p:cNvSpPr/>
          <p:nvPr/>
        </p:nvSpPr>
        <p:spPr>
          <a:xfrm rot="10800000">
            <a:off x="2568805" y="5277143"/>
            <a:ext cx="126158" cy="48074"/>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44" name="Rectangle 843">
            <a:extLst>
              <a:ext uri="{FF2B5EF4-FFF2-40B4-BE49-F238E27FC236}">
                <a16:creationId xmlns:a16="http://schemas.microsoft.com/office/drawing/2014/main" id="{0E4A8634-959B-770B-1EF8-18E3305AF76D}"/>
              </a:ext>
            </a:extLst>
          </p:cNvPr>
          <p:cNvSpPr/>
          <p:nvPr/>
        </p:nvSpPr>
        <p:spPr>
          <a:xfrm rot="10800000">
            <a:off x="2441931" y="5181985"/>
            <a:ext cx="252317" cy="48074"/>
          </a:xfrm>
          <a:prstGeom prst="rect">
            <a:avLst/>
          </a:prstGeom>
          <a:solidFill>
            <a:srgbClr val="FF000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45" name="Rectangle 844">
            <a:extLst>
              <a:ext uri="{FF2B5EF4-FFF2-40B4-BE49-F238E27FC236}">
                <a16:creationId xmlns:a16="http://schemas.microsoft.com/office/drawing/2014/main" id="{334C548B-2471-B20B-DE45-19A3CFA88259}"/>
              </a:ext>
            </a:extLst>
          </p:cNvPr>
          <p:cNvSpPr/>
          <p:nvPr/>
        </p:nvSpPr>
        <p:spPr>
          <a:xfrm rot="10800000">
            <a:off x="2441931" y="5230059"/>
            <a:ext cx="252317" cy="48074"/>
          </a:xfrm>
          <a:prstGeom prst="rect">
            <a:avLst/>
          </a:prstGeom>
          <a:solidFill>
            <a:srgbClr val="FF000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46" name="Rectangle 845">
            <a:extLst>
              <a:ext uri="{FF2B5EF4-FFF2-40B4-BE49-F238E27FC236}">
                <a16:creationId xmlns:a16="http://schemas.microsoft.com/office/drawing/2014/main" id="{0ECE389D-07E0-A040-47E8-96DE6CACE0F2}"/>
              </a:ext>
            </a:extLst>
          </p:cNvPr>
          <p:cNvSpPr/>
          <p:nvPr/>
        </p:nvSpPr>
        <p:spPr>
          <a:xfrm rot="10800000">
            <a:off x="2568803" y="5181985"/>
            <a:ext cx="126158" cy="48074"/>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47" name="Rectangle 846">
            <a:extLst>
              <a:ext uri="{FF2B5EF4-FFF2-40B4-BE49-F238E27FC236}">
                <a16:creationId xmlns:a16="http://schemas.microsoft.com/office/drawing/2014/main" id="{AB156590-CCFF-658D-32CA-54D0FEAE70CD}"/>
              </a:ext>
            </a:extLst>
          </p:cNvPr>
          <p:cNvSpPr/>
          <p:nvPr/>
        </p:nvSpPr>
        <p:spPr>
          <a:xfrm rot="10800000">
            <a:off x="2568803" y="5230059"/>
            <a:ext cx="126158" cy="48074"/>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60" name="Rectangle 959">
            <a:extLst>
              <a:ext uri="{FF2B5EF4-FFF2-40B4-BE49-F238E27FC236}">
                <a16:creationId xmlns:a16="http://schemas.microsoft.com/office/drawing/2014/main" id="{D80FACAD-BD00-F441-D758-E128EC26821E}"/>
              </a:ext>
            </a:extLst>
          </p:cNvPr>
          <p:cNvSpPr/>
          <p:nvPr/>
        </p:nvSpPr>
        <p:spPr>
          <a:xfrm>
            <a:off x="2316242" y="5229853"/>
            <a:ext cx="252317" cy="48074"/>
          </a:xfrm>
          <a:prstGeom prst="rect">
            <a:avLst/>
          </a:prstGeom>
          <a:solidFill>
            <a:srgbClr val="FF000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63" name="Rectangle 962">
            <a:extLst>
              <a:ext uri="{FF2B5EF4-FFF2-40B4-BE49-F238E27FC236}">
                <a16:creationId xmlns:a16="http://schemas.microsoft.com/office/drawing/2014/main" id="{16202F5D-7C1D-D087-20B7-EFA9B6A8E45D}"/>
              </a:ext>
            </a:extLst>
          </p:cNvPr>
          <p:cNvSpPr/>
          <p:nvPr/>
        </p:nvSpPr>
        <p:spPr>
          <a:xfrm>
            <a:off x="2316242" y="5181779"/>
            <a:ext cx="252317" cy="48074"/>
          </a:xfrm>
          <a:prstGeom prst="rect">
            <a:avLst/>
          </a:prstGeom>
          <a:solidFill>
            <a:srgbClr val="FF000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D7D31">
                  <a:lumMod val="75000"/>
                </a:srgbClr>
              </a:solidFill>
              <a:effectLst/>
              <a:uLnTx/>
              <a:uFillTx/>
              <a:latin typeface="Calibri" panose="020F0502020204030204"/>
              <a:ea typeface="+mn-ea"/>
              <a:cs typeface="+mn-cs"/>
            </a:endParaRPr>
          </a:p>
        </p:txBody>
      </p:sp>
      <p:sp>
        <p:nvSpPr>
          <p:cNvPr id="964" name="Rectangle 963">
            <a:extLst>
              <a:ext uri="{FF2B5EF4-FFF2-40B4-BE49-F238E27FC236}">
                <a16:creationId xmlns:a16="http://schemas.microsoft.com/office/drawing/2014/main" id="{C7E13B29-C19A-C46F-A970-83673BA4D1E3}"/>
              </a:ext>
            </a:extLst>
          </p:cNvPr>
          <p:cNvSpPr/>
          <p:nvPr/>
        </p:nvSpPr>
        <p:spPr>
          <a:xfrm>
            <a:off x="2315529" y="5229853"/>
            <a:ext cx="126158" cy="48074"/>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70" name="Rectangle 969">
            <a:extLst>
              <a:ext uri="{FF2B5EF4-FFF2-40B4-BE49-F238E27FC236}">
                <a16:creationId xmlns:a16="http://schemas.microsoft.com/office/drawing/2014/main" id="{16CDED41-CD6E-5094-3D05-24DABD2851BE}"/>
              </a:ext>
            </a:extLst>
          </p:cNvPr>
          <p:cNvSpPr/>
          <p:nvPr/>
        </p:nvSpPr>
        <p:spPr>
          <a:xfrm>
            <a:off x="2315529" y="5181779"/>
            <a:ext cx="126158" cy="48074"/>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71" name="Rectangle 970">
            <a:extLst>
              <a:ext uri="{FF2B5EF4-FFF2-40B4-BE49-F238E27FC236}">
                <a16:creationId xmlns:a16="http://schemas.microsoft.com/office/drawing/2014/main" id="{E582D131-5EC3-31B5-6E89-091CE408D56A}"/>
              </a:ext>
            </a:extLst>
          </p:cNvPr>
          <p:cNvSpPr/>
          <p:nvPr/>
        </p:nvSpPr>
        <p:spPr>
          <a:xfrm>
            <a:off x="2316242" y="5276937"/>
            <a:ext cx="252317" cy="48074"/>
          </a:xfrm>
          <a:prstGeom prst="rect">
            <a:avLst/>
          </a:prstGeom>
          <a:solidFill>
            <a:srgbClr val="FF000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72" name="Rectangle 971">
            <a:extLst>
              <a:ext uri="{FF2B5EF4-FFF2-40B4-BE49-F238E27FC236}">
                <a16:creationId xmlns:a16="http://schemas.microsoft.com/office/drawing/2014/main" id="{A05039E1-EF6A-BBE1-A544-5108E50A9D7A}"/>
              </a:ext>
            </a:extLst>
          </p:cNvPr>
          <p:cNvSpPr/>
          <p:nvPr/>
        </p:nvSpPr>
        <p:spPr>
          <a:xfrm>
            <a:off x="2315529" y="5276937"/>
            <a:ext cx="126158" cy="48074"/>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84" name="Diamond 983">
            <a:extLst>
              <a:ext uri="{FF2B5EF4-FFF2-40B4-BE49-F238E27FC236}">
                <a16:creationId xmlns:a16="http://schemas.microsoft.com/office/drawing/2014/main" id="{76F9C4F6-B75F-184F-58BB-58CC2CF31815}"/>
              </a:ext>
            </a:extLst>
          </p:cNvPr>
          <p:cNvSpPr/>
          <p:nvPr/>
        </p:nvSpPr>
        <p:spPr>
          <a:xfrm>
            <a:off x="9451994" y="327205"/>
            <a:ext cx="1444302" cy="1060519"/>
          </a:xfrm>
          <a:prstGeom prst="diamond">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ED7D31">
                    <a:lumMod val="50000"/>
                  </a:srgbClr>
                </a:solidFill>
                <a:effectLst/>
                <a:uLnTx/>
                <a:uFillTx/>
                <a:latin typeface="Calibri" panose="020F0502020204030204"/>
                <a:ea typeface="+mn-ea"/>
                <a:cs typeface="+mn-cs"/>
              </a:rPr>
              <a:t>Fixed point?</a:t>
            </a:r>
          </a:p>
        </p:txBody>
      </p:sp>
      <p:sp>
        <p:nvSpPr>
          <p:cNvPr id="986" name="Rectangle 985">
            <a:extLst>
              <a:ext uri="{FF2B5EF4-FFF2-40B4-BE49-F238E27FC236}">
                <a16:creationId xmlns:a16="http://schemas.microsoft.com/office/drawing/2014/main" id="{0059400F-D1F4-4E28-A69D-F23D54A683C2}"/>
              </a:ext>
            </a:extLst>
          </p:cNvPr>
          <p:cNvSpPr/>
          <p:nvPr/>
        </p:nvSpPr>
        <p:spPr>
          <a:xfrm>
            <a:off x="11342500" y="637883"/>
            <a:ext cx="774074" cy="439161"/>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ED7D31">
                    <a:lumMod val="50000"/>
                  </a:srgbClr>
                </a:solidFill>
                <a:effectLst/>
                <a:uLnTx/>
                <a:uFillTx/>
                <a:latin typeface="Calibri" panose="020F0502020204030204"/>
                <a:ea typeface="+mn-ea"/>
                <a:cs typeface="+mn-cs"/>
              </a:rPr>
              <a:t>STOP</a:t>
            </a:r>
          </a:p>
        </p:txBody>
      </p:sp>
      <p:sp>
        <p:nvSpPr>
          <p:cNvPr id="990" name="Rectangle 989">
            <a:extLst>
              <a:ext uri="{FF2B5EF4-FFF2-40B4-BE49-F238E27FC236}">
                <a16:creationId xmlns:a16="http://schemas.microsoft.com/office/drawing/2014/main" id="{14F880F6-5E68-EE3E-F48C-FAF67DE58B2B}"/>
              </a:ext>
            </a:extLst>
          </p:cNvPr>
          <p:cNvSpPr/>
          <p:nvPr/>
        </p:nvSpPr>
        <p:spPr>
          <a:xfrm>
            <a:off x="9785696" y="3729832"/>
            <a:ext cx="856558" cy="93559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91" name="Rectangle 990">
            <a:extLst>
              <a:ext uri="{FF2B5EF4-FFF2-40B4-BE49-F238E27FC236}">
                <a16:creationId xmlns:a16="http://schemas.microsoft.com/office/drawing/2014/main" id="{7FFC91B3-866A-4FDE-FD0E-C1B802E1F3EE}"/>
              </a:ext>
            </a:extLst>
          </p:cNvPr>
          <p:cNvSpPr/>
          <p:nvPr/>
        </p:nvSpPr>
        <p:spPr>
          <a:xfrm>
            <a:off x="9785696" y="4777961"/>
            <a:ext cx="856558" cy="93123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92" name="Rectangle 991">
            <a:extLst>
              <a:ext uri="{FF2B5EF4-FFF2-40B4-BE49-F238E27FC236}">
                <a16:creationId xmlns:a16="http://schemas.microsoft.com/office/drawing/2014/main" id="{F543F664-5573-9056-A9F5-52B575FEB7E0}"/>
              </a:ext>
            </a:extLst>
          </p:cNvPr>
          <p:cNvSpPr/>
          <p:nvPr/>
        </p:nvSpPr>
        <p:spPr>
          <a:xfrm>
            <a:off x="9785695" y="5806224"/>
            <a:ext cx="856558" cy="95138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93" name="Rectangle 992">
            <a:extLst>
              <a:ext uri="{FF2B5EF4-FFF2-40B4-BE49-F238E27FC236}">
                <a16:creationId xmlns:a16="http://schemas.microsoft.com/office/drawing/2014/main" id="{5A407D46-A230-0686-3546-75164C6B87F2}"/>
              </a:ext>
            </a:extLst>
          </p:cNvPr>
          <p:cNvSpPr/>
          <p:nvPr/>
        </p:nvSpPr>
        <p:spPr>
          <a:xfrm>
            <a:off x="9778148" y="2694668"/>
            <a:ext cx="856558" cy="93408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94" name="Rectangle 993">
            <a:extLst>
              <a:ext uri="{FF2B5EF4-FFF2-40B4-BE49-F238E27FC236}">
                <a16:creationId xmlns:a16="http://schemas.microsoft.com/office/drawing/2014/main" id="{02E8BA95-D7B1-9382-229D-507583736168}"/>
              </a:ext>
            </a:extLst>
          </p:cNvPr>
          <p:cNvSpPr/>
          <p:nvPr/>
        </p:nvSpPr>
        <p:spPr>
          <a:xfrm>
            <a:off x="9781164" y="1651185"/>
            <a:ext cx="859376" cy="94151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302" name="Group 1301">
            <a:extLst>
              <a:ext uri="{FF2B5EF4-FFF2-40B4-BE49-F238E27FC236}">
                <a16:creationId xmlns:a16="http://schemas.microsoft.com/office/drawing/2014/main" id="{FAB3A40A-28CD-4F52-5018-A12E72B8218E}"/>
              </a:ext>
            </a:extLst>
          </p:cNvPr>
          <p:cNvGrpSpPr/>
          <p:nvPr/>
        </p:nvGrpSpPr>
        <p:grpSpPr>
          <a:xfrm>
            <a:off x="10007785" y="5070528"/>
            <a:ext cx="252956" cy="206243"/>
            <a:chOff x="3842839" y="3343478"/>
            <a:chExt cx="492027" cy="474717"/>
          </a:xfrm>
        </p:grpSpPr>
        <p:sp>
          <p:nvSpPr>
            <p:cNvPr id="1303" name="Rectangle 1302">
              <a:extLst>
                <a:ext uri="{FF2B5EF4-FFF2-40B4-BE49-F238E27FC236}">
                  <a16:creationId xmlns:a16="http://schemas.microsoft.com/office/drawing/2014/main" id="{FE019D60-A677-5433-25C5-8E1CB53C352E}"/>
                </a:ext>
              </a:extLst>
            </p:cNvPr>
            <p:cNvSpPr/>
            <p:nvPr/>
          </p:nvSpPr>
          <p:spPr>
            <a:xfrm>
              <a:off x="3844229" y="3462157"/>
              <a:ext cx="490637" cy="118679"/>
            </a:xfrm>
            <a:prstGeom prst="rect">
              <a:avLst/>
            </a:prstGeom>
            <a:solidFill>
              <a:srgbClr val="7030A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04" name="Rectangle 1303">
              <a:extLst>
                <a:ext uri="{FF2B5EF4-FFF2-40B4-BE49-F238E27FC236}">
                  <a16:creationId xmlns:a16="http://schemas.microsoft.com/office/drawing/2014/main" id="{7C435BAE-454D-DEF8-8C72-838EBEE81923}"/>
                </a:ext>
              </a:extLst>
            </p:cNvPr>
            <p:cNvSpPr/>
            <p:nvPr/>
          </p:nvSpPr>
          <p:spPr>
            <a:xfrm>
              <a:off x="3844229" y="3343478"/>
              <a:ext cx="490637" cy="118679"/>
            </a:xfrm>
            <a:prstGeom prst="rect">
              <a:avLst/>
            </a:prstGeom>
            <a:solidFill>
              <a:srgbClr val="7030A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05" name="Rectangle 1304">
              <a:extLst>
                <a:ext uri="{FF2B5EF4-FFF2-40B4-BE49-F238E27FC236}">
                  <a16:creationId xmlns:a16="http://schemas.microsoft.com/office/drawing/2014/main" id="{30160CFD-F170-6983-7A0C-D10FD5E01AF9}"/>
                </a:ext>
              </a:extLst>
            </p:cNvPr>
            <p:cNvSpPr/>
            <p:nvPr/>
          </p:nvSpPr>
          <p:spPr>
            <a:xfrm>
              <a:off x="3844229" y="3699516"/>
              <a:ext cx="490637" cy="118679"/>
            </a:xfrm>
            <a:prstGeom prst="rect">
              <a:avLst/>
            </a:prstGeom>
            <a:solidFill>
              <a:srgbClr val="00B05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06" name="Rectangle 1305">
              <a:extLst>
                <a:ext uri="{FF2B5EF4-FFF2-40B4-BE49-F238E27FC236}">
                  <a16:creationId xmlns:a16="http://schemas.microsoft.com/office/drawing/2014/main" id="{8BD6EE61-791D-B488-A65D-78AA53AEE4D4}"/>
                </a:ext>
              </a:extLst>
            </p:cNvPr>
            <p:cNvSpPr/>
            <p:nvPr/>
          </p:nvSpPr>
          <p:spPr>
            <a:xfrm>
              <a:off x="3844229" y="3580837"/>
              <a:ext cx="490637" cy="118679"/>
            </a:xfrm>
            <a:prstGeom prst="rect">
              <a:avLst/>
            </a:prstGeom>
            <a:solidFill>
              <a:srgbClr val="FFC00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07" name="Rectangle 1306">
              <a:extLst>
                <a:ext uri="{FF2B5EF4-FFF2-40B4-BE49-F238E27FC236}">
                  <a16:creationId xmlns:a16="http://schemas.microsoft.com/office/drawing/2014/main" id="{52FFDB83-24E2-C288-C7AB-5CAA1B466263}"/>
                </a:ext>
              </a:extLst>
            </p:cNvPr>
            <p:cNvSpPr/>
            <p:nvPr/>
          </p:nvSpPr>
          <p:spPr>
            <a:xfrm>
              <a:off x="3842839" y="3462157"/>
              <a:ext cx="245318" cy="118679"/>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08" name="Rectangle 1307">
              <a:extLst>
                <a:ext uri="{FF2B5EF4-FFF2-40B4-BE49-F238E27FC236}">
                  <a16:creationId xmlns:a16="http://schemas.microsoft.com/office/drawing/2014/main" id="{6010AA1B-258B-F8AF-C620-9EDEDE930B40}"/>
                </a:ext>
              </a:extLst>
            </p:cNvPr>
            <p:cNvSpPr/>
            <p:nvPr/>
          </p:nvSpPr>
          <p:spPr>
            <a:xfrm>
              <a:off x="3842839" y="3343478"/>
              <a:ext cx="245318" cy="118679"/>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09" name="Rectangle 1308">
              <a:extLst>
                <a:ext uri="{FF2B5EF4-FFF2-40B4-BE49-F238E27FC236}">
                  <a16:creationId xmlns:a16="http://schemas.microsoft.com/office/drawing/2014/main" id="{334FB467-38CB-D01B-C4E5-3402BA55A426}"/>
                </a:ext>
              </a:extLst>
            </p:cNvPr>
            <p:cNvSpPr/>
            <p:nvPr/>
          </p:nvSpPr>
          <p:spPr>
            <a:xfrm>
              <a:off x="3842839" y="3699516"/>
              <a:ext cx="245318" cy="118679"/>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10" name="Rectangle 1309">
              <a:extLst>
                <a:ext uri="{FF2B5EF4-FFF2-40B4-BE49-F238E27FC236}">
                  <a16:creationId xmlns:a16="http://schemas.microsoft.com/office/drawing/2014/main" id="{F51E2811-F6F2-9A26-AD8D-6790460E0E65}"/>
                </a:ext>
              </a:extLst>
            </p:cNvPr>
            <p:cNvSpPr/>
            <p:nvPr/>
          </p:nvSpPr>
          <p:spPr>
            <a:xfrm>
              <a:off x="3842839" y="3580837"/>
              <a:ext cx="245318" cy="118679"/>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1311" name="Rectangle 1310">
            <a:extLst>
              <a:ext uri="{FF2B5EF4-FFF2-40B4-BE49-F238E27FC236}">
                <a16:creationId xmlns:a16="http://schemas.microsoft.com/office/drawing/2014/main" id="{3F9A9618-9768-E073-E380-7A5ACA1437FC}"/>
              </a:ext>
            </a:extLst>
          </p:cNvPr>
          <p:cNvSpPr/>
          <p:nvPr/>
        </p:nvSpPr>
        <p:spPr>
          <a:xfrm>
            <a:off x="10026469" y="2070011"/>
            <a:ext cx="251532" cy="51692"/>
          </a:xfrm>
          <a:prstGeom prst="rect">
            <a:avLst/>
          </a:prstGeom>
          <a:solidFill>
            <a:srgbClr val="00B0F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12" name="Rectangle 1311">
            <a:extLst>
              <a:ext uri="{FF2B5EF4-FFF2-40B4-BE49-F238E27FC236}">
                <a16:creationId xmlns:a16="http://schemas.microsoft.com/office/drawing/2014/main" id="{75B1BFAE-F4B2-E4AB-FE6A-6DBEF55B73AE}"/>
              </a:ext>
            </a:extLst>
          </p:cNvPr>
          <p:cNvSpPr/>
          <p:nvPr/>
        </p:nvSpPr>
        <p:spPr>
          <a:xfrm>
            <a:off x="10026469" y="2018319"/>
            <a:ext cx="251532" cy="51692"/>
          </a:xfrm>
          <a:prstGeom prst="rect">
            <a:avLst/>
          </a:prstGeom>
          <a:solidFill>
            <a:srgbClr val="00B05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13" name="Rectangle 1312">
            <a:extLst>
              <a:ext uri="{FF2B5EF4-FFF2-40B4-BE49-F238E27FC236}">
                <a16:creationId xmlns:a16="http://schemas.microsoft.com/office/drawing/2014/main" id="{A546E834-93D2-3BFB-96A6-BFDB8D348032}"/>
              </a:ext>
            </a:extLst>
          </p:cNvPr>
          <p:cNvSpPr/>
          <p:nvPr/>
        </p:nvSpPr>
        <p:spPr>
          <a:xfrm>
            <a:off x="10025757" y="2070011"/>
            <a:ext cx="125766" cy="51692"/>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14" name="Rectangle 1313">
            <a:extLst>
              <a:ext uri="{FF2B5EF4-FFF2-40B4-BE49-F238E27FC236}">
                <a16:creationId xmlns:a16="http://schemas.microsoft.com/office/drawing/2014/main" id="{0813D0BD-A464-C186-A05F-EE231A551EB7}"/>
              </a:ext>
            </a:extLst>
          </p:cNvPr>
          <p:cNvSpPr/>
          <p:nvPr/>
        </p:nvSpPr>
        <p:spPr>
          <a:xfrm>
            <a:off x="10025757" y="2018319"/>
            <a:ext cx="125766" cy="51692"/>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15" name="Rectangle 1314">
            <a:extLst>
              <a:ext uri="{FF2B5EF4-FFF2-40B4-BE49-F238E27FC236}">
                <a16:creationId xmlns:a16="http://schemas.microsoft.com/office/drawing/2014/main" id="{9DCF8A13-8FB2-AA31-9509-F184B6CA37E5}"/>
              </a:ext>
            </a:extLst>
          </p:cNvPr>
          <p:cNvSpPr/>
          <p:nvPr/>
        </p:nvSpPr>
        <p:spPr>
          <a:xfrm>
            <a:off x="10025757" y="2172870"/>
            <a:ext cx="251532" cy="51692"/>
          </a:xfrm>
          <a:prstGeom prst="rect">
            <a:avLst/>
          </a:prstGeom>
          <a:solidFill>
            <a:srgbClr val="00B0F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16" name="Rectangle 1315">
            <a:extLst>
              <a:ext uri="{FF2B5EF4-FFF2-40B4-BE49-F238E27FC236}">
                <a16:creationId xmlns:a16="http://schemas.microsoft.com/office/drawing/2014/main" id="{303C2B12-D987-B47E-5EE5-8493DEB10583}"/>
              </a:ext>
            </a:extLst>
          </p:cNvPr>
          <p:cNvSpPr/>
          <p:nvPr/>
        </p:nvSpPr>
        <p:spPr>
          <a:xfrm>
            <a:off x="10025757" y="2121178"/>
            <a:ext cx="251532" cy="51692"/>
          </a:xfrm>
          <a:prstGeom prst="rect">
            <a:avLst/>
          </a:prstGeom>
          <a:solidFill>
            <a:srgbClr val="00B05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17" name="Rectangle 1316">
            <a:extLst>
              <a:ext uri="{FF2B5EF4-FFF2-40B4-BE49-F238E27FC236}">
                <a16:creationId xmlns:a16="http://schemas.microsoft.com/office/drawing/2014/main" id="{6F4D6074-26C1-7668-81FE-F0F93626955E}"/>
              </a:ext>
            </a:extLst>
          </p:cNvPr>
          <p:cNvSpPr/>
          <p:nvPr/>
        </p:nvSpPr>
        <p:spPr>
          <a:xfrm>
            <a:off x="10025045" y="2172870"/>
            <a:ext cx="125766" cy="51692"/>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18" name="Rectangle 1317">
            <a:extLst>
              <a:ext uri="{FF2B5EF4-FFF2-40B4-BE49-F238E27FC236}">
                <a16:creationId xmlns:a16="http://schemas.microsoft.com/office/drawing/2014/main" id="{6ADAC041-FA7A-A1A3-BA47-E73668C2391F}"/>
              </a:ext>
            </a:extLst>
          </p:cNvPr>
          <p:cNvSpPr/>
          <p:nvPr/>
        </p:nvSpPr>
        <p:spPr>
          <a:xfrm>
            <a:off x="10025045" y="2121178"/>
            <a:ext cx="125766" cy="51692"/>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319" name="Group 1318">
            <a:extLst>
              <a:ext uri="{FF2B5EF4-FFF2-40B4-BE49-F238E27FC236}">
                <a16:creationId xmlns:a16="http://schemas.microsoft.com/office/drawing/2014/main" id="{DD97DA8E-F0CF-E01A-45F5-D492F3D87D7F}"/>
              </a:ext>
            </a:extLst>
          </p:cNvPr>
          <p:cNvGrpSpPr/>
          <p:nvPr/>
        </p:nvGrpSpPr>
        <p:grpSpPr>
          <a:xfrm>
            <a:off x="10009123" y="2907491"/>
            <a:ext cx="252956" cy="257804"/>
            <a:chOff x="3842559" y="2002330"/>
            <a:chExt cx="492026" cy="586061"/>
          </a:xfrm>
        </p:grpSpPr>
        <p:sp>
          <p:nvSpPr>
            <p:cNvPr id="1320" name="Rectangle 1319">
              <a:extLst>
                <a:ext uri="{FF2B5EF4-FFF2-40B4-BE49-F238E27FC236}">
                  <a16:creationId xmlns:a16="http://schemas.microsoft.com/office/drawing/2014/main" id="{7740512C-D15C-016E-52C8-D68DBCF06C8B}"/>
                </a:ext>
              </a:extLst>
            </p:cNvPr>
            <p:cNvSpPr/>
            <p:nvPr/>
          </p:nvSpPr>
          <p:spPr>
            <a:xfrm>
              <a:off x="3843948" y="2121008"/>
              <a:ext cx="490637" cy="118679"/>
            </a:xfrm>
            <a:prstGeom prst="rect">
              <a:avLst/>
            </a:prstGeom>
            <a:solidFill>
              <a:srgbClr val="00B05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21" name="Rectangle 1320">
              <a:extLst>
                <a:ext uri="{FF2B5EF4-FFF2-40B4-BE49-F238E27FC236}">
                  <a16:creationId xmlns:a16="http://schemas.microsoft.com/office/drawing/2014/main" id="{1182924E-31B8-D01B-69F3-5A41D21DAAC9}"/>
                </a:ext>
              </a:extLst>
            </p:cNvPr>
            <p:cNvSpPr/>
            <p:nvPr/>
          </p:nvSpPr>
          <p:spPr>
            <a:xfrm>
              <a:off x="3843948" y="2002330"/>
              <a:ext cx="490637" cy="118679"/>
            </a:xfrm>
            <a:prstGeom prst="rect">
              <a:avLst/>
            </a:prstGeom>
            <a:solidFill>
              <a:srgbClr val="00B0F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22" name="Rectangle 1321">
              <a:extLst>
                <a:ext uri="{FF2B5EF4-FFF2-40B4-BE49-F238E27FC236}">
                  <a16:creationId xmlns:a16="http://schemas.microsoft.com/office/drawing/2014/main" id="{CCF7C3B3-E72C-B050-3E37-37EE69C29D45}"/>
                </a:ext>
              </a:extLst>
            </p:cNvPr>
            <p:cNvSpPr/>
            <p:nvPr/>
          </p:nvSpPr>
          <p:spPr>
            <a:xfrm>
              <a:off x="3843948" y="2358367"/>
              <a:ext cx="490637" cy="118679"/>
            </a:xfrm>
            <a:prstGeom prst="rect">
              <a:avLst/>
            </a:prstGeom>
            <a:solidFill>
              <a:srgbClr val="FF000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23" name="Rectangle 1322">
              <a:extLst>
                <a:ext uri="{FF2B5EF4-FFF2-40B4-BE49-F238E27FC236}">
                  <a16:creationId xmlns:a16="http://schemas.microsoft.com/office/drawing/2014/main" id="{72730B00-6088-B970-45A5-27CB10B7BE13}"/>
                </a:ext>
              </a:extLst>
            </p:cNvPr>
            <p:cNvSpPr/>
            <p:nvPr/>
          </p:nvSpPr>
          <p:spPr>
            <a:xfrm>
              <a:off x="3843948" y="2239688"/>
              <a:ext cx="490637" cy="118679"/>
            </a:xfrm>
            <a:prstGeom prst="rect">
              <a:avLst/>
            </a:prstGeom>
            <a:solidFill>
              <a:srgbClr val="FFC00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24" name="Rectangle 1323">
              <a:extLst>
                <a:ext uri="{FF2B5EF4-FFF2-40B4-BE49-F238E27FC236}">
                  <a16:creationId xmlns:a16="http://schemas.microsoft.com/office/drawing/2014/main" id="{B25D7630-579A-6290-9F52-2F25E1ABF0E7}"/>
                </a:ext>
              </a:extLst>
            </p:cNvPr>
            <p:cNvSpPr/>
            <p:nvPr/>
          </p:nvSpPr>
          <p:spPr>
            <a:xfrm>
              <a:off x="3842559" y="2121008"/>
              <a:ext cx="245318" cy="118679"/>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25" name="Rectangle 1324">
              <a:extLst>
                <a:ext uri="{FF2B5EF4-FFF2-40B4-BE49-F238E27FC236}">
                  <a16:creationId xmlns:a16="http://schemas.microsoft.com/office/drawing/2014/main" id="{7332056E-C5E6-6A41-644B-32DA2945561B}"/>
                </a:ext>
              </a:extLst>
            </p:cNvPr>
            <p:cNvSpPr/>
            <p:nvPr/>
          </p:nvSpPr>
          <p:spPr>
            <a:xfrm>
              <a:off x="3842559" y="2002330"/>
              <a:ext cx="245318" cy="118679"/>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26" name="Rectangle 1325">
              <a:extLst>
                <a:ext uri="{FF2B5EF4-FFF2-40B4-BE49-F238E27FC236}">
                  <a16:creationId xmlns:a16="http://schemas.microsoft.com/office/drawing/2014/main" id="{945837C3-0A3F-04C6-97D4-7404B3F4BEC4}"/>
                </a:ext>
              </a:extLst>
            </p:cNvPr>
            <p:cNvSpPr/>
            <p:nvPr/>
          </p:nvSpPr>
          <p:spPr>
            <a:xfrm>
              <a:off x="3842559" y="2358367"/>
              <a:ext cx="245318" cy="118679"/>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27" name="Rectangle 1326">
              <a:extLst>
                <a:ext uri="{FF2B5EF4-FFF2-40B4-BE49-F238E27FC236}">
                  <a16:creationId xmlns:a16="http://schemas.microsoft.com/office/drawing/2014/main" id="{EDD3DFDC-CA47-DA6F-AB27-370992A795B6}"/>
                </a:ext>
              </a:extLst>
            </p:cNvPr>
            <p:cNvSpPr/>
            <p:nvPr/>
          </p:nvSpPr>
          <p:spPr>
            <a:xfrm>
              <a:off x="3842559" y="2239688"/>
              <a:ext cx="245318" cy="118679"/>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28" name="Rectangle 1327">
              <a:extLst>
                <a:ext uri="{FF2B5EF4-FFF2-40B4-BE49-F238E27FC236}">
                  <a16:creationId xmlns:a16="http://schemas.microsoft.com/office/drawing/2014/main" id="{6C5C185D-6990-91B0-7CA3-8E609EFDDE75}"/>
                </a:ext>
              </a:extLst>
            </p:cNvPr>
            <p:cNvSpPr/>
            <p:nvPr/>
          </p:nvSpPr>
          <p:spPr>
            <a:xfrm>
              <a:off x="3843948" y="2469712"/>
              <a:ext cx="490637" cy="118679"/>
            </a:xfrm>
            <a:prstGeom prst="rect">
              <a:avLst/>
            </a:prstGeom>
            <a:solidFill>
              <a:srgbClr val="FF000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29" name="Rectangle 1328">
              <a:extLst>
                <a:ext uri="{FF2B5EF4-FFF2-40B4-BE49-F238E27FC236}">
                  <a16:creationId xmlns:a16="http://schemas.microsoft.com/office/drawing/2014/main" id="{F177B7CB-A114-3432-6D9E-B648C7F56F02}"/>
                </a:ext>
              </a:extLst>
            </p:cNvPr>
            <p:cNvSpPr/>
            <p:nvPr/>
          </p:nvSpPr>
          <p:spPr>
            <a:xfrm>
              <a:off x="3842559" y="2469712"/>
              <a:ext cx="245318" cy="118679"/>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1330" name="Group 1329">
            <a:extLst>
              <a:ext uri="{FF2B5EF4-FFF2-40B4-BE49-F238E27FC236}">
                <a16:creationId xmlns:a16="http://schemas.microsoft.com/office/drawing/2014/main" id="{25D47862-45FF-C0BC-D4A4-C0446A65B543}"/>
              </a:ext>
            </a:extLst>
          </p:cNvPr>
          <p:cNvGrpSpPr/>
          <p:nvPr/>
        </p:nvGrpSpPr>
        <p:grpSpPr>
          <a:xfrm>
            <a:off x="10033315" y="4297223"/>
            <a:ext cx="252244" cy="103384"/>
            <a:chOff x="3847081" y="755581"/>
            <a:chExt cx="273548" cy="128342"/>
          </a:xfrm>
        </p:grpSpPr>
        <p:sp>
          <p:nvSpPr>
            <p:cNvPr id="1331" name="Rectangle 1330">
              <a:extLst>
                <a:ext uri="{FF2B5EF4-FFF2-40B4-BE49-F238E27FC236}">
                  <a16:creationId xmlns:a16="http://schemas.microsoft.com/office/drawing/2014/main" id="{E591BE64-40CF-7649-5FBA-41AD41896DF0}"/>
                </a:ext>
              </a:extLst>
            </p:cNvPr>
            <p:cNvSpPr/>
            <p:nvPr/>
          </p:nvSpPr>
          <p:spPr>
            <a:xfrm>
              <a:off x="3847853" y="819752"/>
              <a:ext cx="272776" cy="64171"/>
            </a:xfrm>
            <a:prstGeom prst="rect">
              <a:avLst/>
            </a:prstGeom>
            <a:solidFill>
              <a:srgbClr val="00B0F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32" name="Rectangle 1331">
              <a:extLst>
                <a:ext uri="{FF2B5EF4-FFF2-40B4-BE49-F238E27FC236}">
                  <a16:creationId xmlns:a16="http://schemas.microsoft.com/office/drawing/2014/main" id="{06F91A09-802F-342F-11EF-9AD9D9B66CA8}"/>
                </a:ext>
              </a:extLst>
            </p:cNvPr>
            <p:cNvSpPr/>
            <p:nvPr/>
          </p:nvSpPr>
          <p:spPr>
            <a:xfrm>
              <a:off x="3847853" y="755581"/>
              <a:ext cx="272776" cy="64171"/>
            </a:xfrm>
            <a:prstGeom prst="rect">
              <a:avLst/>
            </a:prstGeom>
            <a:solidFill>
              <a:srgbClr val="00B05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33" name="Rectangle 1332">
              <a:extLst>
                <a:ext uri="{FF2B5EF4-FFF2-40B4-BE49-F238E27FC236}">
                  <a16:creationId xmlns:a16="http://schemas.microsoft.com/office/drawing/2014/main" id="{8C313D9C-2CDE-112F-4601-AD64CE58DE76}"/>
                </a:ext>
              </a:extLst>
            </p:cNvPr>
            <p:cNvSpPr/>
            <p:nvPr/>
          </p:nvSpPr>
          <p:spPr>
            <a:xfrm>
              <a:off x="3847081" y="819752"/>
              <a:ext cx="136388" cy="64171"/>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34" name="Rectangle 1333">
              <a:extLst>
                <a:ext uri="{FF2B5EF4-FFF2-40B4-BE49-F238E27FC236}">
                  <a16:creationId xmlns:a16="http://schemas.microsoft.com/office/drawing/2014/main" id="{3F905F4C-E217-87E9-A00C-159559639C1E}"/>
                </a:ext>
              </a:extLst>
            </p:cNvPr>
            <p:cNvSpPr/>
            <p:nvPr/>
          </p:nvSpPr>
          <p:spPr>
            <a:xfrm>
              <a:off x="3847081" y="755581"/>
              <a:ext cx="136388" cy="64171"/>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1335" name="Group 1334">
            <a:extLst>
              <a:ext uri="{FF2B5EF4-FFF2-40B4-BE49-F238E27FC236}">
                <a16:creationId xmlns:a16="http://schemas.microsoft.com/office/drawing/2014/main" id="{85E041DD-5DA9-4479-54A4-12D0D1FAA3B7}"/>
              </a:ext>
            </a:extLst>
          </p:cNvPr>
          <p:cNvGrpSpPr/>
          <p:nvPr/>
        </p:nvGrpSpPr>
        <p:grpSpPr>
          <a:xfrm>
            <a:off x="10007427" y="6028997"/>
            <a:ext cx="252957" cy="257935"/>
            <a:chOff x="3549410" y="5707704"/>
            <a:chExt cx="274321" cy="320203"/>
          </a:xfrm>
        </p:grpSpPr>
        <p:grpSp>
          <p:nvGrpSpPr>
            <p:cNvPr id="1336" name="Group 1335">
              <a:extLst>
                <a:ext uri="{FF2B5EF4-FFF2-40B4-BE49-F238E27FC236}">
                  <a16:creationId xmlns:a16="http://schemas.microsoft.com/office/drawing/2014/main" id="{233ADAA9-57EB-9FF2-7C25-028D46F29416}"/>
                </a:ext>
              </a:extLst>
            </p:cNvPr>
            <p:cNvGrpSpPr/>
            <p:nvPr/>
          </p:nvGrpSpPr>
          <p:grpSpPr>
            <a:xfrm>
              <a:off x="3549411" y="5707704"/>
              <a:ext cx="274320" cy="192024"/>
              <a:chOff x="4720651" y="6145116"/>
              <a:chExt cx="605309" cy="467009"/>
            </a:xfrm>
          </p:grpSpPr>
          <p:sp>
            <p:nvSpPr>
              <p:cNvPr id="1342" name="Rectangle 1341">
                <a:extLst>
                  <a:ext uri="{FF2B5EF4-FFF2-40B4-BE49-F238E27FC236}">
                    <a16:creationId xmlns:a16="http://schemas.microsoft.com/office/drawing/2014/main" id="{3D54A760-0718-1B57-8904-E301615BB9F2}"/>
                  </a:ext>
                </a:extLst>
              </p:cNvPr>
              <p:cNvSpPr/>
              <p:nvPr/>
            </p:nvSpPr>
            <p:spPr>
              <a:xfrm>
                <a:off x="4722359" y="6300786"/>
                <a:ext cx="603601" cy="155669"/>
              </a:xfrm>
              <a:prstGeom prst="rect">
                <a:avLst/>
              </a:prstGeom>
              <a:solidFill>
                <a:srgbClr val="FF000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43" name="Rectangle 1342">
                <a:extLst>
                  <a:ext uri="{FF2B5EF4-FFF2-40B4-BE49-F238E27FC236}">
                    <a16:creationId xmlns:a16="http://schemas.microsoft.com/office/drawing/2014/main" id="{A520AC12-3803-86B7-2B3B-70F32BB4F16D}"/>
                  </a:ext>
                </a:extLst>
              </p:cNvPr>
              <p:cNvSpPr/>
              <p:nvPr/>
            </p:nvSpPr>
            <p:spPr>
              <a:xfrm>
                <a:off x="4722359" y="6145116"/>
                <a:ext cx="603601" cy="155669"/>
              </a:xfrm>
              <a:prstGeom prst="rect">
                <a:avLst/>
              </a:prstGeom>
              <a:solidFill>
                <a:srgbClr val="7030A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44" name="Rectangle 1343">
                <a:extLst>
                  <a:ext uri="{FF2B5EF4-FFF2-40B4-BE49-F238E27FC236}">
                    <a16:creationId xmlns:a16="http://schemas.microsoft.com/office/drawing/2014/main" id="{9FD42734-1B26-1231-E936-98881BCAB864}"/>
                  </a:ext>
                </a:extLst>
              </p:cNvPr>
              <p:cNvSpPr/>
              <p:nvPr/>
            </p:nvSpPr>
            <p:spPr>
              <a:xfrm>
                <a:off x="4722359" y="6456456"/>
                <a:ext cx="603601" cy="155669"/>
              </a:xfrm>
              <a:prstGeom prst="rect">
                <a:avLst/>
              </a:prstGeom>
              <a:solidFill>
                <a:srgbClr val="00B0F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45" name="Rectangle 1344">
                <a:extLst>
                  <a:ext uri="{FF2B5EF4-FFF2-40B4-BE49-F238E27FC236}">
                    <a16:creationId xmlns:a16="http://schemas.microsoft.com/office/drawing/2014/main" id="{8C9F8EB6-75B0-3C4D-37D6-90F01F681888}"/>
                  </a:ext>
                </a:extLst>
              </p:cNvPr>
              <p:cNvSpPr/>
              <p:nvPr/>
            </p:nvSpPr>
            <p:spPr>
              <a:xfrm>
                <a:off x="4720651" y="6300786"/>
                <a:ext cx="301800" cy="155669"/>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46" name="Rectangle 1345">
                <a:extLst>
                  <a:ext uri="{FF2B5EF4-FFF2-40B4-BE49-F238E27FC236}">
                    <a16:creationId xmlns:a16="http://schemas.microsoft.com/office/drawing/2014/main" id="{8B656384-828F-CC1C-6120-B8D57DC7E38E}"/>
                  </a:ext>
                </a:extLst>
              </p:cNvPr>
              <p:cNvSpPr/>
              <p:nvPr/>
            </p:nvSpPr>
            <p:spPr>
              <a:xfrm>
                <a:off x="4720651" y="6145116"/>
                <a:ext cx="301800" cy="155669"/>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47" name="Rectangle 1346">
                <a:extLst>
                  <a:ext uri="{FF2B5EF4-FFF2-40B4-BE49-F238E27FC236}">
                    <a16:creationId xmlns:a16="http://schemas.microsoft.com/office/drawing/2014/main" id="{084F3445-C476-CE37-D92C-30B4A210E1AD}"/>
                  </a:ext>
                </a:extLst>
              </p:cNvPr>
              <p:cNvSpPr/>
              <p:nvPr/>
            </p:nvSpPr>
            <p:spPr>
              <a:xfrm>
                <a:off x="4720651" y="6456456"/>
                <a:ext cx="301800" cy="155669"/>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1337" name="Group 1336">
              <a:extLst>
                <a:ext uri="{FF2B5EF4-FFF2-40B4-BE49-F238E27FC236}">
                  <a16:creationId xmlns:a16="http://schemas.microsoft.com/office/drawing/2014/main" id="{E0D7C3D3-99F9-D6A0-37D4-92DA3EF5B510}"/>
                </a:ext>
              </a:extLst>
            </p:cNvPr>
            <p:cNvGrpSpPr/>
            <p:nvPr/>
          </p:nvGrpSpPr>
          <p:grpSpPr>
            <a:xfrm>
              <a:off x="3549410" y="5899565"/>
              <a:ext cx="273548" cy="128342"/>
              <a:chOff x="3847081" y="755581"/>
              <a:chExt cx="273548" cy="128342"/>
            </a:xfrm>
          </p:grpSpPr>
          <p:sp>
            <p:nvSpPr>
              <p:cNvPr id="1338" name="Rectangle 1337">
                <a:extLst>
                  <a:ext uri="{FF2B5EF4-FFF2-40B4-BE49-F238E27FC236}">
                    <a16:creationId xmlns:a16="http://schemas.microsoft.com/office/drawing/2014/main" id="{A5C30312-DDD1-7F0D-B80B-2B151C08799F}"/>
                  </a:ext>
                </a:extLst>
              </p:cNvPr>
              <p:cNvSpPr/>
              <p:nvPr/>
            </p:nvSpPr>
            <p:spPr>
              <a:xfrm>
                <a:off x="3847853" y="819752"/>
                <a:ext cx="272776" cy="64171"/>
              </a:xfrm>
              <a:prstGeom prst="rect">
                <a:avLst/>
              </a:prstGeom>
              <a:solidFill>
                <a:srgbClr val="00B0F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39" name="Rectangle 1338">
                <a:extLst>
                  <a:ext uri="{FF2B5EF4-FFF2-40B4-BE49-F238E27FC236}">
                    <a16:creationId xmlns:a16="http://schemas.microsoft.com/office/drawing/2014/main" id="{7C451E2F-3643-9062-C2E1-81C64556375A}"/>
                  </a:ext>
                </a:extLst>
              </p:cNvPr>
              <p:cNvSpPr/>
              <p:nvPr/>
            </p:nvSpPr>
            <p:spPr>
              <a:xfrm>
                <a:off x="3847853" y="755581"/>
                <a:ext cx="272776" cy="64171"/>
              </a:xfrm>
              <a:prstGeom prst="rect">
                <a:avLst/>
              </a:prstGeom>
              <a:solidFill>
                <a:srgbClr val="00B050"/>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40" name="Rectangle 1339">
                <a:extLst>
                  <a:ext uri="{FF2B5EF4-FFF2-40B4-BE49-F238E27FC236}">
                    <a16:creationId xmlns:a16="http://schemas.microsoft.com/office/drawing/2014/main" id="{13FD3BD9-B3F4-1C01-A78E-27E04E4FA1F3}"/>
                  </a:ext>
                </a:extLst>
              </p:cNvPr>
              <p:cNvSpPr/>
              <p:nvPr/>
            </p:nvSpPr>
            <p:spPr>
              <a:xfrm>
                <a:off x="3847081" y="819752"/>
                <a:ext cx="136388" cy="64171"/>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41" name="Rectangle 1340">
                <a:extLst>
                  <a:ext uri="{FF2B5EF4-FFF2-40B4-BE49-F238E27FC236}">
                    <a16:creationId xmlns:a16="http://schemas.microsoft.com/office/drawing/2014/main" id="{E4C158DB-B7FD-AE1B-2533-21C889AAF145}"/>
                  </a:ext>
                </a:extLst>
              </p:cNvPr>
              <p:cNvSpPr/>
              <p:nvPr/>
            </p:nvSpPr>
            <p:spPr>
              <a:xfrm>
                <a:off x="3847081" y="755581"/>
                <a:ext cx="136388" cy="64171"/>
              </a:xfrm>
              <a:prstGeom prst="rect">
                <a:avLst/>
              </a:prstGeom>
              <a:solidFill>
                <a:schemeClr val="bg1"/>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cxnSp>
        <p:nvCxnSpPr>
          <p:cNvPr id="1349" name="Connector: Elbow 1348">
            <a:extLst>
              <a:ext uri="{FF2B5EF4-FFF2-40B4-BE49-F238E27FC236}">
                <a16:creationId xmlns:a16="http://schemas.microsoft.com/office/drawing/2014/main" id="{18AB1BFF-0365-73EC-566C-FEF4A8DE6B34}"/>
              </a:ext>
            </a:extLst>
          </p:cNvPr>
          <p:cNvCxnSpPr>
            <a:stCxn id="984" idx="0"/>
            <a:endCxn id="1175" idx="1"/>
          </p:cNvCxnSpPr>
          <p:nvPr/>
        </p:nvCxnSpPr>
        <p:spPr>
          <a:xfrm rot="16200000" flipH="1" flipV="1">
            <a:off x="5315986" y="-3992035"/>
            <a:ext cx="538920" cy="9177399"/>
          </a:xfrm>
          <a:prstGeom prst="bentConnector4">
            <a:avLst>
              <a:gd name="adj1" fmla="val -42418"/>
              <a:gd name="adj2" fmla="val 102491"/>
            </a:avLst>
          </a:prstGeom>
          <a:solidFill>
            <a:schemeClr val="tx1"/>
          </a:solidFill>
          <a:ln w="38100">
            <a:solidFill>
              <a:schemeClr val="tx1"/>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sp>
        <p:nvSpPr>
          <p:cNvPr id="1350" name="Arrow: Right 1349">
            <a:extLst>
              <a:ext uri="{FF2B5EF4-FFF2-40B4-BE49-F238E27FC236}">
                <a16:creationId xmlns:a16="http://schemas.microsoft.com/office/drawing/2014/main" id="{F8161384-E70E-03F5-F108-2C4D8156919E}"/>
              </a:ext>
            </a:extLst>
          </p:cNvPr>
          <p:cNvSpPr/>
          <p:nvPr/>
        </p:nvSpPr>
        <p:spPr>
          <a:xfrm>
            <a:off x="9018206" y="701752"/>
            <a:ext cx="312525" cy="351039"/>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51" name="Arrow: Right 1350">
            <a:extLst>
              <a:ext uri="{FF2B5EF4-FFF2-40B4-BE49-F238E27FC236}">
                <a16:creationId xmlns:a16="http://schemas.microsoft.com/office/drawing/2014/main" id="{2FAA87A5-9F13-62F7-6EFE-BA0E7338DC43}"/>
              </a:ext>
            </a:extLst>
          </p:cNvPr>
          <p:cNvSpPr/>
          <p:nvPr/>
        </p:nvSpPr>
        <p:spPr>
          <a:xfrm>
            <a:off x="10989445" y="701752"/>
            <a:ext cx="312525" cy="351039"/>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52" name="Arrow: Right 1351">
            <a:extLst>
              <a:ext uri="{FF2B5EF4-FFF2-40B4-BE49-F238E27FC236}">
                <a16:creationId xmlns:a16="http://schemas.microsoft.com/office/drawing/2014/main" id="{913949A7-76B7-6369-62EF-20915A8379AA}"/>
              </a:ext>
            </a:extLst>
          </p:cNvPr>
          <p:cNvSpPr/>
          <p:nvPr/>
        </p:nvSpPr>
        <p:spPr>
          <a:xfrm>
            <a:off x="9143093" y="3973117"/>
            <a:ext cx="312525" cy="351039"/>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53" name="TextBox 1352">
            <a:extLst>
              <a:ext uri="{FF2B5EF4-FFF2-40B4-BE49-F238E27FC236}">
                <a16:creationId xmlns:a16="http://schemas.microsoft.com/office/drawing/2014/main" id="{AE573358-88A7-61C6-95B8-609687DA5B78}"/>
              </a:ext>
            </a:extLst>
          </p:cNvPr>
          <p:cNvSpPr txBox="1"/>
          <p:nvPr/>
        </p:nvSpPr>
        <p:spPr>
          <a:xfrm>
            <a:off x="9330731" y="86270"/>
            <a:ext cx="49244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Calibri" panose="020F0502020204030204"/>
                <a:ea typeface="+mn-ea"/>
                <a:cs typeface="+mn-cs"/>
              </a:rPr>
              <a:t>NO</a:t>
            </a:r>
          </a:p>
        </p:txBody>
      </p:sp>
      <p:sp>
        <p:nvSpPr>
          <p:cNvPr id="1354" name="TextBox 1353">
            <a:extLst>
              <a:ext uri="{FF2B5EF4-FFF2-40B4-BE49-F238E27FC236}">
                <a16:creationId xmlns:a16="http://schemas.microsoft.com/office/drawing/2014/main" id="{5C378200-4FCE-562A-54C5-BE532EB9B500}"/>
              </a:ext>
            </a:extLst>
          </p:cNvPr>
          <p:cNvSpPr txBox="1"/>
          <p:nvPr/>
        </p:nvSpPr>
        <p:spPr>
          <a:xfrm>
            <a:off x="10786793" y="300645"/>
            <a:ext cx="52386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Calibri" panose="020F0502020204030204"/>
                <a:ea typeface="+mn-ea"/>
                <a:cs typeface="+mn-cs"/>
              </a:rPr>
              <a:t>YES</a:t>
            </a:r>
          </a:p>
        </p:txBody>
      </p:sp>
      <p:sp>
        <p:nvSpPr>
          <p:cNvPr id="2" name="TextBox 582">
            <a:extLst>
              <a:ext uri="{FF2B5EF4-FFF2-40B4-BE49-F238E27FC236}">
                <a16:creationId xmlns:a16="http://schemas.microsoft.com/office/drawing/2014/main" id="{1B44EE8D-E205-CDA1-02B7-0C10D99FF709}"/>
              </a:ext>
            </a:extLst>
          </p:cNvPr>
          <p:cNvSpPr txBox="1"/>
          <p:nvPr/>
        </p:nvSpPr>
        <p:spPr>
          <a:xfrm>
            <a:off x="70852" y="1901328"/>
            <a:ext cx="1306736" cy="4578176"/>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sz="2000" b="1" i="1">
                <a:solidFill>
                  <a:srgbClr val="ED7D31"/>
                </a:solidFill>
                <a:latin typeface="Calibri" panose="020F0502020204030204"/>
                <a:ea typeface="Calibri"/>
                <a:cs typeface="Calibri"/>
              </a:rPr>
              <a:t>GPU 0</a:t>
            </a:r>
            <a:endParaRPr lang="en-US" sz="2000" b="1" i="1">
              <a:solidFill>
                <a:srgbClr val="ED7D31"/>
              </a:solidFill>
              <a:latin typeface="Calibri" panose="020F0502020204030204"/>
            </a:endParaRPr>
          </a:p>
          <a:p>
            <a:pPr>
              <a:defRPr/>
            </a:pPr>
            <a:endParaRPr lang="en-US" sz="2000" b="1" i="1">
              <a:solidFill>
                <a:srgbClr val="ED7D31"/>
              </a:solidFill>
              <a:latin typeface="Calibri" panose="020F0502020204030204"/>
            </a:endParaRPr>
          </a:p>
          <a:p>
            <a:pPr>
              <a:defRPr/>
            </a:pPr>
            <a:endParaRPr lang="en-US" sz="2000" b="1" i="1">
              <a:solidFill>
                <a:srgbClr val="ED7D31"/>
              </a:solidFill>
              <a:latin typeface="Calibri" panose="020F0502020204030204"/>
            </a:endParaRPr>
          </a:p>
          <a:p>
            <a:pPr>
              <a:defRPr/>
            </a:pPr>
            <a:r>
              <a:rPr lang="en-US" sz="2000" b="1" i="1">
                <a:solidFill>
                  <a:srgbClr val="ED7D31"/>
                </a:solidFill>
                <a:latin typeface="Calibri" panose="020F0502020204030204"/>
              </a:rPr>
              <a:t>GPU 1</a:t>
            </a:r>
            <a:endParaRPr lang="en-US" sz="2000" b="1" i="1" u="none" strike="noStrike" kern="1200" cap="none" spc="0" normalizeH="0" baseline="0" noProof="0">
              <a:ln>
                <a:noFill/>
              </a:ln>
              <a:solidFill>
                <a:srgbClr val="ED7D31"/>
              </a:solidFill>
              <a:effectLst/>
              <a:uLnTx/>
              <a:uFillTx/>
              <a:latin typeface="Calibri" panose="020F0502020204030204"/>
              <a:ea typeface="Calibri"/>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1" i="1" u="none" strike="noStrike" kern="1200" cap="none" spc="0" normalizeH="0" baseline="0" noProof="0">
              <a:ln>
                <a:noFill/>
              </a:ln>
              <a:solidFill>
                <a:srgbClr val="ED7D31">
                  <a:lumMod val="50000"/>
                </a:srgbClr>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1" i="1" u="none" strike="noStrike" kern="1200" cap="none" spc="0" normalizeH="0" baseline="0" noProof="0">
              <a:ln>
                <a:noFill/>
              </a:ln>
              <a:solidFill>
                <a:srgbClr val="ED7D31">
                  <a:lumMod val="50000"/>
                </a:srgbClr>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1" i="1" u="none" strike="noStrike" kern="1200" cap="none" spc="0" normalizeH="0" baseline="0" noProof="0">
              <a:ln>
                <a:noFill/>
              </a:ln>
              <a:solidFill>
                <a:srgbClr val="ED7D31">
                  <a:lumMod val="50000"/>
                </a:srgbClr>
              </a:solidFill>
              <a:effectLst/>
              <a:uLnTx/>
              <a:uFillTx/>
              <a:latin typeface="Calibri" panose="020F0502020204030204"/>
              <a:ea typeface="+mn-ea"/>
              <a:cs typeface="+mn-cs"/>
            </a:endParaRPr>
          </a:p>
          <a:p>
            <a:pPr>
              <a:defRPr/>
            </a:pPr>
            <a:endParaRPr lang="en-US" sz="1350" b="1" i="1">
              <a:solidFill>
                <a:srgbClr val="ED7D31"/>
              </a:solidFill>
              <a:latin typeface="Calibri" panose="020F0502020204030204"/>
            </a:endParaRPr>
          </a:p>
          <a:p>
            <a:pPr>
              <a:defRPr/>
            </a:pPr>
            <a:r>
              <a:rPr lang="en-US" sz="2000" b="1" i="1">
                <a:solidFill>
                  <a:srgbClr val="ED7D31"/>
                </a:solidFill>
                <a:latin typeface="Calibri" panose="020F0502020204030204"/>
              </a:rPr>
              <a:t>GPU 2</a:t>
            </a:r>
            <a:endParaRPr lang="en-US" sz="2000" b="1" i="1" u="none" strike="noStrike" kern="1200" cap="none" spc="0" normalizeH="0" baseline="0" noProof="0">
              <a:ln>
                <a:noFill/>
              </a:ln>
              <a:solidFill>
                <a:srgbClr val="ED7D31"/>
              </a:solidFill>
              <a:effectLst/>
              <a:uLnTx/>
              <a:uFillTx/>
              <a:latin typeface="Calibri" panose="020F0502020204030204"/>
              <a:ea typeface="Calibri"/>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1" i="1" u="none" strike="noStrike" kern="1200" cap="none" spc="0" normalizeH="0" baseline="0" noProof="0">
              <a:ln>
                <a:noFill/>
              </a:ln>
              <a:solidFill>
                <a:srgbClr val="ED7D31">
                  <a:lumMod val="50000"/>
                </a:srgbClr>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1" i="1" u="none" strike="noStrike" kern="1200" cap="none" spc="0" normalizeH="0" baseline="0" noProof="0">
              <a:ln>
                <a:noFill/>
              </a:ln>
              <a:solidFill>
                <a:srgbClr val="ED7D31">
                  <a:lumMod val="50000"/>
                </a:srgbClr>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1" i="1" u="none" strike="noStrike" kern="1200" cap="none" spc="0" normalizeH="0" baseline="0" noProof="0">
              <a:ln>
                <a:noFill/>
              </a:ln>
              <a:solidFill>
                <a:srgbClr val="ED7D31">
                  <a:lumMod val="50000"/>
                </a:srgbClr>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1" i="1" u="none" strike="noStrike" kern="1200" cap="none" spc="0" normalizeH="0" baseline="0" noProof="0">
              <a:ln>
                <a:noFill/>
              </a:ln>
              <a:solidFill>
                <a:srgbClr val="ED7D31">
                  <a:lumMod val="50000"/>
                </a:srgbClr>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b="1" i="1">
                <a:solidFill>
                  <a:srgbClr val="ED7D31"/>
                </a:solidFill>
                <a:latin typeface="Calibri" panose="020F0502020204030204"/>
              </a:rPr>
              <a:t>GPU</a:t>
            </a:r>
            <a:r>
              <a:rPr kumimoji="0" lang="en-US" sz="2000" b="1" i="1" u="none" strike="noStrike" kern="1200" cap="none" spc="0" normalizeH="0" baseline="0" noProof="0">
                <a:ln>
                  <a:noFill/>
                </a:ln>
                <a:solidFill>
                  <a:srgbClr val="ED7D31"/>
                </a:solidFill>
                <a:effectLst/>
                <a:uLnTx/>
                <a:uFillTx/>
                <a:latin typeface="Calibri" panose="020F0502020204030204"/>
                <a:ea typeface="+mn-ea"/>
                <a:cs typeface="+mn-cs"/>
              </a:rPr>
              <a:t> 3</a:t>
            </a:r>
            <a:endParaRPr lang="en-US" sz="2000" b="1" i="1" u="none" strike="noStrike" kern="1200" cap="none" spc="0" normalizeH="0" baseline="0" noProof="0">
              <a:ln>
                <a:noFill/>
              </a:ln>
              <a:solidFill>
                <a:srgbClr val="ED7D31"/>
              </a:solidFill>
              <a:effectLst/>
              <a:uLnTx/>
              <a:uFillTx/>
              <a:latin typeface="Calibri" panose="020F0502020204030204"/>
              <a:ea typeface="Calibri"/>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1" i="1" u="none" strike="noStrike" kern="1200" cap="none" spc="0" normalizeH="0" baseline="0" noProof="0">
              <a:ln>
                <a:noFill/>
              </a:ln>
              <a:solidFill>
                <a:srgbClr val="ED7D31">
                  <a:lumMod val="50000"/>
                </a:srgbClr>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1" i="1" u="none" strike="noStrike" kern="1200" cap="none" spc="0" normalizeH="0" baseline="0" noProof="0">
              <a:ln>
                <a:noFill/>
              </a:ln>
              <a:solidFill>
                <a:srgbClr val="ED7D31">
                  <a:lumMod val="50000"/>
                </a:srgbClr>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1" i="1" u="none" strike="noStrike" kern="1200" cap="none" spc="0" normalizeH="0" baseline="0" noProof="0">
              <a:ln>
                <a:noFill/>
              </a:ln>
              <a:solidFill>
                <a:srgbClr val="ED7D31">
                  <a:lumMod val="50000"/>
                </a:srgbClr>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b="1" i="1">
                <a:solidFill>
                  <a:srgbClr val="ED7D31"/>
                </a:solidFill>
                <a:latin typeface="Calibri" panose="020F0502020204030204"/>
              </a:rPr>
              <a:t>GPU</a:t>
            </a:r>
            <a:r>
              <a:rPr kumimoji="0" lang="en-US" sz="2000" b="1" i="1" u="none" strike="noStrike" kern="1200" cap="none" spc="0" normalizeH="0" baseline="0" noProof="0">
                <a:ln>
                  <a:noFill/>
                </a:ln>
                <a:solidFill>
                  <a:srgbClr val="ED7D31"/>
                </a:solidFill>
                <a:effectLst/>
                <a:uLnTx/>
                <a:uFillTx/>
                <a:latin typeface="Calibri" panose="020F0502020204030204"/>
                <a:ea typeface="+mn-ea"/>
                <a:cs typeface="+mn-cs"/>
              </a:rPr>
              <a:t> 4</a:t>
            </a:r>
            <a:endParaRPr lang="en-US" sz="2000" b="1" i="1" u="none" strike="noStrike" kern="1200" cap="none" spc="0" normalizeH="0" baseline="0" noProof="0">
              <a:ln>
                <a:noFill/>
              </a:ln>
              <a:solidFill>
                <a:srgbClr val="ED7D31"/>
              </a:solidFill>
              <a:effectLst/>
              <a:uLnTx/>
              <a:uFillTx/>
              <a:latin typeface="Calibri" panose="020F0502020204030204"/>
              <a:ea typeface="Calibri"/>
              <a:cs typeface="Calibri"/>
            </a:endParaRPr>
          </a:p>
        </p:txBody>
      </p:sp>
    </p:spTree>
    <p:extLst>
      <p:ext uri="{BB962C8B-B14F-4D97-AF65-F5344CB8AC3E}">
        <p14:creationId xmlns:p14="http://schemas.microsoft.com/office/powerpoint/2010/main" val="240200713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C51014-E03D-A9F4-4575-043C2E862A8D}"/>
              </a:ext>
            </a:extLst>
          </p:cNvPr>
          <p:cNvSpPr>
            <a:spLocks noGrp="1"/>
          </p:cNvSpPr>
          <p:nvPr>
            <p:ph type="title"/>
          </p:nvPr>
        </p:nvSpPr>
        <p:spPr/>
        <p:txBody>
          <a:bodyPr/>
          <a:lstStyle/>
          <a:p>
            <a:r>
              <a:rPr lang="en-US">
                <a:latin typeface="Arial"/>
                <a:cs typeface="Arial"/>
              </a:rPr>
              <a:t>All-to-all communication in multi-GPUs</a:t>
            </a:r>
            <a:endParaRPr lang="en-US"/>
          </a:p>
        </p:txBody>
      </p:sp>
      <p:sp>
        <p:nvSpPr>
          <p:cNvPr id="3" name="Content Placeholder 2">
            <a:extLst>
              <a:ext uri="{FF2B5EF4-FFF2-40B4-BE49-F238E27FC236}">
                <a16:creationId xmlns:a16="http://schemas.microsoft.com/office/drawing/2014/main" id="{03942AE1-CEE9-EB4A-1749-6F66F0376A9A}"/>
              </a:ext>
            </a:extLst>
          </p:cNvPr>
          <p:cNvSpPr>
            <a:spLocks noGrp="1"/>
          </p:cNvSpPr>
          <p:nvPr>
            <p:ph idx="1"/>
          </p:nvPr>
        </p:nvSpPr>
        <p:spPr/>
        <p:txBody>
          <a:bodyPr vert="horz" lIns="0" tIns="0" rIns="0" bIns="0" rtlCol="0" anchor="t">
            <a:normAutofit/>
          </a:bodyPr>
          <a:lstStyle/>
          <a:p>
            <a:pPr marL="342900" indent="-342900">
              <a:buFont typeface="Arial"/>
              <a:buChar char="•"/>
            </a:pPr>
            <a:r>
              <a:rPr lang="en-US">
                <a:latin typeface="Arial"/>
                <a:cs typeface="Arial"/>
              </a:rPr>
              <a:t>The Bruck algorithm, while effective in multi-CPU setups, does not exhibit the same advantages in multi-GPU environments for all-to-all communication</a:t>
            </a:r>
            <a:endParaRPr lang="en-US"/>
          </a:p>
          <a:p>
            <a:pPr marL="342900" indent="-342900">
              <a:buFont typeface="Arial"/>
              <a:buChar char="•"/>
            </a:pPr>
            <a:r>
              <a:rPr lang="en-US">
                <a:latin typeface="Arial"/>
                <a:cs typeface="Arial"/>
              </a:rPr>
              <a:t>NCCL’s default all-to-all implementation is better suited for GPU-specific workloads</a:t>
            </a:r>
            <a:endParaRPr lang="en-US"/>
          </a:p>
          <a:p>
            <a:pPr marL="342900" indent="-342900">
              <a:buFont typeface="Arial"/>
              <a:buChar char="•"/>
            </a:pPr>
            <a:r>
              <a:rPr lang="en-US">
                <a:latin typeface="Arial"/>
                <a:cs typeface="Arial"/>
              </a:rPr>
              <a:t>From this finding, we will explore techniques to optimize all-to-all communication in CUDA-Aware-MPI</a:t>
            </a:r>
          </a:p>
          <a:p>
            <a:pPr marL="342900" indent="-342900">
              <a:buFont typeface="Arial"/>
              <a:buChar char="•"/>
            </a:pPr>
            <a:endParaRPr lang="en-US">
              <a:latin typeface="Arial"/>
              <a:cs typeface="Arial"/>
            </a:endParaRPr>
          </a:p>
        </p:txBody>
      </p:sp>
      <p:sp>
        <p:nvSpPr>
          <p:cNvPr id="4" name="TextBox 3">
            <a:extLst>
              <a:ext uri="{FF2B5EF4-FFF2-40B4-BE49-F238E27FC236}">
                <a16:creationId xmlns:a16="http://schemas.microsoft.com/office/drawing/2014/main" id="{AA655C99-E7E7-B707-0EEA-B4A01CE04DFF}"/>
              </a:ext>
            </a:extLst>
          </p:cNvPr>
          <p:cNvSpPr txBox="1"/>
          <p:nvPr/>
        </p:nvSpPr>
        <p:spPr>
          <a:xfrm>
            <a:off x="566057" y="6520543"/>
            <a:ext cx="10428514"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latin typeface="Calibri"/>
              </a:rPr>
              <a:t>Sewell, A., Fan, K., Shovon, A. R., Dyken, L., Kumar, S., &amp; Petruzza, S. (2024, January). Bruck algorithm performance analysis for multi-gpu all-to-all communication. In Proceedings of the International Conference on High Performance Computing in Asia-Pacific Region (pp. 127-133).</a:t>
            </a:r>
            <a:endParaRPr lang="en-US"/>
          </a:p>
        </p:txBody>
      </p:sp>
    </p:spTree>
    <p:extLst>
      <p:ext uri="{BB962C8B-B14F-4D97-AF65-F5344CB8AC3E}">
        <p14:creationId xmlns:p14="http://schemas.microsoft.com/office/powerpoint/2010/main" val="137814489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D402AE-DDEB-CF21-149E-C78965A95350}"/>
              </a:ext>
            </a:extLst>
          </p:cNvPr>
          <p:cNvSpPr>
            <a:spLocks noGrp="1"/>
          </p:cNvSpPr>
          <p:nvPr>
            <p:ph type="title"/>
          </p:nvPr>
        </p:nvSpPr>
        <p:spPr/>
        <p:txBody>
          <a:bodyPr/>
          <a:lstStyle/>
          <a:p>
            <a:r>
              <a:rPr lang="en-US"/>
              <a:t>Single join with efficient communication</a:t>
            </a:r>
          </a:p>
        </p:txBody>
      </p:sp>
      <p:sp>
        <p:nvSpPr>
          <p:cNvPr id="3" name="Content Placeholder 2">
            <a:extLst>
              <a:ext uri="{FF2B5EF4-FFF2-40B4-BE49-F238E27FC236}">
                <a16:creationId xmlns:a16="http://schemas.microsoft.com/office/drawing/2014/main" id="{B513146A-A666-FF7E-B233-6F5EB20EB555}"/>
              </a:ext>
            </a:extLst>
          </p:cNvPr>
          <p:cNvSpPr>
            <a:spLocks noGrp="1"/>
          </p:cNvSpPr>
          <p:nvPr>
            <p:ph idx="1"/>
          </p:nvPr>
        </p:nvSpPr>
        <p:spPr/>
        <p:txBody>
          <a:bodyPr vert="horz" lIns="0" tIns="0" rIns="0" bIns="0" rtlCol="0" anchor="t">
            <a:noAutofit/>
          </a:bodyPr>
          <a:lstStyle/>
          <a:p>
            <a:pPr marL="342900" indent="-342900">
              <a:buFont typeface="Arial"/>
              <a:buChar char="•"/>
            </a:pPr>
            <a:r>
              <a:rPr lang="en-US" sz="2400">
                <a:latin typeface="Arial"/>
                <a:cs typeface="Arial"/>
              </a:rPr>
              <a:t>Develop efficient single-join strategies optimized for multi-node, multi-GPU environments, addressing both iterative and non-iterative joins</a:t>
            </a:r>
          </a:p>
          <a:p>
            <a:pPr marL="342900" indent="-342900">
              <a:buFont typeface="Arial"/>
              <a:buChar char="•"/>
            </a:pPr>
            <a:r>
              <a:rPr lang="en-US" sz="2400">
                <a:latin typeface="Arial"/>
                <a:cs typeface="Arial"/>
              </a:rPr>
              <a:t>Strong and weak scaling performance analysis with different buffer preparation techniques in all-to-all communication:</a:t>
            </a:r>
          </a:p>
          <a:p>
            <a:pPr marL="977900" lvl="1">
              <a:buFont typeface="Courier New"/>
              <a:buChar char="o"/>
            </a:pPr>
            <a:r>
              <a:rPr lang="en-US" sz="2400">
                <a:latin typeface="Arial"/>
                <a:cs typeface="Arial"/>
              </a:rPr>
              <a:t>CUDA-Aware-MPI with </a:t>
            </a:r>
            <a:r>
              <a:rPr lang="en-US" sz="2400" err="1">
                <a:latin typeface="Arial"/>
                <a:cs typeface="Arial"/>
              </a:rPr>
              <a:t>GPUDirect</a:t>
            </a:r>
            <a:r>
              <a:rPr lang="en-US" sz="2400">
                <a:latin typeface="Arial"/>
                <a:cs typeface="Arial"/>
              </a:rPr>
              <a:t>:</a:t>
            </a:r>
          </a:p>
          <a:p>
            <a:pPr marL="1441450" lvl="2">
              <a:buFont typeface="Wingdings"/>
              <a:buChar char="§"/>
            </a:pPr>
            <a:r>
              <a:rPr lang="en-US" sz="2400">
                <a:latin typeface="Arial"/>
                <a:cs typeface="Arial"/>
              </a:rPr>
              <a:t>Sorting-based technique</a:t>
            </a:r>
          </a:p>
          <a:p>
            <a:pPr marL="1441450" lvl="2">
              <a:buFont typeface="Wingdings"/>
              <a:buChar char="§"/>
            </a:pPr>
            <a:r>
              <a:rPr lang="en-US" sz="2400">
                <a:latin typeface="Arial"/>
                <a:cs typeface="Arial"/>
              </a:rPr>
              <a:t>Two-pass approach</a:t>
            </a:r>
          </a:p>
          <a:p>
            <a:pPr marL="977900" lvl="1">
              <a:buFont typeface="Courier New"/>
              <a:buChar char="o"/>
            </a:pPr>
            <a:r>
              <a:rPr lang="en-US" sz="2400">
                <a:latin typeface="Arial"/>
                <a:cs typeface="Arial"/>
              </a:rPr>
              <a:t>CUDA with MPI and CPU Buffers:</a:t>
            </a:r>
          </a:p>
          <a:p>
            <a:pPr marL="1441450" lvl="2">
              <a:buFont typeface="Wingdings"/>
              <a:buChar char="§"/>
            </a:pPr>
            <a:r>
              <a:rPr lang="en-US" sz="2400">
                <a:latin typeface="Arial"/>
                <a:cs typeface="Arial"/>
              </a:rPr>
              <a:t>Sorting-based technique</a:t>
            </a:r>
          </a:p>
          <a:p>
            <a:pPr marL="1441450" lvl="2">
              <a:buFont typeface="Wingdings"/>
              <a:buChar char="§"/>
            </a:pPr>
            <a:r>
              <a:rPr lang="en-US" sz="2400">
                <a:latin typeface="Arial"/>
                <a:cs typeface="Arial"/>
              </a:rPr>
              <a:t>Two-pass approach</a:t>
            </a:r>
          </a:p>
        </p:txBody>
      </p:sp>
    </p:spTree>
    <p:extLst>
      <p:ext uri="{BB962C8B-B14F-4D97-AF65-F5344CB8AC3E}">
        <p14:creationId xmlns:p14="http://schemas.microsoft.com/office/powerpoint/2010/main" val="2162106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D402AE-DDEB-CF21-149E-C78965A95350}"/>
              </a:ext>
            </a:extLst>
          </p:cNvPr>
          <p:cNvSpPr>
            <a:spLocks noGrp="1"/>
          </p:cNvSpPr>
          <p:nvPr>
            <p:ph type="title"/>
          </p:nvPr>
        </p:nvSpPr>
        <p:spPr/>
        <p:txBody>
          <a:bodyPr>
            <a:normAutofit fontScale="90000"/>
          </a:bodyPr>
          <a:lstStyle/>
          <a:p>
            <a:r>
              <a:rPr lang="en-US">
                <a:latin typeface="Arial"/>
                <a:cs typeface="Arial"/>
              </a:rPr>
              <a:t>Strong scaling experiment for Transitive Closure using CUDA-Aware-MPI</a:t>
            </a:r>
            <a:endParaRPr lang="en-US"/>
          </a:p>
        </p:txBody>
      </p:sp>
      <p:pic>
        <p:nvPicPr>
          <p:cNvPr id="4" name="Content Placeholder 3" descr="A graph of a strong scaling&#10;&#10;Description automatically generated">
            <a:extLst>
              <a:ext uri="{FF2B5EF4-FFF2-40B4-BE49-F238E27FC236}">
                <a16:creationId xmlns:a16="http://schemas.microsoft.com/office/drawing/2014/main" id="{7FA45CFC-CE5B-AFDF-C71B-CBCF5C8C8437}"/>
              </a:ext>
            </a:extLst>
          </p:cNvPr>
          <p:cNvPicPr>
            <a:picLocks noGrp="1" noChangeAspect="1"/>
          </p:cNvPicPr>
          <p:nvPr>
            <p:ph idx="1"/>
          </p:nvPr>
        </p:nvPicPr>
        <p:blipFill>
          <a:blip r:embed="rId2"/>
          <a:stretch>
            <a:fillRect/>
          </a:stretch>
        </p:blipFill>
        <p:spPr>
          <a:xfrm>
            <a:off x="2908435" y="1248784"/>
            <a:ext cx="6901943" cy="5149614"/>
          </a:xfrm>
        </p:spPr>
      </p:pic>
    </p:spTree>
    <p:extLst>
      <p:ext uri="{BB962C8B-B14F-4D97-AF65-F5344CB8AC3E}">
        <p14:creationId xmlns:p14="http://schemas.microsoft.com/office/powerpoint/2010/main" val="289697892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B30C61-6992-714D-D304-285DAE992CD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26150F1-0BFC-2CB6-64BD-4E8E0012E7BD}"/>
              </a:ext>
            </a:extLst>
          </p:cNvPr>
          <p:cNvSpPr>
            <a:spLocks noGrp="1"/>
          </p:cNvSpPr>
          <p:nvPr>
            <p:ph type="title"/>
          </p:nvPr>
        </p:nvSpPr>
        <p:spPr/>
        <p:txBody>
          <a:bodyPr>
            <a:normAutofit fontScale="90000"/>
          </a:bodyPr>
          <a:lstStyle/>
          <a:p>
            <a:r>
              <a:rPr lang="en-US"/>
              <a:t>Recursive aggregation technique for connected component</a:t>
            </a:r>
          </a:p>
        </p:txBody>
      </p:sp>
      <p:pic>
        <p:nvPicPr>
          <p:cNvPr id="5" name="Content Placeholder 4">
            <a:extLst>
              <a:ext uri="{FF2B5EF4-FFF2-40B4-BE49-F238E27FC236}">
                <a16:creationId xmlns:a16="http://schemas.microsoft.com/office/drawing/2014/main" id="{BEA55D6B-64BE-5E87-C10B-8782CAAB48A1}"/>
              </a:ext>
            </a:extLst>
          </p:cNvPr>
          <p:cNvPicPr>
            <a:picLocks noGrp="1" noChangeAspect="1"/>
          </p:cNvPicPr>
          <p:nvPr>
            <p:ph idx="1"/>
          </p:nvPr>
        </p:nvPicPr>
        <p:blipFill>
          <a:blip r:embed="rId2"/>
          <a:stretch>
            <a:fillRect/>
          </a:stretch>
        </p:blipFill>
        <p:spPr>
          <a:xfrm>
            <a:off x="1993301" y="1238480"/>
            <a:ext cx="8205394" cy="5421312"/>
          </a:xfrm>
        </p:spPr>
      </p:pic>
    </p:spTree>
    <p:extLst>
      <p:ext uri="{BB962C8B-B14F-4D97-AF65-F5344CB8AC3E}">
        <p14:creationId xmlns:p14="http://schemas.microsoft.com/office/powerpoint/2010/main" val="137336933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90D0DA-7950-6A7E-6F5D-4423FCEE8778}"/>
              </a:ext>
            </a:extLst>
          </p:cNvPr>
          <p:cNvSpPr>
            <a:spLocks noGrp="1"/>
          </p:cNvSpPr>
          <p:nvPr>
            <p:ph type="title"/>
          </p:nvPr>
        </p:nvSpPr>
        <p:spPr/>
        <p:txBody>
          <a:bodyPr/>
          <a:lstStyle/>
          <a:p>
            <a:r>
              <a:rPr lang="en-US">
                <a:latin typeface="Arial"/>
                <a:cs typeface="Arial"/>
              </a:rPr>
              <a:t>Roadmap</a:t>
            </a:r>
            <a:endParaRPr lang="en-US"/>
          </a:p>
        </p:txBody>
      </p:sp>
      <p:sp>
        <p:nvSpPr>
          <p:cNvPr id="3" name="Content Placeholder 2">
            <a:extLst>
              <a:ext uri="{FF2B5EF4-FFF2-40B4-BE49-F238E27FC236}">
                <a16:creationId xmlns:a16="http://schemas.microsoft.com/office/drawing/2014/main" id="{9687BD75-CE91-4CD5-14F1-181FF1F911A0}"/>
              </a:ext>
            </a:extLst>
          </p:cNvPr>
          <p:cNvSpPr>
            <a:spLocks noGrp="1"/>
          </p:cNvSpPr>
          <p:nvPr>
            <p:ph idx="1"/>
          </p:nvPr>
        </p:nvSpPr>
        <p:spPr>
          <a:xfrm>
            <a:off x="571500" y="1437126"/>
            <a:ext cx="11049000" cy="5342837"/>
          </a:xfrm>
        </p:spPr>
        <p:txBody>
          <a:bodyPr vert="horz" lIns="0" tIns="0" rIns="0" bIns="0" rtlCol="0" anchor="t">
            <a:normAutofit/>
          </a:bodyPr>
          <a:lstStyle/>
          <a:p>
            <a:pPr marL="457200" indent="-457200">
              <a:buAutoNum type="arabicPeriod"/>
            </a:pPr>
            <a:r>
              <a:rPr lang="en-US">
                <a:solidFill>
                  <a:srgbClr val="001E62"/>
                </a:solidFill>
                <a:latin typeface="Arial"/>
                <a:cs typeface="Arial"/>
              </a:rPr>
              <a:t>Introduction and motivation</a:t>
            </a:r>
            <a:endParaRPr lang="en-US">
              <a:solidFill>
                <a:srgbClr val="001E62"/>
              </a:solidFill>
              <a:cs typeface="Arial" panose="020B0604020202020204" pitchFamily="34" charset="0"/>
            </a:endParaRPr>
          </a:p>
          <a:p>
            <a:pPr marL="457200" indent="-457200">
              <a:buAutoNum type="arabicPeriod"/>
            </a:pPr>
            <a:r>
              <a:rPr lang="en-US">
                <a:solidFill>
                  <a:schemeClr val="tx2"/>
                </a:solidFill>
                <a:latin typeface="Arial"/>
                <a:cs typeface="Arial"/>
              </a:rPr>
              <a:t>Background</a:t>
            </a:r>
            <a:endParaRPr lang="en-US">
              <a:solidFill>
                <a:schemeClr val="tx2"/>
              </a:solidFill>
              <a:cs typeface="Arial" panose="020B0604020202020204" pitchFamily="34" charset="0"/>
            </a:endParaRPr>
          </a:p>
          <a:p>
            <a:pPr marL="457200" indent="-457200">
              <a:buAutoNum type="arabicPeriod"/>
            </a:pPr>
            <a:r>
              <a:rPr lang="en-US">
                <a:solidFill>
                  <a:schemeClr val="tx2"/>
                </a:solidFill>
                <a:latin typeface="Arial"/>
                <a:cs typeface="Arial"/>
              </a:rPr>
              <a:t>Enabling declarative analytics on heterogenous System</a:t>
            </a:r>
            <a:endParaRPr lang="en-US">
              <a:solidFill>
                <a:schemeClr val="tx2"/>
              </a:solidFill>
              <a:cs typeface="Arial" panose="020B0604020202020204" pitchFamily="34" charset="0"/>
            </a:endParaRPr>
          </a:p>
          <a:p>
            <a:pPr marL="1092200" lvl="1" indent="-457200">
              <a:buFontTx/>
              <a:buAutoNum type="alphaLcPeriod"/>
            </a:pPr>
            <a:r>
              <a:rPr lang="en-US">
                <a:solidFill>
                  <a:schemeClr val="tx2"/>
                </a:solidFill>
                <a:latin typeface="Arial"/>
                <a:cs typeface="Arial"/>
              </a:rPr>
              <a:t>Off-the-shelf implementations (Accomplished)</a:t>
            </a:r>
          </a:p>
          <a:p>
            <a:pPr marL="1092200" lvl="1" indent="-457200">
              <a:buFontTx/>
              <a:buAutoNum type="alphaLcPeriod"/>
            </a:pPr>
            <a:r>
              <a:rPr lang="en-US">
                <a:solidFill>
                  <a:schemeClr val="tx2"/>
                </a:solidFill>
                <a:latin typeface="Arial"/>
                <a:cs typeface="Arial"/>
              </a:rPr>
              <a:t>Hash table on GPU (Accomplished)</a:t>
            </a:r>
            <a:endParaRPr lang="en-US">
              <a:solidFill>
                <a:schemeClr val="tx2"/>
              </a:solidFill>
              <a:cs typeface="Arial" panose="020B0604020202020204" pitchFamily="34" charset="0"/>
            </a:endParaRPr>
          </a:p>
          <a:p>
            <a:pPr marL="1092200" lvl="1" indent="-457200">
              <a:buFontTx/>
              <a:buAutoNum type="alphaLcPeriod"/>
            </a:pPr>
            <a:r>
              <a:rPr lang="en-US">
                <a:solidFill>
                  <a:schemeClr val="tx2"/>
                </a:solidFill>
                <a:latin typeface="Arial"/>
                <a:cs typeface="Arial"/>
              </a:rPr>
              <a:t>Hash Join (Accomplished)</a:t>
            </a:r>
          </a:p>
          <a:p>
            <a:pPr marL="1092200" lvl="1" indent="-457200">
              <a:buFontTx/>
              <a:buAutoNum type="alphaLcPeriod"/>
            </a:pPr>
            <a:r>
              <a:rPr lang="en-US">
                <a:solidFill>
                  <a:schemeClr val="tx2"/>
                </a:solidFill>
                <a:latin typeface="Arial"/>
                <a:cs typeface="Arial"/>
              </a:rPr>
              <a:t>Hash indexed sorted array (Accomplished)</a:t>
            </a:r>
          </a:p>
          <a:p>
            <a:pPr marL="1092200" lvl="1" indent="-457200">
              <a:buFontTx/>
              <a:buAutoNum type="alphaLcPeriod"/>
            </a:pPr>
            <a:r>
              <a:rPr lang="en-US">
                <a:solidFill>
                  <a:schemeClr val="tx2"/>
                </a:solidFill>
                <a:latin typeface="Arial"/>
                <a:cs typeface="Arial"/>
              </a:rPr>
              <a:t>Multi-node multi-GPU implementation (Current focus)</a:t>
            </a:r>
            <a:endParaRPr lang="en-US">
              <a:solidFill>
                <a:schemeClr val="tx2"/>
              </a:solidFill>
              <a:cs typeface="Arial"/>
            </a:endParaRPr>
          </a:p>
          <a:p>
            <a:pPr marL="342900" indent="-457200">
              <a:buAutoNum type="arabicPeriod"/>
            </a:pPr>
            <a:r>
              <a:rPr lang="en-US" b="1">
                <a:solidFill>
                  <a:srgbClr val="FF0000"/>
                </a:solidFill>
                <a:latin typeface="Arial"/>
                <a:cs typeface="Arial"/>
              </a:rPr>
              <a:t>Exploration of declarative scientific analytics</a:t>
            </a:r>
          </a:p>
          <a:p>
            <a:pPr marL="977900" lvl="1" indent="-457200">
              <a:buFontTx/>
              <a:buAutoNum type="alphaLcPeriod"/>
            </a:pPr>
            <a:r>
              <a:rPr lang="en-US">
                <a:solidFill>
                  <a:schemeClr val="tx2"/>
                </a:solidFill>
                <a:latin typeface="Arial"/>
                <a:cs typeface="Arial"/>
              </a:rPr>
              <a:t>Declarative topological data analysis (Accomplished)</a:t>
            </a:r>
            <a:endParaRPr lang="en-US">
              <a:solidFill>
                <a:schemeClr val="tx2"/>
              </a:solidFill>
              <a:cs typeface="Arial" panose="020B0604020202020204" pitchFamily="34" charset="0"/>
            </a:endParaRPr>
          </a:p>
          <a:p>
            <a:pPr marL="977900" lvl="1" indent="-457200">
              <a:buFontTx/>
              <a:buAutoNum type="alphaLcPeriod"/>
            </a:pPr>
            <a:r>
              <a:rPr lang="en-US">
                <a:solidFill>
                  <a:schemeClr val="tx2"/>
                </a:solidFill>
                <a:latin typeface="Arial"/>
                <a:cs typeface="Arial"/>
              </a:rPr>
              <a:t>Persistent homology using declarative analytics (Current focus)</a:t>
            </a:r>
            <a:endParaRPr lang="en-US">
              <a:solidFill>
                <a:schemeClr val="tx2"/>
              </a:solidFill>
              <a:cs typeface="Arial" panose="020B0604020202020204" pitchFamily="34" charset="0"/>
            </a:endParaRPr>
          </a:p>
          <a:p>
            <a:pPr marL="342900" indent="-457200">
              <a:buAutoNum type="arabicPeriod"/>
            </a:pPr>
            <a:r>
              <a:rPr lang="en-US">
                <a:solidFill>
                  <a:schemeClr val="tx2"/>
                </a:solidFill>
                <a:latin typeface="Arial"/>
                <a:cs typeface="Arial"/>
              </a:rPr>
              <a:t>Timeline</a:t>
            </a:r>
          </a:p>
          <a:p>
            <a:pPr marL="342900" indent="-457200">
              <a:buAutoNum type="arabicPeriod"/>
            </a:pPr>
            <a:r>
              <a:rPr lang="en-US">
                <a:solidFill>
                  <a:schemeClr val="tx2"/>
                </a:solidFill>
                <a:latin typeface="Arial"/>
                <a:cs typeface="Arial"/>
              </a:rPr>
              <a:t>Conclusion</a:t>
            </a:r>
            <a:endParaRPr lang="en-US">
              <a:solidFill>
                <a:schemeClr val="tx2"/>
              </a:solidFill>
              <a:cs typeface="Arial" panose="020B0604020202020204" pitchFamily="34" charset="0"/>
            </a:endParaRPr>
          </a:p>
          <a:p>
            <a:pPr marL="342900" indent="-342900">
              <a:buAutoNum type="arabicPeriod"/>
            </a:pPr>
            <a:endParaRPr lang="en-US">
              <a:solidFill>
                <a:schemeClr val="tx2"/>
              </a:solidFill>
              <a:latin typeface="Arial"/>
              <a:cs typeface="Arial"/>
            </a:endParaRPr>
          </a:p>
        </p:txBody>
      </p:sp>
    </p:spTree>
    <p:extLst>
      <p:ext uri="{BB962C8B-B14F-4D97-AF65-F5344CB8AC3E}">
        <p14:creationId xmlns:p14="http://schemas.microsoft.com/office/powerpoint/2010/main" val="154610827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32EF97-AFA4-EC84-45D1-EE5739FEE762}"/>
              </a:ext>
            </a:extLst>
          </p:cNvPr>
          <p:cNvSpPr>
            <a:spLocks noGrp="1"/>
          </p:cNvSpPr>
          <p:nvPr>
            <p:ph type="title"/>
          </p:nvPr>
        </p:nvSpPr>
        <p:spPr/>
        <p:txBody>
          <a:bodyPr/>
          <a:lstStyle/>
          <a:p>
            <a:r>
              <a:rPr lang="en-US">
                <a:latin typeface="Arial"/>
                <a:cs typeface="Arial"/>
              </a:rPr>
              <a:t>Brain networks as graph applications</a:t>
            </a:r>
            <a:endParaRPr lang="en-US"/>
          </a:p>
        </p:txBody>
      </p:sp>
      <p:pic>
        <p:nvPicPr>
          <p:cNvPr id="4" name="Picture 3" descr="A diagram of a brain&#10;&#10;Description automatically generated">
            <a:extLst>
              <a:ext uri="{FF2B5EF4-FFF2-40B4-BE49-F238E27FC236}">
                <a16:creationId xmlns:a16="http://schemas.microsoft.com/office/drawing/2014/main" id="{E2F46EA3-18A6-9713-BA36-BFE73CE31A13}"/>
              </a:ext>
            </a:extLst>
          </p:cNvPr>
          <p:cNvPicPr>
            <a:picLocks noChangeAspect="1"/>
          </p:cNvPicPr>
          <p:nvPr/>
        </p:nvPicPr>
        <p:blipFill>
          <a:blip r:embed="rId2"/>
          <a:stretch>
            <a:fillRect/>
          </a:stretch>
        </p:blipFill>
        <p:spPr>
          <a:xfrm>
            <a:off x="574508" y="1831808"/>
            <a:ext cx="3422985" cy="3204410"/>
          </a:xfrm>
          <a:prstGeom prst="rect">
            <a:avLst/>
          </a:prstGeom>
        </p:spPr>
      </p:pic>
      <p:pic>
        <p:nvPicPr>
          <p:cNvPr id="5" name="Picture 4">
            <a:extLst>
              <a:ext uri="{FF2B5EF4-FFF2-40B4-BE49-F238E27FC236}">
                <a16:creationId xmlns:a16="http://schemas.microsoft.com/office/drawing/2014/main" id="{E3504198-F4A4-5B1A-77C1-321B93238E1D}"/>
              </a:ext>
            </a:extLst>
          </p:cNvPr>
          <p:cNvPicPr>
            <a:picLocks noChangeAspect="1"/>
          </p:cNvPicPr>
          <p:nvPr/>
        </p:nvPicPr>
        <p:blipFill>
          <a:blip r:embed="rId3"/>
          <a:stretch>
            <a:fillRect/>
          </a:stretch>
        </p:blipFill>
        <p:spPr>
          <a:xfrm>
            <a:off x="4299033" y="916656"/>
            <a:ext cx="7323723" cy="5024688"/>
          </a:xfrm>
          <a:prstGeom prst="rect">
            <a:avLst/>
          </a:prstGeom>
        </p:spPr>
      </p:pic>
      <p:sp>
        <p:nvSpPr>
          <p:cNvPr id="7" name="TextBox 6">
            <a:extLst>
              <a:ext uri="{FF2B5EF4-FFF2-40B4-BE49-F238E27FC236}">
                <a16:creationId xmlns:a16="http://schemas.microsoft.com/office/drawing/2014/main" id="{A44BD2BA-3151-F500-4B77-A9AA2B71CBE5}"/>
              </a:ext>
            </a:extLst>
          </p:cNvPr>
          <p:cNvSpPr txBox="1"/>
          <p:nvPr/>
        </p:nvSpPr>
        <p:spPr>
          <a:xfrm>
            <a:off x="658585" y="6629158"/>
            <a:ext cx="10131425" cy="215444"/>
          </a:xfrm>
          <a:prstGeom prst="rect">
            <a:avLst/>
          </a:prstGeom>
          <a:noFill/>
        </p:spPr>
        <p:txBody>
          <a:bodyPr wrap="square" lIns="91440" tIns="45720" rIns="91440" bIns="45720" rtlCol="0" anchor="t">
            <a:spAutoFit/>
          </a:bodyPr>
          <a:lstStyle>
            <a:defPPr>
              <a:defRPr lang="en-US"/>
            </a:defPPr>
            <a:lvl1pPr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marL="171450" indent="-171450">
              <a:buFont typeface="Arial"/>
              <a:buChar char="•"/>
            </a:pPr>
            <a:r>
              <a:rPr lang="en-US" sz="800">
                <a:cs typeface="Calibri"/>
              </a:rPr>
              <a:t>Kumar, S., Shovon, A. R., &amp; Deshpande, G. (2023). The robustness of persistent homology of brain networks to data acquisition‐related non‐neural variability in resting state fMRI. Human Brain Mapping, 44(13), 4637-4651.</a:t>
            </a:r>
          </a:p>
        </p:txBody>
      </p:sp>
      <p:sp>
        <p:nvSpPr>
          <p:cNvPr id="8" name="Rectangle 7">
            <a:extLst>
              <a:ext uri="{FF2B5EF4-FFF2-40B4-BE49-F238E27FC236}">
                <a16:creationId xmlns:a16="http://schemas.microsoft.com/office/drawing/2014/main" id="{86CAF497-D895-CEBB-504B-3A8A9A2885EF}"/>
              </a:ext>
            </a:extLst>
          </p:cNvPr>
          <p:cNvSpPr/>
          <p:nvPr/>
        </p:nvSpPr>
        <p:spPr>
          <a:xfrm>
            <a:off x="4078940" y="919797"/>
            <a:ext cx="7790329" cy="507759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C04EA5D4-F871-0063-5C7C-5E034A298A3C}"/>
              </a:ext>
            </a:extLst>
          </p:cNvPr>
          <p:cNvPicPr>
            <a:picLocks noChangeAspect="1"/>
          </p:cNvPicPr>
          <p:nvPr/>
        </p:nvPicPr>
        <p:blipFill>
          <a:blip r:embed="rId4"/>
          <a:stretch>
            <a:fillRect/>
          </a:stretch>
        </p:blipFill>
        <p:spPr>
          <a:xfrm>
            <a:off x="9899972" y="-4530"/>
            <a:ext cx="2292438" cy="427863"/>
          </a:xfrm>
          <a:prstGeom prst="rect">
            <a:avLst/>
          </a:prstGeom>
        </p:spPr>
      </p:pic>
    </p:spTree>
    <p:extLst>
      <p:ext uri="{BB962C8B-B14F-4D97-AF65-F5344CB8AC3E}">
        <p14:creationId xmlns:p14="http://schemas.microsoft.com/office/powerpoint/2010/main" val="39615516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8529E90-638C-DE7B-AA5F-BF4B01A8E32C}"/>
              </a:ext>
            </a:extLst>
          </p:cNvPr>
          <p:cNvSpPr>
            <a:spLocks noGrp="1"/>
          </p:cNvSpPr>
          <p:nvPr>
            <p:ph type="title"/>
          </p:nvPr>
        </p:nvSpPr>
        <p:spPr/>
        <p:txBody>
          <a:bodyPr/>
          <a:lstStyle/>
          <a:p>
            <a:r>
              <a:rPr lang="en-US">
                <a:latin typeface="Proxima Nova Rg"/>
              </a:rPr>
              <a:t>Transitive Closure: Iterations </a:t>
            </a:r>
            <a:r>
              <a:rPr lang="en-US">
                <a:solidFill>
                  <a:srgbClr val="FF0000"/>
                </a:solidFill>
                <a:latin typeface="Proxima Nova Rg"/>
              </a:rPr>
              <a:t>2</a:t>
            </a:r>
            <a:endParaRPr lang="en-US">
              <a:solidFill>
                <a:srgbClr val="FF0000"/>
              </a:solidFill>
            </a:endParaRPr>
          </a:p>
        </p:txBody>
      </p:sp>
      <p:sp>
        <p:nvSpPr>
          <p:cNvPr id="2" name="Content Placeholder 1">
            <a:extLst>
              <a:ext uri="{FF2B5EF4-FFF2-40B4-BE49-F238E27FC236}">
                <a16:creationId xmlns:a16="http://schemas.microsoft.com/office/drawing/2014/main" id="{20523CC7-9BD5-C7F5-1797-4C750DC86FF5}"/>
              </a:ext>
            </a:extLst>
          </p:cNvPr>
          <p:cNvSpPr>
            <a:spLocks noGrp="1"/>
          </p:cNvSpPr>
          <p:nvPr>
            <p:ph idx="1"/>
          </p:nvPr>
        </p:nvSpPr>
        <p:spPr/>
        <p:txBody>
          <a:bodyPr/>
          <a:lstStyle/>
          <a:p>
            <a:endParaRPr lang="en-US"/>
          </a:p>
        </p:txBody>
      </p:sp>
      <p:grpSp>
        <p:nvGrpSpPr>
          <p:cNvPr id="6" name="Group 5">
            <a:extLst>
              <a:ext uri="{FF2B5EF4-FFF2-40B4-BE49-F238E27FC236}">
                <a16:creationId xmlns:a16="http://schemas.microsoft.com/office/drawing/2014/main" id="{CA93CAEF-2B3C-5464-0BF5-4995D5F601E1}"/>
              </a:ext>
            </a:extLst>
          </p:cNvPr>
          <p:cNvGrpSpPr/>
          <p:nvPr/>
        </p:nvGrpSpPr>
        <p:grpSpPr>
          <a:xfrm>
            <a:off x="6151184" y="1149180"/>
            <a:ext cx="2594555" cy="2468878"/>
            <a:chOff x="6151184" y="1149180"/>
            <a:chExt cx="4845378" cy="3652355"/>
          </a:xfrm>
        </p:grpSpPr>
        <p:sp>
          <p:nvSpPr>
            <p:cNvPr id="65" name="Oval 64">
              <a:extLst>
                <a:ext uri="{FF2B5EF4-FFF2-40B4-BE49-F238E27FC236}">
                  <a16:creationId xmlns:a16="http://schemas.microsoft.com/office/drawing/2014/main" id="{75D5BA94-E94E-AE3F-FECC-904D523751C0}"/>
                </a:ext>
              </a:extLst>
            </p:cNvPr>
            <p:cNvSpPr/>
            <p:nvPr/>
          </p:nvSpPr>
          <p:spPr>
            <a:xfrm>
              <a:off x="6151184" y="3192748"/>
              <a:ext cx="478204" cy="429453"/>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defTabSz="457200" rtl="0" eaLnBrk="0" fontAlgn="base" hangingPunct="0">
                <a:spcBef>
                  <a:spcPct val="0"/>
                </a:spcBef>
                <a:spcAft>
                  <a:spcPct val="0"/>
                </a:spcAft>
                <a:defRPr kern="1200">
                  <a:solidFill>
                    <a:schemeClr val="lt1"/>
                  </a:solidFill>
                  <a:latin typeface="+mn-lt"/>
                  <a:ea typeface="+mn-ea"/>
                  <a:cs typeface="+mn-cs"/>
                </a:defRPr>
              </a:lvl1pPr>
              <a:lvl2pPr marL="457200" algn="l" defTabSz="457200" rtl="0" eaLnBrk="0" fontAlgn="base" hangingPunct="0">
                <a:spcBef>
                  <a:spcPct val="0"/>
                </a:spcBef>
                <a:spcAft>
                  <a:spcPct val="0"/>
                </a:spcAft>
                <a:defRPr kern="1200">
                  <a:solidFill>
                    <a:schemeClr val="lt1"/>
                  </a:solidFill>
                  <a:latin typeface="+mn-lt"/>
                  <a:ea typeface="+mn-ea"/>
                  <a:cs typeface="+mn-cs"/>
                </a:defRPr>
              </a:lvl2pPr>
              <a:lvl3pPr marL="914400" algn="l" defTabSz="457200" rtl="0" eaLnBrk="0" fontAlgn="base" hangingPunct="0">
                <a:spcBef>
                  <a:spcPct val="0"/>
                </a:spcBef>
                <a:spcAft>
                  <a:spcPct val="0"/>
                </a:spcAft>
                <a:defRPr kern="1200">
                  <a:solidFill>
                    <a:schemeClr val="lt1"/>
                  </a:solidFill>
                  <a:latin typeface="+mn-lt"/>
                  <a:ea typeface="+mn-ea"/>
                  <a:cs typeface="+mn-cs"/>
                </a:defRPr>
              </a:lvl3pPr>
              <a:lvl4pPr marL="1371600" algn="l" defTabSz="457200" rtl="0" eaLnBrk="0" fontAlgn="base" hangingPunct="0">
                <a:spcBef>
                  <a:spcPct val="0"/>
                </a:spcBef>
                <a:spcAft>
                  <a:spcPct val="0"/>
                </a:spcAft>
                <a:defRPr kern="1200">
                  <a:solidFill>
                    <a:schemeClr val="lt1"/>
                  </a:solidFill>
                  <a:latin typeface="+mn-lt"/>
                  <a:ea typeface="+mn-ea"/>
                  <a:cs typeface="+mn-cs"/>
                </a:defRPr>
              </a:lvl4pPr>
              <a:lvl5pPr marL="1828800" algn="l" defTabSz="457200"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a:solidFill>
                    <a:schemeClr val="tx1"/>
                  </a:solidFill>
                </a:rPr>
                <a:t>0</a:t>
              </a:r>
            </a:p>
          </p:txBody>
        </p:sp>
        <p:sp>
          <p:nvSpPr>
            <p:cNvPr id="66" name="Oval 65">
              <a:extLst>
                <a:ext uri="{FF2B5EF4-FFF2-40B4-BE49-F238E27FC236}">
                  <a16:creationId xmlns:a16="http://schemas.microsoft.com/office/drawing/2014/main" id="{16D7A03F-EF24-653C-D9D7-DF15D4287779}"/>
                </a:ext>
              </a:extLst>
            </p:cNvPr>
            <p:cNvSpPr/>
            <p:nvPr/>
          </p:nvSpPr>
          <p:spPr>
            <a:xfrm>
              <a:off x="7314857" y="1899650"/>
              <a:ext cx="478204" cy="429453"/>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defTabSz="457200" rtl="0" eaLnBrk="0" fontAlgn="base" hangingPunct="0">
                <a:spcBef>
                  <a:spcPct val="0"/>
                </a:spcBef>
                <a:spcAft>
                  <a:spcPct val="0"/>
                </a:spcAft>
                <a:defRPr kern="1200">
                  <a:solidFill>
                    <a:schemeClr val="lt1"/>
                  </a:solidFill>
                  <a:latin typeface="+mn-lt"/>
                  <a:ea typeface="+mn-ea"/>
                  <a:cs typeface="+mn-cs"/>
                </a:defRPr>
              </a:lvl1pPr>
              <a:lvl2pPr marL="457200" algn="l" defTabSz="457200" rtl="0" eaLnBrk="0" fontAlgn="base" hangingPunct="0">
                <a:spcBef>
                  <a:spcPct val="0"/>
                </a:spcBef>
                <a:spcAft>
                  <a:spcPct val="0"/>
                </a:spcAft>
                <a:defRPr kern="1200">
                  <a:solidFill>
                    <a:schemeClr val="lt1"/>
                  </a:solidFill>
                  <a:latin typeface="+mn-lt"/>
                  <a:ea typeface="+mn-ea"/>
                  <a:cs typeface="+mn-cs"/>
                </a:defRPr>
              </a:lvl2pPr>
              <a:lvl3pPr marL="914400" algn="l" defTabSz="457200" rtl="0" eaLnBrk="0" fontAlgn="base" hangingPunct="0">
                <a:spcBef>
                  <a:spcPct val="0"/>
                </a:spcBef>
                <a:spcAft>
                  <a:spcPct val="0"/>
                </a:spcAft>
                <a:defRPr kern="1200">
                  <a:solidFill>
                    <a:schemeClr val="lt1"/>
                  </a:solidFill>
                  <a:latin typeface="+mn-lt"/>
                  <a:ea typeface="+mn-ea"/>
                  <a:cs typeface="+mn-cs"/>
                </a:defRPr>
              </a:lvl3pPr>
              <a:lvl4pPr marL="1371600" algn="l" defTabSz="457200" rtl="0" eaLnBrk="0" fontAlgn="base" hangingPunct="0">
                <a:spcBef>
                  <a:spcPct val="0"/>
                </a:spcBef>
                <a:spcAft>
                  <a:spcPct val="0"/>
                </a:spcAft>
                <a:defRPr kern="1200">
                  <a:solidFill>
                    <a:schemeClr val="lt1"/>
                  </a:solidFill>
                  <a:latin typeface="+mn-lt"/>
                  <a:ea typeface="+mn-ea"/>
                  <a:cs typeface="+mn-cs"/>
                </a:defRPr>
              </a:lvl4pPr>
              <a:lvl5pPr marL="1828800" algn="l" defTabSz="457200"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a:solidFill>
                    <a:schemeClr val="tx1"/>
                  </a:solidFill>
                </a:rPr>
                <a:t>1</a:t>
              </a:r>
            </a:p>
          </p:txBody>
        </p:sp>
        <p:sp>
          <p:nvSpPr>
            <p:cNvPr id="67" name="Oval 66">
              <a:extLst>
                <a:ext uri="{FF2B5EF4-FFF2-40B4-BE49-F238E27FC236}">
                  <a16:creationId xmlns:a16="http://schemas.microsoft.com/office/drawing/2014/main" id="{933B9782-1C79-8830-E32E-32A8AEAC525D}"/>
                </a:ext>
              </a:extLst>
            </p:cNvPr>
            <p:cNvSpPr/>
            <p:nvPr/>
          </p:nvSpPr>
          <p:spPr>
            <a:xfrm>
              <a:off x="7314857" y="4372082"/>
              <a:ext cx="478204" cy="429453"/>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defTabSz="457200" rtl="0" eaLnBrk="0" fontAlgn="base" hangingPunct="0">
                <a:spcBef>
                  <a:spcPct val="0"/>
                </a:spcBef>
                <a:spcAft>
                  <a:spcPct val="0"/>
                </a:spcAft>
                <a:defRPr kern="1200">
                  <a:solidFill>
                    <a:schemeClr val="lt1"/>
                  </a:solidFill>
                  <a:latin typeface="+mn-lt"/>
                  <a:ea typeface="+mn-ea"/>
                  <a:cs typeface="+mn-cs"/>
                </a:defRPr>
              </a:lvl1pPr>
              <a:lvl2pPr marL="457200" algn="l" defTabSz="457200" rtl="0" eaLnBrk="0" fontAlgn="base" hangingPunct="0">
                <a:spcBef>
                  <a:spcPct val="0"/>
                </a:spcBef>
                <a:spcAft>
                  <a:spcPct val="0"/>
                </a:spcAft>
                <a:defRPr kern="1200">
                  <a:solidFill>
                    <a:schemeClr val="lt1"/>
                  </a:solidFill>
                  <a:latin typeface="+mn-lt"/>
                  <a:ea typeface="+mn-ea"/>
                  <a:cs typeface="+mn-cs"/>
                </a:defRPr>
              </a:lvl2pPr>
              <a:lvl3pPr marL="914400" algn="l" defTabSz="457200" rtl="0" eaLnBrk="0" fontAlgn="base" hangingPunct="0">
                <a:spcBef>
                  <a:spcPct val="0"/>
                </a:spcBef>
                <a:spcAft>
                  <a:spcPct val="0"/>
                </a:spcAft>
                <a:defRPr kern="1200">
                  <a:solidFill>
                    <a:schemeClr val="lt1"/>
                  </a:solidFill>
                  <a:latin typeface="+mn-lt"/>
                  <a:ea typeface="+mn-ea"/>
                  <a:cs typeface="+mn-cs"/>
                </a:defRPr>
              </a:lvl3pPr>
              <a:lvl4pPr marL="1371600" algn="l" defTabSz="457200" rtl="0" eaLnBrk="0" fontAlgn="base" hangingPunct="0">
                <a:spcBef>
                  <a:spcPct val="0"/>
                </a:spcBef>
                <a:spcAft>
                  <a:spcPct val="0"/>
                </a:spcAft>
                <a:defRPr kern="1200">
                  <a:solidFill>
                    <a:schemeClr val="lt1"/>
                  </a:solidFill>
                  <a:latin typeface="+mn-lt"/>
                  <a:ea typeface="+mn-ea"/>
                  <a:cs typeface="+mn-cs"/>
                </a:defRPr>
              </a:lvl4pPr>
              <a:lvl5pPr marL="1828800" algn="l" defTabSz="457200"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a:solidFill>
                    <a:schemeClr val="tx1"/>
                  </a:solidFill>
                </a:rPr>
                <a:t>2</a:t>
              </a:r>
            </a:p>
          </p:txBody>
        </p:sp>
        <p:sp>
          <p:nvSpPr>
            <p:cNvPr id="68" name="Oval 67">
              <a:extLst>
                <a:ext uri="{FF2B5EF4-FFF2-40B4-BE49-F238E27FC236}">
                  <a16:creationId xmlns:a16="http://schemas.microsoft.com/office/drawing/2014/main" id="{37EAA699-2904-7AD6-5116-CDA5658124E0}"/>
                </a:ext>
              </a:extLst>
            </p:cNvPr>
            <p:cNvSpPr/>
            <p:nvPr/>
          </p:nvSpPr>
          <p:spPr>
            <a:xfrm>
              <a:off x="8645656" y="3192748"/>
              <a:ext cx="478204" cy="429453"/>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defTabSz="457200" rtl="0" eaLnBrk="0" fontAlgn="base" hangingPunct="0">
                <a:spcBef>
                  <a:spcPct val="0"/>
                </a:spcBef>
                <a:spcAft>
                  <a:spcPct val="0"/>
                </a:spcAft>
                <a:defRPr kern="1200">
                  <a:solidFill>
                    <a:schemeClr val="lt1"/>
                  </a:solidFill>
                  <a:latin typeface="+mn-lt"/>
                  <a:ea typeface="+mn-ea"/>
                  <a:cs typeface="+mn-cs"/>
                </a:defRPr>
              </a:lvl1pPr>
              <a:lvl2pPr marL="457200" algn="l" defTabSz="457200" rtl="0" eaLnBrk="0" fontAlgn="base" hangingPunct="0">
                <a:spcBef>
                  <a:spcPct val="0"/>
                </a:spcBef>
                <a:spcAft>
                  <a:spcPct val="0"/>
                </a:spcAft>
                <a:defRPr kern="1200">
                  <a:solidFill>
                    <a:schemeClr val="lt1"/>
                  </a:solidFill>
                  <a:latin typeface="+mn-lt"/>
                  <a:ea typeface="+mn-ea"/>
                  <a:cs typeface="+mn-cs"/>
                </a:defRPr>
              </a:lvl2pPr>
              <a:lvl3pPr marL="914400" algn="l" defTabSz="457200" rtl="0" eaLnBrk="0" fontAlgn="base" hangingPunct="0">
                <a:spcBef>
                  <a:spcPct val="0"/>
                </a:spcBef>
                <a:spcAft>
                  <a:spcPct val="0"/>
                </a:spcAft>
                <a:defRPr kern="1200">
                  <a:solidFill>
                    <a:schemeClr val="lt1"/>
                  </a:solidFill>
                  <a:latin typeface="+mn-lt"/>
                  <a:ea typeface="+mn-ea"/>
                  <a:cs typeface="+mn-cs"/>
                </a:defRPr>
              </a:lvl3pPr>
              <a:lvl4pPr marL="1371600" algn="l" defTabSz="457200" rtl="0" eaLnBrk="0" fontAlgn="base" hangingPunct="0">
                <a:spcBef>
                  <a:spcPct val="0"/>
                </a:spcBef>
                <a:spcAft>
                  <a:spcPct val="0"/>
                </a:spcAft>
                <a:defRPr kern="1200">
                  <a:solidFill>
                    <a:schemeClr val="lt1"/>
                  </a:solidFill>
                  <a:latin typeface="+mn-lt"/>
                  <a:ea typeface="+mn-ea"/>
                  <a:cs typeface="+mn-cs"/>
                </a:defRPr>
              </a:lvl4pPr>
              <a:lvl5pPr marL="1828800" algn="l" defTabSz="457200"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a:solidFill>
                    <a:schemeClr val="tx1"/>
                  </a:solidFill>
                </a:rPr>
                <a:t>3</a:t>
              </a:r>
            </a:p>
          </p:txBody>
        </p:sp>
        <p:sp>
          <p:nvSpPr>
            <p:cNvPr id="69" name="Oval 68">
              <a:extLst>
                <a:ext uri="{FF2B5EF4-FFF2-40B4-BE49-F238E27FC236}">
                  <a16:creationId xmlns:a16="http://schemas.microsoft.com/office/drawing/2014/main" id="{BA2C418F-6992-F2BF-BD0D-A29FDF6C910F}"/>
                </a:ext>
              </a:extLst>
            </p:cNvPr>
            <p:cNvSpPr/>
            <p:nvPr/>
          </p:nvSpPr>
          <p:spPr>
            <a:xfrm>
              <a:off x="10518358" y="3192748"/>
              <a:ext cx="478204" cy="429453"/>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defTabSz="457200" rtl="0" eaLnBrk="0" fontAlgn="base" hangingPunct="0">
                <a:spcBef>
                  <a:spcPct val="0"/>
                </a:spcBef>
                <a:spcAft>
                  <a:spcPct val="0"/>
                </a:spcAft>
                <a:defRPr kern="1200">
                  <a:solidFill>
                    <a:schemeClr val="lt1"/>
                  </a:solidFill>
                  <a:latin typeface="+mn-lt"/>
                  <a:ea typeface="+mn-ea"/>
                  <a:cs typeface="+mn-cs"/>
                </a:defRPr>
              </a:lvl1pPr>
              <a:lvl2pPr marL="457200" algn="l" defTabSz="457200" rtl="0" eaLnBrk="0" fontAlgn="base" hangingPunct="0">
                <a:spcBef>
                  <a:spcPct val="0"/>
                </a:spcBef>
                <a:spcAft>
                  <a:spcPct val="0"/>
                </a:spcAft>
                <a:defRPr kern="1200">
                  <a:solidFill>
                    <a:schemeClr val="lt1"/>
                  </a:solidFill>
                  <a:latin typeface="+mn-lt"/>
                  <a:ea typeface="+mn-ea"/>
                  <a:cs typeface="+mn-cs"/>
                </a:defRPr>
              </a:lvl2pPr>
              <a:lvl3pPr marL="914400" algn="l" defTabSz="457200" rtl="0" eaLnBrk="0" fontAlgn="base" hangingPunct="0">
                <a:spcBef>
                  <a:spcPct val="0"/>
                </a:spcBef>
                <a:spcAft>
                  <a:spcPct val="0"/>
                </a:spcAft>
                <a:defRPr kern="1200">
                  <a:solidFill>
                    <a:schemeClr val="lt1"/>
                  </a:solidFill>
                  <a:latin typeface="+mn-lt"/>
                  <a:ea typeface="+mn-ea"/>
                  <a:cs typeface="+mn-cs"/>
                </a:defRPr>
              </a:lvl3pPr>
              <a:lvl4pPr marL="1371600" algn="l" defTabSz="457200" rtl="0" eaLnBrk="0" fontAlgn="base" hangingPunct="0">
                <a:spcBef>
                  <a:spcPct val="0"/>
                </a:spcBef>
                <a:spcAft>
                  <a:spcPct val="0"/>
                </a:spcAft>
                <a:defRPr kern="1200">
                  <a:solidFill>
                    <a:schemeClr val="lt1"/>
                  </a:solidFill>
                  <a:latin typeface="+mn-lt"/>
                  <a:ea typeface="+mn-ea"/>
                  <a:cs typeface="+mn-cs"/>
                </a:defRPr>
              </a:lvl4pPr>
              <a:lvl5pPr marL="1828800" algn="l" defTabSz="457200"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a:solidFill>
                    <a:schemeClr val="tx1"/>
                  </a:solidFill>
                </a:rPr>
                <a:t>4</a:t>
              </a:r>
            </a:p>
          </p:txBody>
        </p:sp>
        <p:cxnSp>
          <p:nvCxnSpPr>
            <p:cNvPr id="70" name="Straight Arrow Connector 69">
              <a:extLst>
                <a:ext uri="{FF2B5EF4-FFF2-40B4-BE49-F238E27FC236}">
                  <a16:creationId xmlns:a16="http://schemas.microsoft.com/office/drawing/2014/main" id="{5E0957FF-C551-D22B-8DE3-E034114FDCC4}"/>
                </a:ext>
              </a:extLst>
            </p:cNvPr>
            <p:cNvCxnSpPr>
              <a:cxnSpLocks/>
              <a:stCxn id="7" idx="7"/>
              <a:endCxn id="8" idx="3"/>
            </p:cNvCxnSpPr>
            <p:nvPr/>
          </p:nvCxnSpPr>
          <p:spPr>
            <a:xfrm flipV="1">
              <a:off x="6559356" y="2266211"/>
              <a:ext cx="825533" cy="989429"/>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143029D4-B02B-9AC8-71EE-6C5FB840EF01}"/>
                </a:ext>
              </a:extLst>
            </p:cNvPr>
            <p:cNvCxnSpPr>
              <a:cxnSpLocks/>
              <a:stCxn id="7" idx="5"/>
              <a:endCxn id="40" idx="1"/>
            </p:cNvCxnSpPr>
            <p:nvPr/>
          </p:nvCxnSpPr>
          <p:spPr>
            <a:xfrm>
              <a:off x="6559356" y="3559309"/>
              <a:ext cx="825533" cy="875665"/>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E22A8ABF-7CF4-2625-9974-2290768F1F8B}"/>
                </a:ext>
              </a:extLst>
            </p:cNvPr>
            <p:cNvCxnSpPr>
              <a:cxnSpLocks/>
              <a:stCxn id="8" idx="5"/>
              <a:endCxn id="41" idx="1"/>
            </p:cNvCxnSpPr>
            <p:nvPr/>
          </p:nvCxnSpPr>
          <p:spPr>
            <a:xfrm>
              <a:off x="7723029" y="2266211"/>
              <a:ext cx="992659" cy="989429"/>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839E6A78-F0B9-ED5E-910D-BB5542C20984}"/>
                </a:ext>
              </a:extLst>
            </p:cNvPr>
            <p:cNvCxnSpPr>
              <a:cxnSpLocks/>
              <a:stCxn id="40" idx="7"/>
              <a:endCxn id="41" idx="3"/>
            </p:cNvCxnSpPr>
            <p:nvPr/>
          </p:nvCxnSpPr>
          <p:spPr>
            <a:xfrm flipV="1">
              <a:off x="7723029" y="3559309"/>
              <a:ext cx="992659" cy="875665"/>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88F9CF4F-1C8B-6561-E83A-AF6D944ABC9E}"/>
                </a:ext>
              </a:extLst>
            </p:cNvPr>
            <p:cNvCxnSpPr>
              <a:cxnSpLocks/>
              <a:stCxn id="41" idx="6"/>
              <a:endCxn id="42" idx="2"/>
            </p:cNvCxnSpPr>
            <p:nvPr/>
          </p:nvCxnSpPr>
          <p:spPr>
            <a:xfrm>
              <a:off x="9123860" y="3407475"/>
              <a:ext cx="1394498"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B6CC2E14-A822-B9D1-A0A9-F24C097E4B75}"/>
                </a:ext>
              </a:extLst>
            </p:cNvPr>
            <p:cNvCxnSpPr>
              <a:cxnSpLocks/>
              <a:stCxn id="7" idx="6"/>
              <a:endCxn id="41" idx="2"/>
            </p:cNvCxnSpPr>
            <p:nvPr/>
          </p:nvCxnSpPr>
          <p:spPr>
            <a:xfrm>
              <a:off x="6629388" y="3407475"/>
              <a:ext cx="2016268" cy="0"/>
            </a:xfrm>
            <a:prstGeom prst="straightConnector1">
              <a:avLst/>
            </a:prstGeom>
            <a:ln w="28575">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8F4E8D71-FF94-D238-2B71-1BE0384856D5}"/>
                </a:ext>
              </a:extLst>
            </p:cNvPr>
            <p:cNvCxnSpPr>
              <a:cxnSpLocks/>
              <a:stCxn id="8" idx="6"/>
              <a:endCxn id="42" idx="1"/>
            </p:cNvCxnSpPr>
            <p:nvPr/>
          </p:nvCxnSpPr>
          <p:spPr>
            <a:xfrm>
              <a:off x="7793061" y="2114377"/>
              <a:ext cx="2795329" cy="1141263"/>
            </a:xfrm>
            <a:prstGeom prst="straightConnector1">
              <a:avLst/>
            </a:prstGeom>
            <a:ln w="28575">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149186DC-9C4F-E459-FF71-ACB98AB56D1D}"/>
                </a:ext>
              </a:extLst>
            </p:cNvPr>
            <p:cNvCxnSpPr>
              <a:cxnSpLocks/>
              <a:stCxn id="40" idx="6"/>
              <a:endCxn id="42" idx="3"/>
            </p:cNvCxnSpPr>
            <p:nvPr/>
          </p:nvCxnSpPr>
          <p:spPr>
            <a:xfrm flipV="1">
              <a:off x="7793061" y="3559309"/>
              <a:ext cx="2795329" cy="1027500"/>
            </a:xfrm>
            <a:prstGeom prst="straightConnector1">
              <a:avLst/>
            </a:prstGeom>
            <a:ln w="28575">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8" name="Freeform 51">
              <a:extLst>
                <a:ext uri="{FF2B5EF4-FFF2-40B4-BE49-F238E27FC236}">
                  <a16:creationId xmlns:a16="http://schemas.microsoft.com/office/drawing/2014/main" id="{43B81B0A-2306-DF69-7061-BE0F3BD94EC0}"/>
                </a:ext>
              </a:extLst>
            </p:cNvPr>
            <p:cNvSpPr/>
            <p:nvPr/>
          </p:nvSpPr>
          <p:spPr>
            <a:xfrm>
              <a:off x="6390575" y="1149180"/>
              <a:ext cx="4353997" cy="2030475"/>
            </a:xfrm>
            <a:custGeom>
              <a:avLst/>
              <a:gdLst>
                <a:gd name="connsiteX0" fmla="*/ 0 w 4353997"/>
                <a:gd name="connsiteY0" fmla="*/ 2024420 h 2030475"/>
                <a:gd name="connsiteX1" fmla="*/ 690341 w 4353997"/>
                <a:gd name="connsiteY1" fmla="*/ 171397 h 2030475"/>
                <a:gd name="connsiteX2" fmla="*/ 3494098 w 4353997"/>
                <a:gd name="connsiteY2" fmla="*/ 292510 h 2030475"/>
                <a:gd name="connsiteX3" fmla="*/ 4353997 w 4353997"/>
                <a:gd name="connsiteY3" fmla="*/ 2030475 h 2030475"/>
              </a:gdLst>
              <a:ahLst/>
              <a:cxnLst>
                <a:cxn ang="0">
                  <a:pos x="connsiteX0" y="connsiteY0"/>
                </a:cxn>
                <a:cxn ang="0">
                  <a:pos x="connsiteX1" y="connsiteY1"/>
                </a:cxn>
                <a:cxn ang="0">
                  <a:pos x="connsiteX2" y="connsiteY2"/>
                </a:cxn>
                <a:cxn ang="0">
                  <a:pos x="connsiteX3" y="connsiteY3"/>
                </a:cxn>
              </a:cxnLst>
              <a:rect l="l" t="t" r="r" b="b"/>
              <a:pathLst>
                <a:path w="4353997" h="2030475">
                  <a:moveTo>
                    <a:pt x="0" y="2024420"/>
                  </a:moveTo>
                  <a:cubicBezTo>
                    <a:pt x="53995" y="1242234"/>
                    <a:pt x="107991" y="460049"/>
                    <a:pt x="690341" y="171397"/>
                  </a:cubicBezTo>
                  <a:cubicBezTo>
                    <a:pt x="1272691" y="-117255"/>
                    <a:pt x="2883489" y="-17336"/>
                    <a:pt x="3494098" y="292510"/>
                  </a:cubicBezTo>
                  <a:cubicBezTo>
                    <a:pt x="4104707" y="602356"/>
                    <a:pt x="4229352" y="1316415"/>
                    <a:pt x="4353997" y="2030475"/>
                  </a:cubicBezTo>
                </a:path>
              </a:pathLst>
            </a:custGeom>
            <a:ln w="28575">
              <a:solidFill>
                <a:srgbClr val="FF0000"/>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algn="l" defTabSz="457200" rtl="0" eaLnBrk="0" fontAlgn="base" hangingPunct="0">
                <a:spcBef>
                  <a:spcPct val="0"/>
                </a:spcBef>
                <a:spcAft>
                  <a:spcPct val="0"/>
                </a:spcAft>
                <a:defRPr kern="1200">
                  <a:solidFill>
                    <a:schemeClr val="tx1"/>
                  </a:solidFill>
                  <a:latin typeface="+mn-lt"/>
                  <a:ea typeface="+mn-ea"/>
                  <a:cs typeface="+mn-cs"/>
                </a:defRPr>
              </a:lvl1pPr>
              <a:lvl2pPr marL="457200" algn="l" defTabSz="457200" rtl="0" eaLnBrk="0" fontAlgn="base" hangingPunct="0">
                <a:spcBef>
                  <a:spcPct val="0"/>
                </a:spcBef>
                <a:spcAft>
                  <a:spcPct val="0"/>
                </a:spcAft>
                <a:defRPr kern="1200">
                  <a:solidFill>
                    <a:schemeClr val="tx1"/>
                  </a:solidFill>
                  <a:latin typeface="+mn-lt"/>
                  <a:ea typeface="+mn-ea"/>
                  <a:cs typeface="+mn-cs"/>
                </a:defRPr>
              </a:lvl2pPr>
              <a:lvl3pPr marL="914400" algn="l" defTabSz="457200" rtl="0" eaLnBrk="0" fontAlgn="base" hangingPunct="0">
                <a:spcBef>
                  <a:spcPct val="0"/>
                </a:spcBef>
                <a:spcAft>
                  <a:spcPct val="0"/>
                </a:spcAft>
                <a:defRPr kern="1200">
                  <a:solidFill>
                    <a:schemeClr val="tx1"/>
                  </a:solidFill>
                  <a:latin typeface="+mn-lt"/>
                  <a:ea typeface="+mn-ea"/>
                  <a:cs typeface="+mn-cs"/>
                </a:defRPr>
              </a:lvl3pPr>
              <a:lvl4pPr marL="1371600" algn="l" defTabSz="457200" rtl="0" eaLnBrk="0" fontAlgn="base" hangingPunct="0">
                <a:spcBef>
                  <a:spcPct val="0"/>
                </a:spcBef>
                <a:spcAft>
                  <a:spcPct val="0"/>
                </a:spcAft>
                <a:defRPr kern="1200">
                  <a:solidFill>
                    <a:schemeClr val="tx1"/>
                  </a:solidFill>
                  <a:latin typeface="+mn-lt"/>
                  <a:ea typeface="+mn-ea"/>
                  <a:cs typeface="+mn-cs"/>
                </a:defRPr>
              </a:lvl4pPr>
              <a:lvl5pPr marL="1828800" algn="l" defTabSz="457200" rtl="0" eaLnBrk="0" fontAlgn="base" hangingPunct="0">
                <a:spcBef>
                  <a:spcPct val="0"/>
                </a:spcBef>
                <a:spcAft>
                  <a:spcPct val="0"/>
                </a:spcAft>
                <a:defRPr kern="1200">
                  <a:solidFill>
                    <a:schemeClr val="tx1"/>
                  </a:solidFill>
                  <a:latin typeface="+mn-lt"/>
                  <a:ea typeface="+mn-ea"/>
                  <a:cs typeface="+mn-cs"/>
                </a:defRPr>
              </a:lvl5pPr>
              <a:lvl6pPr marL="2286000" algn="l" defTabSz="914400" rtl="0" eaLnBrk="1" latinLnBrk="0" hangingPunct="1">
                <a:defRPr kern="1200">
                  <a:solidFill>
                    <a:schemeClr val="tx1"/>
                  </a:solidFill>
                  <a:latin typeface="+mn-lt"/>
                  <a:ea typeface="+mn-ea"/>
                  <a:cs typeface="+mn-cs"/>
                </a:defRPr>
              </a:lvl6pPr>
              <a:lvl7pPr marL="2743200" algn="l" defTabSz="914400" rtl="0" eaLnBrk="1" latinLnBrk="0" hangingPunct="1">
                <a:defRPr kern="1200">
                  <a:solidFill>
                    <a:schemeClr val="tx1"/>
                  </a:solidFill>
                  <a:latin typeface="+mn-lt"/>
                  <a:ea typeface="+mn-ea"/>
                  <a:cs typeface="+mn-cs"/>
                </a:defRPr>
              </a:lvl7pPr>
              <a:lvl8pPr marL="3200400" algn="l" defTabSz="914400" rtl="0" eaLnBrk="1" latinLnBrk="0" hangingPunct="1">
                <a:defRPr kern="1200">
                  <a:solidFill>
                    <a:schemeClr val="tx1"/>
                  </a:solidFill>
                  <a:latin typeface="+mn-lt"/>
                  <a:ea typeface="+mn-ea"/>
                  <a:cs typeface="+mn-cs"/>
                </a:defRPr>
              </a:lvl8pPr>
              <a:lvl9pPr marL="3657600" algn="l" defTabSz="914400" rtl="0" eaLnBrk="1" latinLnBrk="0" hangingPunct="1">
                <a:defRPr kern="1200">
                  <a:solidFill>
                    <a:schemeClr val="tx1"/>
                  </a:solidFill>
                  <a:latin typeface="+mn-lt"/>
                  <a:ea typeface="+mn-ea"/>
                  <a:cs typeface="+mn-cs"/>
                </a:defRPr>
              </a:lvl9pPr>
            </a:lstStyle>
            <a:p>
              <a:pPr algn="ctr"/>
              <a:endParaRPr lang="en-US"/>
            </a:p>
          </p:txBody>
        </p:sp>
        <p:sp>
          <p:nvSpPr>
            <p:cNvPr id="79" name="Rectangle 78">
              <a:extLst>
                <a:ext uri="{FF2B5EF4-FFF2-40B4-BE49-F238E27FC236}">
                  <a16:creationId xmlns:a16="http://schemas.microsoft.com/office/drawing/2014/main" id="{975EC497-19E1-A697-EE25-E4354CD28443}"/>
                </a:ext>
              </a:extLst>
            </p:cNvPr>
            <p:cNvSpPr/>
            <p:nvPr/>
          </p:nvSpPr>
          <p:spPr>
            <a:xfrm>
              <a:off x="9235239" y="2055916"/>
              <a:ext cx="602319" cy="546374"/>
            </a:xfrm>
            <a:prstGeom prst="rect">
              <a:avLst/>
            </a:prstGeom>
          </p:spPr>
          <p:txBody>
            <a:bodyPr wrap="none" lIns="91440" tIns="45720" rIns="91440" bIns="45720" anchor="t">
              <a:spAutoFit/>
            </a:bodyPr>
            <a:lstStyle>
              <a:defPPr>
                <a:defRPr lang="en-US"/>
              </a:defPPr>
              <a:lvl1pPr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r>
                <a:rPr lang="en-US" b="1" kern="0">
                  <a:latin typeface="Roboto Mono"/>
                  <a:ea typeface="Roboto Mono"/>
                </a:rPr>
                <a:t>T</a:t>
              </a:r>
              <a:endParaRPr lang="en-US" b="1" kern="0">
                <a:latin typeface="Roboto Mono"/>
              </a:endParaRPr>
            </a:p>
          </p:txBody>
        </p:sp>
      </p:grpSp>
      <p:grpSp>
        <p:nvGrpSpPr>
          <p:cNvPr id="8" name="Group 7">
            <a:extLst>
              <a:ext uri="{FF2B5EF4-FFF2-40B4-BE49-F238E27FC236}">
                <a16:creationId xmlns:a16="http://schemas.microsoft.com/office/drawing/2014/main" id="{211CCA83-DEF2-1F73-71F8-8DA8BC9F6F78}"/>
              </a:ext>
            </a:extLst>
          </p:cNvPr>
          <p:cNvGrpSpPr/>
          <p:nvPr/>
        </p:nvGrpSpPr>
        <p:grpSpPr>
          <a:xfrm>
            <a:off x="3181342" y="1656476"/>
            <a:ext cx="2594555" cy="1961584"/>
            <a:chOff x="3181342" y="1656476"/>
            <a:chExt cx="4845378" cy="2901885"/>
          </a:xfrm>
        </p:grpSpPr>
        <p:sp>
          <p:nvSpPr>
            <p:cNvPr id="51" name="Oval 50">
              <a:extLst>
                <a:ext uri="{FF2B5EF4-FFF2-40B4-BE49-F238E27FC236}">
                  <a16:creationId xmlns:a16="http://schemas.microsoft.com/office/drawing/2014/main" id="{E65B157E-3634-4AAE-A6CA-D74F97E8DB4E}"/>
                </a:ext>
              </a:extLst>
            </p:cNvPr>
            <p:cNvSpPr/>
            <p:nvPr/>
          </p:nvSpPr>
          <p:spPr>
            <a:xfrm>
              <a:off x="3181342" y="2949574"/>
              <a:ext cx="478204" cy="429453"/>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defTabSz="457200" rtl="0" eaLnBrk="0" fontAlgn="base" hangingPunct="0">
                <a:spcBef>
                  <a:spcPct val="0"/>
                </a:spcBef>
                <a:spcAft>
                  <a:spcPct val="0"/>
                </a:spcAft>
                <a:defRPr kern="1200">
                  <a:solidFill>
                    <a:schemeClr val="lt1"/>
                  </a:solidFill>
                  <a:latin typeface="+mn-lt"/>
                  <a:ea typeface="+mn-ea"/>
                  <a:cs typeface="+mn-cs"/>
                </a:defRPr>
              </a:lvl1pPr>
              <a:lvl2pPr marL="457200" algn="l" defTabSz="457200" rtl="0" eaLnBrk="0" fontAlgn="base" hangingPunct="0">
                <a:spcBef>
                  <a:spcPct val="0"/>
                </a:spcBef>
                <a:spcAft>
                  <a:spcPct val="0"/>
                </a:spcAft>
                <a:defRPr kern="1200">
                  <a:solidFill>
                    <a:schemeClr val="lt1"/>
                  </a:solidFill>
                  <a:latin typeface="+mn-lt"/>
                  <a:ea typeface="+mn-ea"/>
                  <a:cs typeface="+mn-cs"/>
                </a:defRPr>
              </a:lvl2pPr>
              <a:lvl3pPr marL="914400" algn="l" defTabSz="457200" rtl="0" eaLnBrk="0" fontAlgn="base" hangingPunct="0">
                <a:spcBef>
                  <a:spcPct val="0"/>
                </a:spcBef>
                <a:spcAft>
                  <a:spcPct val="0"/>
                </a:spcAft>
                <a:defRPr kern="1200">
                  <a:solidFill>
                    <a:schemeClr val="lt1"/>
                  </a:solidFill>
                  <a:latin typeface="+mn-lt"/>
                  <a:ea typeface="+mn-ea"/>
                  <a:cs typeface="+mn-cs"/>
                </a:defRPr>
              </a:lvl3pPr>
              <a:lvl4pPr marL="1371600" algn="l" defTabSz="457200" rtl="0" eaLnBrk="0" fontAlgn="base" hangingPunct="0">
                <a:spcBef>
                  <a:spcPct val="0"/>
                </a:spcBef>
                <a:spcAft>
                  <a:spcPct val="0"/>
                </a:spcAft>
                <a:defRPr kern="1200">
                  <a:solidFill>
                    <a:schemeClr val="lt1"/>
                  </a:solidFill>
                  <a:latin typeface="+mn-lt"/>
                  <a:ea typeface="+mn-ea"/>
                  <a:cs typeface="+mn-cs"/>
                </a:defRPr>
              </a:lvl4pPr>
              <a:lvl5pPr marL="1828800" algn="l" defTabSz="457200"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a:solidFill>
                    <a:schemeClr val="tx1"/>
                  </a:solidFill>
                </a:rPr>
                <a:t>0</a:t>
              </a:r>
            </a:p>
          </p:txBody>
        </p:sp>
        <p:sp>
          <p:nvSpPr>
            <p:cNvPr id="52" name="Oval 51">
              <a:extLst>
                <a:ext uri="{FF2B5EF4-FFF2-40B4-BE49-F238E27FC236}">
                  <a16:creationId xmlns:a16="http://schemas.microsoft.com/office/drawing/2014/main" id="{D5DC00D3-43B3-216C-B293-54D091108AD5}"/>
                </a:ext>
              </a:extLst>
            </p:cNvPr>
            <p:cNvSpPr/>
            <p:nvPr/>
          </p:nvSpPr>
          <p:spPr>
            <a:xfrm>
              <a:off x="4345015" y="1656476"/>
              <a:ext cx="478204" cy="429453"/>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defTabSz="457200" rtl="0" eaLnBrk="0" fontAlgn="base" hangingPunct="0">
                <a:spcBef>
                  <a:spcPct val="0"/>
                </a:spcBef>
                <a:spcAft>
                  <a:spcPct val="0"/>
                </a:spcAft>
                <a:defRPr kern="1200">
                  <a:solidFill>
                    <a:schemeClr val="lt1"/>
                  </a:solidFill>
                  <a:latin typeface="+mn-lt"/>
                  <a:ea typeface="+mn-ea"/>
                  <a:cs typeface="+mn-cs"/>
                </a:defRPr>
              </a:lvl1pPr>
              <a:lvl2pPr marL="457200" algn="l" defTabSz="457200" rtl="0" eaLnBrk="0" fontAlgn="base" hangingPunct="0">
                <a:spcBef>
                  <a:spcPct val="0"/>
                </a:spcBef>
                <a:spcAft>
                  <a:spcPct val="0"/>
                </a:spcAft>
                <a:defRPr kern="1200">
                  <a:solidFill>
                    <a:schemeClr val="lt1"/>
                  </a:solidFill>
                  <a:latin typeface="+mn-lt"/>
                  <a:ea typeface="+mn-ea"/>
                  <a:cs typeface="+mn-cs"/>
                </a:defRPr>
              </a:lvl2pPr>
              <a:lvl3pPr marL="914400" algn="l" defTabSz="457200" rtl="0" eaLnBrk="0" fontAlgn="base" hangingPunct="0">
                <a:spcBef>
                  <a:spcPct val="0"/>
                </a:spcBef>
                <a:spcAft>
                  <a:spcPct val="0"/>
                </a:spcAft>
                <a:defRPr kern="1200">
                  <a:solidFill>
                    <a:schemeClr val="lt1"/>
                  </a:solidFill>
                  <a:latin typeface="+mn-lt"/>
                  <a:ea typeface="+mn-ea"/>
                  <a:cs typeface="+mn-cs"/>
                </a:defRPr>
              </a:lvl3pPr>
              <a:lvl4pPr marL="1371600" algn="l" defTabSz="457200" rtl="0" eaLnBrk="0" fontAlgn="base" hangingPunct="0">
                <a:spcBef>
                  <a:spcPct val="0"/>
                </a:spcBef>
                <a:spcAft>
                  <a:spcPct val="0"/>
                </a:spcAft>
                <a:defRPr kern="1200">
                  <a:solidFill>
                    <a:schemeClr val="lt1"/>
                  </a:solidFill>
                  <a:latin typeface="+mn-lt"/>
                  <a:ea typeface="+mn-ea"/>
                  <a:cs typeface="+mn-cs"/>
                </a:defRPr>
              </a:lvl4pPr>
              <a:lvl5pPr marL="1828800" algn="l" defTabSz="457200"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a:solidFill>
                    <a:schemeClr val="tx1"/>
                  </a:solidFill>
                </a:rPr>
                <a:t>1</a:t>
              </a:r>
            </a:p>
          </p:txBody>
        </p:sp>
        <p:sp>
          <p:nvSpPr>
            <p:cNvPr id="53" name="Oval 52">
              <a:extLst>
                <a:ext uri="{FF2B5EF4-FFF2-40B4-BE49-F238E27FC236}">
                  <a16:creationId xmlns:a16="http://schemas.microsoft.com/office/drawing/2014/main" id="{80ADC681-0305-9FF2-35DA-6E87F11A00CC}"/>
                </a:ext>
              </a:extLst>
            </p:cNvPr>
            <p:cNvSpPr/>
            <p:nvPr/>
          </p:nvSpPr>
          <p:spPr>
            <a:xfrm>
              <a:off x="4345015" y="4128908"/>
              <a:ext cx="478204" cy="429453"/>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defTabSz="457200" rtl="0" eaLnBrk="0" fontAlgn="base" hangingPunct="0">
                <a:spcBef>
                  <a:spcPct val="0"/>
                </a:spcBef>
                <a:spcAft>
                  <a:spcPct val="0"/>
                </a:spcAft>
                <a:defRPr kern="1200">
                  <a:solidFill>
                    <a:schemeClr val="lt1"/>
                  </a:solidFill>
                  <a:latin typeface="+mn-lt"/>
                  <a:ea typeface="+mn-ea"/>
                  <a:cs typeface="+mn-cs"/>
                </a:defRPr>
              </a:lvl1pPr>
              <a:lvl2pPr marL="457200" algn="l" defTabSz="457200" rtl="0" eaLnBrk="0" fontAlgn="base" hangingPunct="0">
                <a:spcBef>
                  <a:spcPct val="0"/>
                </a:spcBef>
                <a:spcAft>
                  <a:spcPct val="0"/>
                </a:spcAft>
                <a:defRPr kern="1200">
                  <a:solidFill>
                    <a:schemeClr val="lt1"/>
                  </a:solidFill>
                  <a:latin typeface="+mn-lt"/>
                  <a:ea typeface="+mn-ea"/>
                  <a:cs typeface="+mn-cs"/>
                </a:defRPr>
              </a:lvl2pPr>
              <a:lvl3pPr marL="914400" algn="l" defTabSz="457200" rtl="0" eaLnBrk="0" fontAlgn="base" hangingPunct="0">
                <a:spcBef>
                  <a:spcPct val="0"/>
                </a:spcBef>
                <a:spcAft>
                  <a:spcPct val="0"/>
                </a:spcAft>
                <a:defRPr kern="1200">
                  <a:solidFill>
                    <a:schemeClr val="lt1"/>
                  </a:solidFill>
                  <a:latin typeface="+mn-lt"/>
                  <a:ea typeface="+mn-ea"/>
                  <a:cs typeface="+mn-cs"/>
                </a:defRPr>
              </a:lvl3pPr>
              <a:lvl4pPr marL="1371600" algn="l" defTabSz="457200" rtl="0" eaLnBrk="0" fontAlgn="base" hangingPunct="0">
                <a:spcBef>
                  <a:spcPct val="0"/>
                </a:spcBef>
                <a:spcAft>
                  <a:spcPct val="0"/>
                </a:spcAft>
                <a:defRPr kern="1200">
                  <a:solidFill>
                    <a:schemeClr val="lt1"/>
                  </a:solidFill>
                  <a:latin typeface="+mn-lt"/>
                  <a:ea typeface="+mn-ea"/>
                  <a:cs typeface="+mn-cs"/>
                </a:defRPr>
              </a:lvl4pPr>
              <a:lvl5pPr marL="1828800" algn="l" defTabSz="457200"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a:solidFill>
                    <a:schemeClr val="tx1"/>
                  </a:solidFill>
                </a:rPr>
                <a:t>2</a:t>
              </a:r>
            </a:p>
          </p:txBody>
        </p:sp>
        <p:sp>
          <p:nvSpPr>
            <p:cNvPr id="54" name="Oval 53">
              <a:extLst>
                <a:ext uri="{FF2B5EF4-FFF2-40B4-BE49-F238E27FC236}">
                  <a16:creationId xmlns:a16="http://schemas.microsoft.com/office/drawing/2014/main" id="{D1FAACFA-7595-0CAD-2E49-FE1C89FEA13A}"/>
                </a:ext>
              </a:extLst>
            </p:cNvPr>
            <p:cNvSpPr/>
            <p:nvPr/>
          </p:nvSpPr>
          <p:spPr>
            <a:xfrm>
              <a:off x="5675814" y="2949574"/>
              <a:ext cx="478204" cy="429453"/>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defTabSz="457200" rtl="0" eaLnBrk="0" fontAlgn="base" hangingPunct="0">
                <a:spcBef>
                  <a:spcPct val="0"/>
                </a:spcBef>
                <a:spcAft>
                  <a:spcPct val="0"/>
                </a:spcAft>
                <a:defRPr kern="1200">
                  <a:solidFill>
                    <a:schemeClr val="lt1"/>
                  </a:solidFill>
                  <a:latin typeface="+mn-lt"/>
                  <a:ea typeface="+mn-ea"/>
                  <a:cs typeface="+mn-cs"/>
                </a:defRPr>
              </a:lvl1pPr>
              <a:lvl2pPr marL="457200" algn="l" defTabSz="457200" rtl="0" eaLnBrk="0" fontAlgn="base" hangingPunct="0">
                <a:spcBef>
                  <a:spcPct val="0"/>
                </a:spcBef>
                <a:spcAft>
                  <a:spcPct val="0"/>
                </a:spcAft>
                <a:defRPr kern="1200">
                  <a:solidFill>
                    <a:schemeClr val="lt1"/>
                  </a:solidFill>
                  <a:latin typeface="+mn-lt"/>
                  <a:ea typeface="+mn-ea"/>
                  <a:cs typeface="+mn-cs"/>
                </a:defRPr>
              </a:lvl2pPr>
              <a:lvl3pPr marL="914400" algn="l" defTabSz="457200" rtl="0" eaLnBrk="0" fontAlgn="base" hangingPunct="0">
                <a:spcBef>
                  <a:spcPct val="0"/>
                </a:spcBef>
                <a:spcAft>
                  <a:spcPct val="0"/>
                </a:spcAft>
                <a:defRPr kern="1200">
                  <a:solidFill>
                    <a:schemeClr val="lt1"/>
                  </a:solidFill>
                  <a:latin typeface="+mn-lt"/>
                  <a:ea typeface="+mn-ea"/>
                  <a:cs typeface="+mn-cs"/>
                </a:defRPr>
              </a:lvl3pPr>
              <a:lvl4pPr marL="1371600" algn="l" defTabSz="457200" rtl="0" eaLnBrk="0" fontAlgn="base" hangingPunct="0">
                <a:spcBef>
                  <a:spcPct val="0"/>
                </a:spcBef>
                <a:spcAft>
                  <a:spcPct val="0"/>
                </a:spcAft>
                <a:defRPr kern="1200">
                  <a:solidFill>
                    <a:schemeClr val="lt1"/>
                  </a:solidFill>
                  <a:latin typeface="+mn-lt"/>
                  <a:ea typeface="+mn-ea"/>
                  <a:cs typeface="+mn-cs"/>
                </a:defRPr>
              </a:lvl4pPr>
              <a:lvl5pPr marL="1828800" algn="l" defTabSz="457200"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a:solidFill>
                    <a:schemeClr val="tx1"/>
                  </a:solidFill>
                </a:rPr>
                <a:t>3</a:t>
              </a:r>
            </a:p>
          </p:txBody>
        </p:sp>
        <p:sp>
          <p:nvSpPr>
            <p:cNvPr id="55" name="Oval 54">
              <a:extLst>
                <a:ext uri="{FF2B5EF4-FFF2-40B4-BE49-F238E27FC236}">
                  <a16:creationId xmlns:a16="http://schemas.microsoft.com/office/drawing/2014/main" id="{D7D885FD-C5D6-F4E7-3C66-FD6C7BA9A0CE}"/>
                </a:ext>
              </a:extLst>
            </p:cNvPr>
            <p:cNvSpPr/>
            <p:nvPr/>
          </p:nvSpPr>
          <p:spPr>
            <a:xfrm>
              <a:off x="7548516" y="2949574"/>
              <a:ext cx="478204" cy="429453"/>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defTabSz="457200" rtl="0" eaLnBrk="0" fontAlgn="base" hangingPunct="0">
                <a:spcBef>
                  <a:spcPct val="0"/>
                </a:spcBef>
                <a:spcAft>
                  <a:spcPct val="0"/>
                </a:spcAft>
                <a:defRPr kern="1200">
                  <a:solidFill>
                    <a:schemeClr val="lt1"/>
                  </a:solidFill>
                  <a:latin typeface="+mn-lt"/>
                  <a:ea typeface="+mn-ea"/>
                  <a:cs typeface="+mn-cs"/>
                </a:defRPr>
              </a:lvl1pPr>
              <a:lvl2pPr marL="457200" algn="l" defTabSz="457200" rtl="0" eaLnBrk="0" fontAlgn="base" hangingPunct="0">
                <a:spcBef>
                  <a:spcPct val="0"/>
                </a:spcBef>
                <a:spcAft>
                  <a:spcPct val="0"/>
                </a:spcAft>
                <a:defRPr kern="1200">
                  <a:solidFill>
                    <a:schemeClr val="lt1"/>
                  </a:solidFill>
                  <a:latin typeface="+mn-lt"/>
                  <a:ea typeface="+mn-ea"/>
                  <a:cs typeface="+mn-cs"/>
                </a:defRPr>
              </a:lvl2pPr>
              <a:lvl3pPr marL="914400" algn="l" defTabSz="457200" rtl="0" eaLnBrk="0" fontAlgn="base" hangingPunct="0">
                <a:spcBef>
                  <a:spcPct val="0"/>
                </a:spcBef>
                <a:spcAft>
                  <a:spcPct val="0"/>
                </a:spcAft>
                <a:defRPr kern="1200">
                  <a:solidFill>
                    <a:schemeClr val="lt1"/>
                  </a:solidFill>
                  <a:latin typeface="+mn-lt"/>
                  <a:ea typeface="+mn-ea"/>
                  <a:cs typeface="+mn-cs"/>
                </a:defRPr>
              </a:lvl3pPr>
              <a:lvl4pPr marL="1371600" algn="l" defTabSz="457200" rtl="0" eaLnBrk="0" fontAlgn="base" hangingPunct="0">
                <a:spcBef>
                  <a:spcPct val="0"/>
                </a:spcBef>
                <a:spcAft>
                  <a:spcPct val="0"/>
                </a:spcAft>
                <a:defRPr kern="1200">
                  <a:solidFill>
                    <a:schemeClr val="lt1"/>
                  </a:solidFill>
                  <a:latin typeface="+mn-lt"/>
                  <a:ea typeface="+mn-ea"/>
                  <a:cs typeface="+mn-cs"/>
                </a:defRPr>
              </a:lvl4pPr>
              <a:lvl5pPr marL="1828800" algn="l" defTabSz="457200"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a:solidFill>
                    <a:schemeClr val="tx1"/>
                  </a:solidFill>
                </a:rPr>
                <a:t>4</a:t>
              </a:r>
            </a:p>
          </p:txBody>
        </p:sp>
        <p:cxnSp>
          <p:nvCxnSpPr>
            <p:cNvPr id="56" name="Straight Arrow Connector 55">
              <a:extLst>
                <a:ext uri="{FF2B5EF4-FFF2-40B4-BE49-F238E27FC236}">
                  <a16:creationId xmlns:a16="http://schemas.microsoft.com/office/drawing/2014/main" id="{631277E2-70A1-FDEB-8849-EAC0C5D0E92E}"/>
                </a:ext>
              </a:extLst>
            </p:cNvPr>
            <p:cNvCxnSpPr>
              <a:cxnSpLocks/>
              <a:stCxn id="54" idx="7"/>
              <a:endCxn id="55" idx="3"/>
            </p:cNvCxnSpPr>
            <p:nvPr/>
          </p:nvCxnSpPr>
          <p:spPr>
            <a:xfrm flipV="1">
              <a:off x="3589514" y="2023037"/>
              <a:ext cx="825533" cy="989429"/>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4AC1BB86-FE02-DEFA-C2A6-66D21B9FBEEE}"/>
                </a:ext>
              </a:extLst>
            </p:cNvPr>
            <p:cNvCxnSpPr>
              <a:cxnSpLocks/>
              <a:stCxn id="54" idx="5"/>
              <a:endCxn id="56" idx="1"/>
            </p:cNvCxnSpPr>
            <p:nvPr/>
          </p:nvCxnSpPr>
          <p:spPr>
            <a:xfrm>
              <a:off x="3589514" y="3316135"/>
              <a:ext cx="825533" cy="875665"/>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0CC3B495-0CE1-D4B8-7DFB-7C6684981CBD}"/>
                </a:ext>
              </a:extLst>
            </p:cNvPr>
            <p:cNvCxnSpPr>
              <a:cxnSpLocks/>
              <a:stCxn id="55" idx="5"/>
              <a:endCxn id="57" idx="1"/>
            </p:cNvCxnSpPr>
            <p:nvPr/>
          </p:nvCxnSpPr>
          <p:spPr>
            <a:xfrm>
              <a:off x="4753187" y="2023037"/>
              <a:ext cx="992659" cy="989429"/>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94140F8E-F623-82ED-B71C-22FB6D0FE80F}"/>
                </a:ext>
              </a:extLst>
            </p:cNvPr>
            <p:cNvCxnSpPr>
              <a:cxnSpLocks/>
              <a:stCxn id="56" idx="7"/>
              <a:endCxn id="57" idx="3"/>
            </p:cNvCxnSpPr>
            <p:nvPr/>
          </p:nvCxnSpPr>
          <p:spPr>
            <a:xfrm flipV="1">
              <a:off x="4753187" y="3316135"/>
              <a:ext cx="992659" cy="875665"/>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D52F42E6-3FBB-4E05-7C2B-7D4AEBF59FF5}"/>
                </a:ext>
              </a:extLst>
            </p:cNvPr>
            <p:cNvCxnSpPr>
              <a:cxnSpLocks/>
              <a:stCxn id="57" idx="6"/>
              <a:endCxn id="58" idx="2"/>
            </p:cNvCxnSpPr>
            <p:nvPr/>
          </p:nvCxnSpPr>
          <p:spPr>
            <a:xfrm>
              <a:off x="6154018" y="3164301"/>
              <a:ext cx="1394498"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9170F194-A25B-3D44-B09A-B7B6A5CE2CBD}"/>
                </a:ext>
              </a:extLst>
            </p:cNvPr>
            <p:cNvCxnSpPr>
              <a:cxnSpLocks/>
              <a:stCxn id="54" idx="6"/>
              <a:endCxn id="57" idx="2"/>
            </p:cNvCxnSpPr>
            <p:nvPr/>
          </p:nvCxnSpPr>
          <p:spPr>
            <a:xfrm>
              <a:off x="3659546" y="3164301"/>
              <a:ext cx="2016268" cy="0"/>
            </a:xfrm>
            <a:prstGeom prst="straightConnector1">
              <a:avLst/>
            </a:prstGeom>
            <a:ln w="28575">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9B51ACFE-67B0-9287-2428-287E7AAB1546}"/>
                </a:ext>
              </a:extLst>
            </p:cNvPr>
            <p:cNvCxnSpPr>
              <a:cxnSpLocks/>
              <a:stCxn id="55" idx="6"/>
              <a:endCxn id="58" idx="1"/>
            </p:cNvCxnSpPr>
            <p:nvPr/>
          </p:nvCxnSpPr>
          <p:spPr>
            <a:xfrm>
              <a:off x="4823219" y="1871203"/>
              <a:ext cx="2795329" cy="1141263"/>
            </a:xfrm>
            <a:prstGeom prst="straightConnector1">
              <a:avLst/>
            </a:prstGeom>
            <a:ln w="28575">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93FEB963-CED6-D829-17AA-9C7890B250A2}"/>
                </a:ext>
              </a:extLst>
            </p:cNvPr>
            <p:cNvCxnSpPr>
              <a:cxnSpLocks/>
              <a:stCxn id="56" idx="6"/>
              <a:endCxn id="58" idx="3"/>
            </p:cNvCxnSpPr>
            <p:nvPr/>
          </p:nvCxnSpPr>
          <p:spPr>
            <a:xfrm flipV="1">
              <a:off x="4823219" y="3316135"/>
              <a:ext cx="2795329" cy="1027500"/>
            </a:xfrm>
            <a:prstGeom prst="straightConnector1">
              <a:avLst/>
            </a:prstGeom>
            <a:ln w="28575">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64" name="Rectangle 63">
              <a:extLst>
                <a:ext uri="{FF2B5EF4-FFF2-40B4-BE49-F238E27FC236}">
                  <a16:creationId xmlns:a16="http://schemas.microsoft.com/office/drawing/2014/main" id="{1D110402-CB33-F038-20E0-163241822C74}"/>
                </a:ext>
              </a:extLst>
            </p:cNvPr>
            <p:cNvSpPr/>
            <p:nvPr/>
          </p:nvSpPr>
          <p:spPr>
            <a:xfrm>
              <a:off x="6265397" y="1812742"/>
              <a:ext cx="344988" cy="546374"/>
            </a:xfrm>
            <a:prstGeom prst="rect">
              <a:avLst/>
            </a:prstGeom>
          </p:spPr>
          <p:txBody>
            <a:bodyPr wrap="none" lIns="91440" tIns="45720" rIns="91440" bIns="45720" anchor="t">
              <a:spAutoFit/>
            </a:bodyPr>
            <a:lstStyle>
              <a:defPPr>
                <a:defRPr lang="en-US"/>
              </a:defPPr>
              <a:lvl1pPr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endParaRPr lang="en-US" b="1" kern="0">
                <a:latin typeface="Roboto Mono"/>
              </a:endParaRPr>
            </a:p>
          </p:txBody>
        </p:sp>
      </p:grpSp>
      <p:grpSp>
        <p:nvGrpSpPr>
          <p:cNvPr id="9" name="Group 8">
            <a:extLst>
              <a:ext uri="{FF2B5EF4-FFF2-40B4-BE49-F238E27FC236}">
                <a16:creationId xmlns:a16="http://schemas.microsoft.com/office/drawing/2014/main" id="{FA046AE6-E88C-87BF-B923-F72AD9DBE796}"/>
              </a:ext>
            </a:extLst>
          </p:cNvPr>
          <p:cNvGrpSpPr/>
          <p:nvPr/>
        </p:nvGrpSpPr>
        <p:grpSpPr>
          <a:xfrm>
            <a:off x="250573" y="1656476"/>
            <a:ext cx="2594555" cy="1961584"/>
            <a:chOff x="250573" y="1656476"/>
            <a:chExt cx="4845378" cy="2901885"/>
          </a:xfrm>
        </p:grpSpPr>
        <p:sp>
          <p:nvSpPr>
            <p:cNvPr id="40" name="Oval 39">
              <a:extLst>
                <a:ext uri="{FF2B5EF4-FFF2-40B4-BE49-F238E27FC236}">
                  <a16:creationId xmlns:a16="http://schemas.microsoft.com/office/drawing/2014/main" id="{C6E4DBC1-189C-1592-1FF1-A6ED98667C91}"/>
                </a:ext>
              </a:extLst>
            </p:cNvPr>
            <p:cNvSpPr/>
            <p:nvPr/>
          </p:nvSpPr>
          <p:spPr>
            <a:xfrm>
              <a:off x="250573" y="2949574"/>
              <a:ext cx="478204" cy="429453"/>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defTabSz="457200" rtl="0" eaLnBrk="0" fontAlgn="base" hangingPunct="0">
                <a:spcBef>
                  <a:spcPct val="0"/>
                </a:spcBef>
                <a:spcAft>
                  <a:spcPct val="0"/>
                </a:spcAft>
                <a:defRPr kern="1200">
                  <a:solidFill>
                    <a:schemeClr val="lt1"/>
                  </a:solidFill>
                  <a:latin typeface="+mn-lt"/>
                  <a:ea typeface="+mn-ea"/>
                  <a:cs typeface="+mn-cs"/>
                </a:defRPr>
              </a:lvl1pPr>
              <a:lvl2pPr marL="457200" algn="l" defTabSz="457200" rtl="0" eaLnBrk="0" fontAlgn="base" hangingPunct="0">
                <a:spcBef>
                  <a:spcPct val="0"/>
                </a:spcBef>
                <a:spcAft>
                  <a:spcPct val="0"/>
                </a:spcAft>
                <a:defRPr kern="1200">
                  <a:solidFill>
                    <a:schemeClr val="lt1"/>
                  </a:solidFill>
                  <a:latin typeface="+mn-lt"/>
                  <a:ea typeface="+mn-ea"/>
                  <a:cs typeface="+mn-cs"/>
                </a:defRPr>
              </a:lvl2pPr>
              <a:lvl3pPr marL="914400" algn="l" defTabSz="457200" rtl="0" eaLnBrk="0" fontAlgn="base" hangingPunct="0">
                <a:spcBef>
                  <a:spcPct val="0"/>
                </a:spcBef>
                <a:spcAft>
                  <a:spcPct val="0"/>
                </a:spcAft>
                <a:defRPr kern="1200">
                  <a:solidFill>
                    <a:schemeClr val="lt1"/>
                  </a:solidFill>
                  <a:latin typeface="+mn-lt"/>
                  <a:ea typeface="+mn-ea"/>
                  <a:cs typeface="+mn-cs"/>
                </a:defRPr>
              </a:lvl3pPr>
              <a:lvl4pPr marL="1371600" algn="l" defTabSz="457200" rtl="0" eaLnBrk="0" fontAlgn="base" hangingPunct="0">
                <a:spcBef>
                  <a:spcPct val="0"/>
                </a:spcBef>
                <a:spcAft>
                  <a:spcPct val="0"/>
                </a:spcAft>
                <a:defRPr kern="1200">
                  <a:solidFill>
                    <a:schemeClr val="lt1"/>
                  </a:solidFill>
                  <a:latin typeface="+mn-lt"/>
                  <a:ea typeface="+mn-ea"/>
                  <a:cs typeface="+mn-cs"/>
                </a:defRPr>
              </a:lvl4pPr>
              <a:lvl5pPr marL="1828800" algn="l" defTabSz="457200"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a:solidFill>
                    <a:schemeClr val="tx1"/>
                  </a:solidFill>
                </a:rPr>
                <a:t>0</a:t>
              </a:r>
            </a:p>
          </p:txBody>
        </p:sp>
        <p:sp>
          <p:nvSpPr>
            <p:cNvPr id="41" name="Oval 40">
              <a:extLst>
                <a:ext uri="{FF2B5EF4-FFF2-40B4-BE49-F238E27FC236}">
                  <a16:creationId xmlns:a16="http://schemas.microsoft.com/office/drawing/2014/main" id="{E26F3287-F878-3E74-4B26-4EAB51361796}"/>
                </a:ext>
              </a:extLst>
            </p:cNvPr>
            <p:cNvSpPr/>
            <p:nvPr/>
          </p:nvSpPr>
          <p:spPr>
            <a:xfrm>
              <a:off x="1414246" y="1656476"/>
              <a:ext cx="478204" cy="429453"/>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defTabSz="457200" rtl="0" eaLnBrk="0" fontAlgn="base" hangingPunct="0">
                <a:spcBef>
                  <a:spcPct val="0"/>
                </a:spcBef>
                <a:spcAft>
                  <a:spcPct val="0"/>
                </a:spcAft>
                <a:defRPr kern="1200">
                  <a:solidFill>
                    <a:schemeClr val="lt1"/>
                  </a:solidFill>
                  <a:latin typeface="+mn-lt"/>
                  <a:ea typeface="+mn-ea"/>
                  <a:cs typeface="+mn-cs"/>
                </a:defRPr>
              </a:lvl1pPr>
              <a:lvl2pPr marL="457200" algn="l" defTabSz="457200" rtl="0" eaLnBrk="0" fontAlgn="base" hangingPunct="0">
                <a:spcBef>
                  <a:spcPct val="0"/>
                </a:spcBef>
                <a:spcAft>
                  <a:spcPct val="0"/>
                </a:spcAft>
                <a:defRPr kern="1200">
                  <a:solidFill>
                    <a:schemeClr val="lt1"/>
                  </a:solidFill>
                  <a:latin typeface="+mn-lt"/>
                  <a:ea typeface="+mn-ea"/>
                  <a:cs typeface="+mn-cs"/>
                </a:defRPr>
              </a:lvl2pPr>
              <a:lvl3pPr marL="914400" algn="l" defTabSz="457200" rtl="0" eaLnBrk="0" fontAlgn="base" hangingPunct="0">
                <a:spcBef>
                  <a:spcPct val="0"/>
                </a:spcBef>
                <a:spcAft>
                  <a:spcPct val="0"/>
                </a:spcAft>
                <a:defRPr kern="1200">
                  <a:solidFill>
                    <a:schemeClr val="lt1"/>
                  </a:solidFill>
                  <a:latin typeface="+mn-lt"/>
                  <a:ea typeface="+mn-ea"/>
                  <a:cs typeface="+mn-cs"/>
                </a:defRPr>
              </a:lvl3pPr>
              <a:lvl4pPr marL="1371600" algn="l" defTabSz="457200" rtl="0" eaLnBrk="0" fontAlgn="base" hangingPunct="0">
                <a:spcBef>
                  <a:spcPct val="0"/>
                </a:spcBef>
                <a:spcAft>
                  <a:spcPct val="0"/>
                </a:spcAft>
                <a:defRPr kern="1200">
                  <a:solidFill>
                    <a:schemeClr val="lt1"/>
                  </a:solidFill>
                  <a:latin typeface="+mn-lt"/>
                  <a:ea typeface="+mn-ea"/>
                  <a:cs typeface="+mn-cs"/>
                </a:defRPr>
              </a:lvl4pPr>
              <a:lvl5pPr marL="1828800" algn="l" defTabSz="457200"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a:solidFill>
                    <a:schemeClr val="tx1"/>
                  </a:solidFill>
                </a:rPr>
                <a:t>1</a:t>
              </a:r>
            </a:p>
          </p:txBody>
        </p:sp>
        <p:sp>
          <p:nvSpPr>
            <p:cNvPr id="42" name="Oval 41">
              <a:extLst>
                <a:ext uri="{FF2B5EF4-FFF2-40B4-BE49-F238E27FC236}">
                  <a16:creationId xmlns:a16="http://schemas.microsoft.com/office/drawing/2014/main" id="{23F81328-F056-C43C-D0AB-E26C3F79EDE8}"/>
                </a:ext>
              </a:extLst>
            </p:cNvPr>
            <p:cNvSpPr/>
            <p:nvPr/>
          </p:nvSpPr>
          <p:spPr>
            <a:xfrm>
              <a:off x="1414246" y="4128908"/>
              <a:ext cx="478204" cy="429453"/>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defTabSz="457200" rtl="0" eaLnBrk="0" fontAlgn="base" hangingPunct="0">
                <a:spcBef>
                  <a:spcPct val="0"/>
                </a:spcBef>
                <a:spcAft>
                  <a:spcPct val="0"/>
                </a:spcAft>
                <a:defRPr kern="1200">
                  <a:solidFill>
                    <a:schemeClr val="lt1"/>
                  </a:solidFill>
                  <a:latin typeface="+mn-lt"/>
                  <a:ea typeface="+mn-ea"/>
                  <a:cs typeface="+mn-cs"/>
                </a:defRPr>
              </a:lvl1pPr>
              <a:lvl2pPr marL="457200" algn="l" defTabSz="457200" rtl="0" eaLnBrk="0" fontAlgn="base" hangingPunct="0">
                <a:spcBef>
                  <a:spcPct val="0"/>
                </a:spcBef>
                <a:spcAft>
                  <a:spcPct val="0"/>
                </a:spcAft>
                <a:defRPr kern="1200">
                  <a:solidFill>
                    <a:schemeClr val="lt1"/>
                  </a:solidFill>
                  <a:latin typeface="+mn-lt"/>
                  <a:ea typeface="+mn-ea"/>
                  <a:cs typeface="+mn-cs"/>
                </a:defRPr>
              </a:lvl2pPr>
              <a:lvl3pPr marL="914400" algn="l" defTabSz="457200" rtl="0" eaLnBrk="0" fontAlgn="base" hangingPunct="0">
                <a:spcBef>
                  <a:spcPct val="0"/>
                </a:spcBef>
                <a:spcAft>
                  <a:spcPct val="0"/>
                </a:spcAft>
                <a:defRPr kern="1200">
                  <a:solidFill>
                    <a:schemeClr val="lt1"/>
                  </a:solidFill>
                  <a:latin typeface="+mn-lt"/>
                  <a:ea typeface="+mn-ea"/>
                  <a:cs typeface="+mn-cs"/>
                </a:defRPr>
              </a:lvl3pPr>
              <a:lvl4pPr marL="1371600" algn="l" defTabSz="457200" rtl="0" eaLnBrk="0" fontAlgn="base" hangingPunct="0">
                <a:spcBef>
                  <a:spcPct val="0"/>
                </a:spcBef>
                <a:spcAft>
                  <a:spcPct val="0"/>
                </a:spcAft>
                <a:defRPr kern="1200">
                  <a:solidFill>
                    <a:schemeClr val="lt1"/>
                  </a:solidFill>
                  <a:latin typeface="+mn-lt"/>
                  <a:ea typeface="+mn-ea"/>
                  <a:cs typeface="+mn-cs"/>
                </a:defRPr>
              </a:lvl4pPr>
              <a:lvl5pPr marL="1828800" algn="l" defTabSz="457200"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a:solidFill>
                    <a:schemeClr val="tx1"/>
                  </a:solidFill>
                </a:rPr>
                <a:t>2</a:t>
              </a:r>
            </a:p>
          </p:txBody>
        </p:sp>
        <p:sp>
          <p:nvSpPr>
            <p:cNvPr id="43" name="Oval 42">
              <a:extLst>
                <a:ext uri="{FF2B5EF4-FFF2-40B4-BE49-F238E27FC236}">
                  <a16:creationId xmlns:a16="http://schemas.microsoft.com/office/drawing/2014/main" id="{2FE5C24C-7DB4-8E95-E159-663BEB78F554}"/>
                </a:ext>
              </a:extLst>
            </p:cNvPr>
            <p:cNvSpPr/>
            <p:nvPr/>
          </p:nvSpPr>
          <p:spPr>
            <a:xfrm>
              <a:off x="2745045" y="2949574"/>
              <a:ext cx="478204" cy="429453"/>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defTabSz="457200" rtl="0" eaLnBrk="0" fontAlgn="base" hangingPunct="0">
                <a:spcBef>
                  <a:spcPct val="0"/>
                </a:spcBef>
                <a:spcAft>
                  <a:spcPct val="0"/>
                </a:spcAft>
                <a:defRPr kern="1200">
                  <a:solidFill>
                    <a:schemeClr val="lt1"/>
                  </a:solidFill>
                  <a:latin typeface="+mn-lt"/>
                  <a:ea typeface="+mn-ea"/>
                  <a:cs typeface="+mn-cs"/>
                </a:defRPr>
              </a:lvl1pPr>
              <a:lvl2pPr marL="457200" algn="l" defTabSz="457200" rtl="0" eaLnBrk="0" fontAlgn="base" hangingPunct="0">
                <a:spcBef>
                  <a:spcPct val="0"/>
                </a:spcBef>
                <a:spcAft>
                  <a:spcPct val="0"/>
                </a:spcAft>
                <a:defRPr kern="1200">
                  <a:solidFill>
                    <a:schemeClr val="lt1"/>
                  </a:solidFill>
                  <a:latin typeface="+mn-lt"/>
                  <a:ea typeface="+mn-ea"/>
                  <a:cs typeface="+mn-cs"/>
                </a:defRPr>
              </a:lvl2pPr>
              <a:lvl3pPr marL="914400" algn="l" defTabSz="457200" rtl="0" eaLnBrk="0" fontAlgn="base" hangingPunct="0">
                <a:spcBef>
                  <a:spcPct val="0"/>
                </a:spcBef>
                <a:spcAft>
                  <a:spcPct val="0"/>
                </a:spcAft>
                <a:defRPr kern="1200">
                  <a:solidFill>
                    <a:schemeClr val="lt1"/>
                  </a:solidFill>
                  <a:latin typeface="+mn-lt"/>
                  <a:ea typeface="+mn-ea"/>
                  <a:cs typeface="+mn-cs"/>
                </a:defRPr>
              </a:lvl3pPr>
              <a:lvl4pPr marL="1371600" algn="l" defTabSz="457200" rtl="0" eaLnBrk="0" fontAlgn="base" hangingPunct="0">
                <a:spcBef>
                  <a:spcPct val="0"/>
                </a:spcBef>
                <a:spcAft>
                  <a:spcPct val="0"/>
                </a:spcAft>
                <a:defRPr kern="1200">
                  <a:solidFill>
                    <a:schemeClr val="lt1"/>
                  </a:solidFill>
                  <a:latin typeface="+mn-lt"/>
                  <a:ea typeface="+mn-ea"/>
                  <a:cs typeface="+mn-cs"/>
                </a:defRPr>
              </a:lvl4pPr>
              <a:lvl5pPr marL="1828800" algn="l" defTabSz="457200"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a:solidFill>
                    <a:schemeClr val="tx1"/>
                  </a:solidFill>
                </a:rPr>
                <a:t>3</a:t>
              </a:r>
            </a:p>
          </p:txBody>
        </p:sp>
        <p:sp>
          <p:nvSpPr>
            <p:cNvPr id="44" name="Oval 43">
              <a:extLst>
                <a:ext uri="{FF2B5EF4-FFF2-40B4-BE49-F238E27FC236}">
                  <a16:creationId xmlns:a16="http://schemas.microsoft.com/office/drawing/2014/main" id="{6FC932DB-FB11-2701-90A4-EFCB951D202F}"/>
                </a:ext>
              </a:extLst>
            </p:cNvPr>
            <p:cNvSpPr/>
            <p:nvPr/>
          </p:nvSpPr>
          <p:spPr>
            <a:xfrm>
              <a:off x="4617747" y="2949574"/>
              <a:ext cx="478204" cy="429453"/>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defTabSz="457200" rtl="0" eaLnBrk="0" fontAlgn="base" hangingPunct="0">
                <a:spcBef>
                  <a:spcPct val="0"/>
                </a:spcBef>
                <a:spcAft>
                  <a:spcPct val="0"/>
                </a:spcAft>
                <a:defRPr kern="1200">
                  <a:solidFill>
                    <a:schemeClr val="lt1"/>
                  </a:solidFill>
                  <a:latin typeface="+mn-lt"/>
                  <a:ea typeface="+mn-ea"/>
                  <a:cs typeface="+mn-cs"/>
                </a:defRPr>
              </a:lvl1pPr>
              <a:lvl2pPr marL="457200" algn="l" defTabSz="457200" rtl="0" eaLnBrk="0" fontAlgn="base" hangingPunct="0">
                <a:spcBef>
                  <a:spcPct val="0"/>
                </a:spcBef>
                <a:spcAft>
                  <a:spcPct val="0"/>
                </a:spcAft>
                <a:defRPr kern="1200">
                  <a:solidFill>
                    <a:schemeClr val="lt1"/>
                  </a:solidFill>
                  <a:latin typeface="+mn-lt"/>
                  <a:ea typeface="+mn-ea"/>
                  <a:cs typeface="+mn-cs"/>
                </a:defRPr>
              </a:lvl2pPr>
              <a:lvl3pPr marL="914400" algn="l" defTabSz="457200" rtl="0" eaLnBrk="0" fontAlgn="base" hangingPunct="0">
                <a:spcBef>
                  <a:spcPct val="0"/>
                </a:spcBef>
                <a:spcAft>
                  <a:spcPct val="0"/>
                </a:spcAft>
                <a:defRPr kern="1200">
                  <a:solidFill>
                    <a:schemeClr val="lt1"/>
                  </a:solidFill>
                  <a:latin typeface="+mn-lt"/>
                  <a:ea typeface="+mn-ea"/>
                  <a:cs typeface="+mn-cs"/>
                </a:defRPr>
              </a:lvl3pPr>
              <a:lvl4pPr marL="1371600" algn="l" defTabSz="457200" rtl="0" eaLnBrk="0" fontAlgn="base" hangingPunct="0">
                <a:spcBef>
                  <a:spcPct val="0"/>
                </a:spcBef>
                <a:spcAft>
                  <a:spcPct val="0"/>
                </a:spcAft>
                <a:defRPr kern="1200">
                  <a:solidFill>
                    <a:schemeClr val="lt1"/>
                  </a:solidFill>
                  <a:latin typeface="+mn-lt"/>
                  <a:ea typeface="+mn-ea"/>
                  <a:cs typeface="+mn-cs"/>
                </a:defRPr>
              </a:lvl4pPr>
              <a:lvl5pPr marL="1828800" algn="l" defTabSz="457200"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a:solidFill>
                    <a:schemeClr val="tx1"/>
                  </a:solidFill>
                </a:rPr>
                <a:t>4</a:t>
              </a:r>
            </a:p>
          </p:txBody>
        </p:sp>
        <p:cxnSp>
          <p:nvCxnSpPr>
            <p:cNvPr id="45" name="Straight Arrow Connector 44">
              <a:extLst>
                <a:ext uri="{FF2B5EF4-FFF2-40B4-BE49-F238E27FC236}">
                  <a16:creationId xmlns:a16="http://schemas.microsoft.com/office/drawing/2014/main" id="{FABD6499-2348-5259-774B-88CEB9FFE677}"/>
                </a:ext>
              </a:extLst>
            </p:cNvPr>
            <p:cNvCxnSpPr>
              <a:cxnSpLocks/>
              <a:stCxn id="70" idx="7"/>
              <a:endCxn id="71" idx="3"/>
            </p:cNvCxnSpPr>
            <p:nvPr/>
          </p:nvCxnSpPr>
          <p:spPr>
            <a:xfrm flipV="1">
              <a:off x="658745" y="2023037"/>
              <a:ext cx="825533" cy="989429"/>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65E6236F-67A1-7E07-89BB-C46B45E09222}"/>
                </a:ext>
              </a:extLst>
            </p:cNvPr>
            <p:cNvCxnSpPr>
              <a:cxnSpLocks/>
              <a:stCxn id="70" idx="5"/>
              <a:endCxn id="72" idx="1"/>
            </p:cNvCxnSpPr>
            <p:nvPr/>
          </p:nvCxnSpPr>
          <p:spPr>
            <a:xfrm>
              <a:off x="658745" y="3316135"/>
              <a:ext cx="825533" cy="875665"/>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DA8AEC66-1886-C662-395C-CED1FE9F4F43}"/>
                </a:ext>
              </a:extLst>
            </p:cNvPr>
            <p:cNvCxnSpPr>
              <a:cxnSpLocks/>
              <a:stCxn id="71" idx="5"/>
              <a:endCxn id="73" idx="1"/>
            </p:cNvCxnSpPr>
            <p:nvPr/>
          </p:nvCxnSpPr>
          <p:spPr>
            <a:xfrm>
              <a:off x="1822418" y="2023037"/>
              <a:ext cx="992659" cy="989429"/>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44E568FF-AC39-5E09-8CA7-C044BF46B4AC}"/>
                </a:ext>
              </a:extLst>
            </p:cNvPr>
            <p:cNvCxnSpPr>
              <a:cxnSpLocks/>
              <a:stCxn id="72" idx="7"/>
              <a:endCxn id="73" idx="3"/>
            </p:cNvCxnSpPr>
            <p:nvPr/>
          </p:nvCxnSpPr>
          <p:spPr>
            <a:xfrm flipV="1">
              <a:off x="1822418" y="3316135"/>
              <a:ext cx="992659" cy="875665"/>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0245BC9E-641B-5DD6-C81D-062994CEA28A}"/>
                </a:ext>
              </a:extLst>
            </p:cNvPr>
            <p:cNvCxnSpPr>
              <a:cxnSpLocks/>
              <a:stCxn id="73" idx="6"/>
              <a:endCxn id="74" idx="2"/>
            </p:cNvCxnSpPr>
            <p:nvPr/>
          </p:nvCxnSpPr>
          <p:spPr>
            <a:xfrm>
              <a:off x="3223249" y="3164301"/>
              <a:ext cx="1394498"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CF481F29-6FE4-8346-B631-1E2B12467447}"/>
                </a:ext>
              </a:extLst>
            </p:cNvPr>
            <p:cNvSpPr/>
            <p:nvPr/>
          </p:nvSpPr>
          <p:spPr>
            <a:xfrm>
              <a:off x="3334628" y="1812742"/>
              <a:ext cx="344988" cy="546374"/>
            </a:xfrm>
            <a:prstGeom prst="rect">
              <a:avLst/>
            </a:prstGeom>
          </p:spPr>
          <p:txBody>
            <a:bodyPr wrap="none" lIns="91440" tIns="45720" rIns="91440" bIns="45720" anchor="t">
              <a:spAutoFit/>
            </a:bodyPr>
            <a:lstStyle>
              <a:defPPr>
                <a:defRPr lang="en-US"/>
              </a:defPPr>
              <a:lvl1pPr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endParaRPr lang="en-US" b="1" kern="0">
                <a:latin typeface="Roboto Mono"/>
              </a:endParaRPr>
            </a:p>
          </p:txBody>
        </p:sp>
      </p:grpSp>
      <p:pic>
        <p:nvPicPr>
          <p:cNvPr id="11" name="Picture 10" descr="A picture containing text, clipart&#10;&#10;Description automatically generated">
            <a:extLst>
              <a:ext uri="{FF2B5EF4-FFF2-40B4-BE49-F238E27FC236}">
                <a16:creationId xmlns:a16="http://schemas.microsoft.com/office/drawing/2014/main" id="{4EBE3591-2285-9434-8369-B1531C74B73B}"/>
              </a:ext>
            </a:extLst>
          </p:cNvPr>
          <p:cNvPicPr>
            <a:picLocks noChangeAspect="1"/>
          </p:cNvPicPr>
          <p:nvPr/>
        </p:nvPicPr>
        <p:blipFill>
          <a:blip r:embed="rId2"/>
          <a:stretch>
            <a:fillRect/>
          </a:stretch>
        </p:blipFill>
        <p:spPr>
          <a:xfrm>
            <a:off x="7904784" y="56625"/>
            <a:ext cx="4228261" cy="536711"/>
          </a:xfrm>
          <a:prstGeom prst="rect">
            <a:avLst/>
          </a:prstGeom>
        </p:spPr>
      </p:pic>
      <p:graphicFrame>
        <p:nvGraphicFramePr>
          <p:cNvPr id="84" name="Table 83">
            <a:extLst>
              <a:ext uri="{FF2B5EF4-FFF2-40B4-BE49-F238E27FC236}">
                <a16:creationId xmlns:a16="http://schemas.microsoft.com/office/drawing/2014/main" id="{F8133972-F0FE-A8A1-853C-31FABA97F318}"/>
              </a:ext>
            </a:extLst>
          </p:cNvPr>
          <p:cNvGraphicFramePr>
            <a:graphicFrameLocks noGrp="1"/>
          </p:cNvGraphicFramePr>
          <p:nvPr/>
        </p:nvGraphicFramePr>
        <p:xfrm>
          <a:off x="6345917" y="3776002"/>
          <a:ext cx="2457450" cy="2468880"/>
        </p:xfrm>
        <a:graphic>
          <a:graphicData uri="http://schemas.openxmlformats.org/drawingml/2006/table">
            <a:tbl>
              <a:tblPr bandRow="1">
                <a:tableStyleId>{5C22544A-7EE6-4342-B048-85BDC9FD1C3A}</a:tableStyleId>
              </a:tblPr>
              <a:tblGrid>
                <a:gridCol w="1228725">
                  <a:extLst>
                    <a:ext uri="{9D8B030D-6E8A-4147-A177-3AD203B41FA5}">
                      <a16:colId xmlns:a16="http://schemas.microsoft.com/office/drawing/2014/main" val="2487246480"/>
                    </a:ext>
                  </a:extLst>
                </a:gridCol>
                <a:gridCol w="1228725">
                  <a:extLst>
                    <a:ext uri="{9D8B030D-6E8A-4147-A177-3AD203B41FA5}">
                      <a16:colId xmlns:a16="http://schemas.microsoft.com/office/drawing/2014/main" val="745370173"/>
                    </a:ext>
                  </a:extLst>
                </a:gridCol>
              </a:tblGrid>
              <a:tr h="221649">
                <a:tc>
                  <a:txBody>
                    <a:bodyPr/>
                    <a:lstStyle/>
                    <a:p>
                      <a:pPr algn="ctr" fontAlgn="base"/>
                      <a:r>
                        <a:rPr lang="en-US" sz="1800">
                          <a:effectLst/>
                        </a:rPr>
                        <a:t>0​</a:t>
                      </a:r>
                      <a:endParaRPr lang="en-US" b="1">
                        <a:solidFill>
                          <a:srgbClr val="FFFFFF"/>
                        </a:solidFill>
                        <a:effectLst/>
                      </a:endParaRPr>
                    </a:p>
                  </a:txBody>
                  <a:tcPr marT="0" marB="0"/>
                </a:tc>
                <a:tc>
                  <a:txBody>
                    <a:bodyPr/>
                    <a:lstStyle/>
                    <a:p>
                      <a:pPr algn="ctr" fontAlgn="base"/>
                      <a:r>
                        <a:rPr lang="en-US" sz="1800">
                          <a:effectLst/>
                        </a:rPr>
                        <a:t>1​</a:t>
                      </a:r>
                      <a:endParaRPr lang="en-US" b="1">
                        <a:solidFill>
                          <a:srgbClr val="FFFFFF"/>
                        </a:solidFill>
                        <a:effectLst/>
                      </a:endParaRPr>
                    </a:p>
                  </a:txBody>
                  <a:tcPr marT="0" marB="0"/>
                </a:tc>
                <a:extLst>
                  <a:ext uri="{0D108BD9-81ED-4DB2-BD59-A6C34878D82A}">
                    <a16:rowId xmlns:a16="http://schemas.microsoft.com/office/drawing/2014/main" val="3086479168"/>
                  </a:ext>
                </a:extLst>
              </a:tr>
              <a:tr h="221649">
                <a:tc>
                  <a:txBody>
                    <a:bodyPr/>
                    <a:lstStyle/>
                    <a:p>
                      <a:pPr algn="ctr" fontAlgn="base"/>
                      <a:r>
                        <a:rPr lang="en-US" sz="1800">
                          <a:effectLst/>
                        </a:rPr>
                        <a:t>0​</a:t>
                      </a:r>
                      <a:endParaRPr lang="en-US">
                        <a:effectLst/>
                      </a:endParaRPr>
                    </a:p>
                  </a:txBody>
                  <a:tcPr marT="0" marB="0"/>
                </a:tc>
                <a:tc>
                  <a:txBody>
                    <a:bodyPr/>
                    <a:lstStyle/>
                    <a:p>
                      <a:pPr algn="ctr" fontAlgn="base"/>
                      <a:r>
                        <a:rPr lang="en-US" sz="1800">
                          <a:effectLst/>
                        </a:rPr>
                        <a:t>2​</a:t>
                      </a:r>
                      <a:endParaRPr lang="en-US">
                        <a:effectLst/>
                      </a:endParaRPr>
                    </a:p>
                  </a:txBody>
                  <a:tcPr marT="0" marB="0"/>
                </a:tc>
                <a:extLst>
                  <a:ext uri="{0D108BD9-81ED-4DB2-BD59-A6C34878D82A}">
                    <a16:rowId xmlns:a16="http://schemas.microsoft.com/office/drawing/2014/main" val="3439896580"/>
                  </a:ext>
                </a:extLst>
              </a:tr>
              <a:tr h="221649">
                <a:tc>
                  <a:txBody>
                    <a:bodyPr/>
                    <a:lstStyle/>
                    <a:p>
                      <a:pPr algn="ctr" fontAlgn="base"/>
                      <a:r>
                        <a:rPr lang="en-US" sz="1800">
                          <a:effectLst/>
                        </a:rPr>
                        <a:t>1​</a:t>
                      </a:r>
                      <a:endParaRPr lang="en-US">
                        <a:effectLst/>
                      </a:endParaRPr>
                    </a:p>
                  </a:txBody>
                  <a:tcPr marT="0" marB="0"/>
                </a:tc>
                <a:tc>
                  <a:txBody>
                    <a:bodyPr/>
                    <a:lstStyle/>
                    <a:p>
                      <a:pPr algn="ctr" fontAlgn="base"/>
                      <a:r>
                        <a:rPr lang="en-US" sz="1800">
                          <a:effectLst/>
                        </a:rPr>
                        <a:t>3​</a:t>
                      </a:r>
                      <a:endParaRPr lang="en-US">
                        <a:effectLst/>
                      </a:endParaRPr>
                    </a:p>
                  </a:txBody>
                  <a:tcPr marT="0" marB="0"/>
                </a:tc>
                <a:extLst>
                  <a:ext uri="{0D108BD9-81ED-4DB2-BD59-A6C34878D82A}">
                    <a16:rowId xmlns:a16="http://schemas.microsoft.com/office/drawing/2014/main" val="2533196454"/>
                  </a:ext>
                </a:extLst>
              </a:tr>
              <a:tr h="221649">
                <a:tc>
                  <a:txBody>
                    <a:bodyPr/>
                    <a:lstStyle/>
                    <a:p>
                      <a:pPr algn="ctr" fontAlgn="base"/>
                      <a:r>
                        <a:rPr lang="en-US" sz="1800">
                          <a:effectLst/>
                        </a:rPr>
                        <a:t>2​</a:t>
                      </a:r>
                      <a:endParaRPr lang="en-US">
                        <a:effectLst/>
                      </a:endParaRPr>
                    </a:p>
                  </a:txBody>
                  <a:tcPr marT="0" marB="0"/>
                </a:tc>
                <a:tc>
                  <a:txBody>
                    <a:bodyPr/>
                    <a:lstStyle/>
                    <a:p>
                      <a:pPr algn="ctr" fontAlgn="base"/>
                      <a:r>
                        <a:rPr lang="en-US" sz="1800">
                          <a:effectLst/>
                        </a:rPr>
                        <a:t>3​</a:t>
                      </a:r>
                      <a:endParaRPr lang="en-US">
                        <a:effectLst/>
                      </a:endParaRPr>
                    </a:p>
                  </a:txBody>
                  <a:tcPr marT="0" marB="0"/>
                </a:tc>
                <a:extLst>
                  <a:ext uri="{0D108BD9-81ED-4DB2-BD59-A6C34878D82A}">
                    <a16:rowId xmlns:a16="http://schemas.microsoft.com/office/drawing/2014/main" val="3203016958"/>
                  </a:ext>
                </a:extLst>
              </a:tr>
              <a:tr h="221649">
                <a:tc>
                  <a:txBody>
                    <a:bodyPr/>
                    <a:lstStyle/>
                    <a:p>
                      <a:pPr algn="ctr" fontAlgn="base"/>
                      <a:r>
                        <a:rPr lang="en-US" sz="1800">
                          <a:effectLst/>
                        </a:rPr>
                        <a:t>3​</a:t>
                      </a:r>
                      <a:endParaRPr lang="en-US">
                        <a:effectLst/>
                      </a:endParaRPr>
                    </a:p>
                  </a:txBody>
                  <a:tcPr marT="0" marB="0"/>
                </a:tc>
                <a:tc>
                  <a:txBody>
                    <a:bodyPr/>
                    <a:lstStyle/>
                    <a:p>
                      <a:pPr algn="ctr" fontAlgn="base"/>
                      <a:r>
                        <a:rPr lang="en-US" sz="1800">
                          <a:effectLst/>
                        </a:rPr>
                        <a:t>4​</a:t>
                      </a:r>
                      <a:endParaRPr lang="en-US">
                        <a:effectLst/>
                      </a:endParaRPr>
                    </a:p>
                  </a:txBody>
                  <a:tcPr marT="0" marB="0"/>
                </a:tc>
                <a:extLst>
                  <a:ext uri="{0D108BD9-81ED-4DB2-BD59-A6C34878D82A}">
                    <a16:rowId xmlns:a16="http://schemas.microsoft.com/office/drawing/2014/main" val="2869095099"/>
                  </a:ext>
                </a:extLst>
              </a:tr>
              <a:tr h="221649">
                <a:tc>
                  <a:txBody>
                    <a:bodyPr/>
                    <a:lstStyle/>
                    <a:p>
                      <a:pPr algn="ctr" fontAlgn="base"/>
                      <a:r>
                        <a:rPr lang="en-US" sz="1800">
                          <a:effectLst/>
                        </a:rPr>
                        <a:t>0​</a:t>
                      </a:r>
                      <a:endParaRPr lang="en-US">
                        <a:effectLst/>
                      </a:endParaRPr>
                    </a:p>
                  </a:txBody>
                  <a:tcPr marT="0" marB="0"/>
                </a:tc>
                <a:tc>
                  <a:txBody>
                    <a:bodyPr/>
                    <a:lstStyle/>
                    <a:p>
                      <a:pPr algn="ctr" fontAlgn="base"/>
                      <a:r>
                        <a:rPr lang="en-US" sz="1800">
                          <a:effectLst/>
                        </a:rPr>
                        <a:t>3​</a:t>
                      </a:r>
                      <a:endParaRPr lang="en-US">
                        <a:effectLst/>
                      </a:endParaRPr>
                    </a:p>
                  </a:txBody>
                  <a:tcPr marT="0" marB="0"/>
                </a:tc>
                <a:extLst>
                  <a:ext uri="{0D108BD9-81ED-4DB2-BD59-A6C34878D82A}">
                    <a16:rowId xmlns:a16="http://schemas.microsoft.com/office/drawing/2014/main" val="4054481531"/>
                  </a:ext>
                </a:extLst>
              </a:tr>
              <a:tr h="221649">
                <a:tc>
                  <a:txBody>
                    <a:bodyPr/>
                    <a:lstStyle/>
                    <a:p>
                      <a:pPr algn="ctr" fontAlgn="base"/>
                      <a:r>
                        <a:rPr lang="en-US" sz="1800">
                          <a:effectLst/>
                        </a:rPr>
                        <a:t>1​</a:t>
                      </a:r>
                      <a:endParaRPr lang="en-US">
                        <a:effectLst/>
                      </a:endParaRPr>
                    </a:p>
                  </a:txBody>
                  <a:tcPr marT="0" marB="0"/>
                </a:tc>
                <a:tc>
                  <a:txBody>
                    <a:bodyPr/>
                    <a:lstStyle/>
                    <a:p>
                      <a:pPr algn="ctr" fontAlgn="base"/>
                      <a:r>
                        <a:rPr lang="en-US" sz="1800">
                          <a:effectLst/>
                        </a:rPr>
                        <a:t>4​</a:t>
                      </a:r>
                      <a:endParaRPr lang="en-US">
                        <a:effectLst/>
                      </a:endParaRPr>
                    </a:p>
                  </a:txBody>
                  <a:tcPr marT="0" marB="0"/>
                </a:tc>
                <a:extLst>
                  <a:ext uri="{0D108BD9-81ED-4DB2-BD59-A6C34878D82A}">
                    <a16:rowId xmlns:a16="http://schemas.microsoft.com/office/drawing/2014/main" val="1131343033"/>
                  </a:ext>
                </a:extLst>
              </a:tr>
              <a:tr h="221649">
                <a:tc>
                  <a:txBody>
                    <a:bodyPr/>
                    <a:lstStyle/>
                    <a:p>
                      <a:pPr algn="ctr" fontAlgn="base"/>
                      <a:r>
                        <a:rPr lang="en-US" sz="1800">
                          <a:effectLst/>
                        </a:rPr>
                        <a:t>2​</a:t>
                      </a:r>
                      <a:endParaRPr lang="en-US">
                        <a:effectLst/>
                      </a:endParaRPr>
                    </a:p>
                  </a:txBody>
                  <a:tcPr marT="0" marB="0"/>
                </a:tc>
                <a:tc>
                  <a:txBody>
                    <a:bodyPr/>
                    <a:lstStyle/>
                    <a:p>
                      <a:pPr algn="ctr" fontAlgn="base"/>
                      <a:r>
                        <a:rPr lang="en-US" sz="1800">
                          <a:effectLst/>
                        </a:rPr>
                        <a:t>4​</a:t>
                      </a:r>
                      <a:endParaRPr lang="en-US">
                        <a:effectLst/>
                      </a:endParaRPr>
                    </a:p>
                  </a:txBody>
                  <a:tcPr marT="0" marB="0"/>
                </a:tc>
                <a:extLst>
                  <a:ext uri="{0D108BD9-81ED-4DB2-BD59-A6C34878D82A}">
                    <a16:rowId xmlns:a16="http://schemas.microsoft.com/office/drawing/2014/main" val="2988253850"/>
                  </a:ext>
                </a:extLst>
              </a:tr>
              <a:tr h="221649">
                <a:tc>
                  <a:txBody>
                    <a:bodyPr/>
                    <a:lstStyle/>
                    <a:p>
                      <a:pPr algn="ctr" fontAlgn="base"/>
                      <a:r>
                        <a:rPr lang="en-US" sz="1800">
                          <a:solidFill>
                            <a:srgbClr val="FF0000"/>
                          </a:solidFill>
                          <a:effectLst/>
                        </a:rPr>
                        <a:t>0​</a:t>
                      </a:r>
                      <a:endParaRPr lang="en-US">
                        <a:solidFill>
                          <a:srgbClr val="FF0000"/>
                        </a:solidFill>
                        <a:effectLst/>
                      </a:endParaRPr>
                    </a:p>
                  </a:txBody>
                  <a:tcPr marT="0" marB="0"/>
                </a:tc>
                <a:tc>
                  <a:txBody>
                    <a:bodyPr/>
                    <a:lstStyle/>
                    <a:p>
                      <a:pPr algn="ctr" fontAlgn="base"/>
                      <a:r>
                        <a:rPr lang="en-US" sz="1800">
                          <a:solidFill>
                            <a:srgbClr val="FF0000"/>
                          </a:solidFill>
                          <a:effectLst/>
                        </a:rPr>
                        <a:t>4​</a:t>
                      </a:r>
                      <a:endParaRPr lang="en-US">
                        <a:solidFill>
                          <a:srgbClr val="FF0000"/>
                        </a:solidFill>
                        <a:effectLst/>
                      </a:endParaRPr>
                    </a:p>
                  </a:txBody>
                  <a:tcPr marT="0" marB="0"/>
                </a:tc>
                <a:extLst>
                  <a:ext uri="{0D108BD9-81ED-4DB2-BD59-A6C34878D82A}">
                    <a16:rowId xmlns:a16="http://schemas.microsoft.com/office/drawing/2014/main" val="4192583625"/>
                  </a:ext>
                </a:extLst>
              </a:tr>
            </a:tbl>
          </a:graphicData>
        </a:graphic>
      </p:graphicFrame>
      <p:graphicFrame>
        <p:nvGraphicFramePr>
          <p:cNvPr id="85" name="Table 84">
            <a:extLst>
              <a:ext uri="{FF2B5EF4-FFF2-40B4-BE49-F238E27FC236}">
                <a16:creationId xmlns:a16="http://schemas.microsoft.com/office/drawing/2014/main" id="{9881B6C6-8665-9325-48A7-03CCBC386168}"/>
              </a:ext>
            </a:extLst>
          </p:cNvPr>
          <p:cNvGraphicFramePr>
            <a:graphicFrameLocks noGrp="1"/>
          </p:cNvGraphicFramePr>
          <p:nvPr/>
        </p:nvGraphicFramePr>
        <p:xfrm>
          <a:off x="3304197" y="3776002"/>
          <a:ext cx="2457450" cy="2194560"/>
        </p:xfrm>
        <a:graphic>
          <a:graphicData uri="http://schemas.openxmlformats.org/drawingml/2006/table">
            <a:tbl>
              <a:tblPr bandRow="1">
                <a:tableStyleId>{5C22544A-7EE6-4342-B048-85BDC9FD1C3A}</a:tableStyleId>
              </a:tblPr>
              <a:tblGrid>
                <a:gridCol w="1228725">
                  <a:extLst>
                    <a:ext uri="{9D8B030D-6E8A-4147-A177-3AD203B41FA5}">
                      <a16:colId xmlns:a16="http://schemas.microsoft.com/office/drawing/2014/main" val="2487246480"/>
                    </a:ext>
                  </a:extLst>
                </a:gridCol>
                <a:gridCol w="1228725">
                  <a:extLst>
                    <a:ext uri="{9D8B030D-6E8A-4147-A177-3AD203B41FA5}">
                      <a16:colId xmlns:a16="http://schemas.microsoft.com/office/drawing/2014/main" val="745370173"/>
                    </a:ext>
                  </a:extLst>
                </a:gridCol>
              </a:tblGrid>
              <a:tr h="221649">
                <a:tc>
                  <a:txBody>
                    <a:bodyPr/>
                    <a:lstStyle/>
                    <a:p>
                      <a:pPr algn="ctr" fontAlgn="base"/>
                      <a:r>
                        <a:rPr lang="en-US" sz="1800">
                          <a:effectLst/>
                        </a:rPr>
                        <a:t>0​</a:t>
                      </a:r>
                      <a:endParaRPr lang="en-US" b="1">
                        <a:solidFill>
                          <a:srgbClr val="FFFFFF"/>
                        </a:solidFill>
                        <a:effectLst/>
                      </a:endParaRPr>
                    </a:p>
                  </a:txBody>
                  <a:tcPr marT="0" marB="0"/>
                </a:tc>
                <a:tc>
                  <a:txBody>
                    <a:bodyPr/>
                    <a:lstStyle/>
                    <a:p>
                      <a:pPr algn="ctr" fontAlgn="base"/>
                      <a:r>
                        <a:rPr lang="en-US" sz="1800">
                          <a:effectLst/>
                        </a:rPr>
                        <a:t>1​</a:t>
                      </a:r>
                      <a:endParaRPr lang="en-US" b="1">
                        <a:solidFill>
                          <a:srgbClr val="FFFFFF"/>
                        </a:solidFill>
                        <a:effectLst/>
                      </a:endParaRPr>
                    </a:p>
                  </a:txBody>
                  <a:tcPr marT="0" marB="0"/>
                </a:tc>
                <a:extLst>
                  <a:ext uri="{0D108BD9-81ED-4DB2-BD59-A6C34878D82A}">
                    <a16:rowId xmlns:a16="http://schemas.microsoft.com/office/drawing/2014/main" val="3086479168"/>
                  </a:ext>
                </a:extLst>
              </a:tr>
              <a:tr h="221649">
                <a:tc>
                  <a:txBody>
                    <a:bodyPr/>
                    <a:lstStyle/>
                    <a:p>
                      <a:pPr algn="ctr" fontAlgn="base"/>
                      <a:r>
                        <a:rPr lang="en-US" sz="1800">
                          <a:effectLst/>
                        </a:rPr>
                        <a:t>0​</a:t>
                      </a:r>
                      <a:endParaRPr lang="en-US">
                        <a:effectLst/>
                      </a:endParaRPr>
                    </a:p>
                  </a:txBody>
                  <a:tcPr marT="0" marB="0"/>
                </a:tc>
                <a:tc>
                  <a:txBody>
                    <a:bodyPr/>
                    <a:lstStyle/>
                    <a:p>
                      <a:pPr algn="ctr" fontAlgn="base"/>
                      <a:r>
                        <a:rPr lang="en-US" sz="1800">
                          <a:effectLst/>
                        </a:rPr>
                        <a:t>2​</a:t>
                      </a:r>
                      <a:endParaRPr lang="en-US">
                        <a:effectLst/>
                      </a:endParaRPr>
                    </a:p>
                  </a:txBody>
                  <a:tcPr marT="0" marB="0"/>
                </a:tc>
                <a:extLst>
                  <a:ext uri="{0D108BD9-81ED-4DB2-BD59-A6C34878D82A}">
                    <a16:rowId xmlns:a16="http://schemas.microsoft.com/office/drawing/2014/main" val="3439896580"/>
                  </a:ext>
                </a:extLst>
              </a:tr>
              <a:tr h="221649">
                <a:tc>
                  <a:txBody>
                    <a:bodyPr/>
                    <a:lstStyle/>
                    <a:p>
                      <a:pPr algn="ctr" fontAlgn="base"/>
                      <a:r>
                        <a:rPr lang="en-US" sz="1800">
                          <a:effectLst/>
                        </a:rPr>
                        <a:t>1​</a:t>
                      </a:r>
                      <a:endParaRPr lang="en-US">
                        <a:effectLst/>
                      </a:endParaRPr>
                    </a:p>
                  </a:txBody>
                  <a:tcPr marT="0" marB="0"/>
                </a:tc>
                <a:tc>
                  <a:txBody>
                    <a:bodyPr/>
                    <a:lstStyle/>
                    <a:p>
                      <a:pPr algn="ctr" fontAlgn="base"/>
                      <a:r>
                        <a:rPr lang="en-US" sz="1800">
                          <a:effectLst/>
                        </a:rPr>
                        <a:t>3​</a:t>
                      </a:r>
                      <a:endParaRPr lang="en-US">
                        <a:effectLst/>
                      </a:endParaRPr>
                    </a:p>
                  </a:txBody>
                  <a:tcPr marT="0" marB="0"/>
                </a:tc>
                <a:extLst>
                  <a:ext uri="{0D108BD9-81ED-4DB2-BD59-A6C34878D82A}">
                    <a16:rowId xmlns:a16="http://schemas.microsoft.com/office/drawing/2014/main" val="2533196454"/>
                  </a:ext>
                </a:extLst>
              </a:tr>
              <a:tr h="221649">
                <a:tc>
                  <a:txBody>
                    <a:bodyPr/>
                    <a:lstStyle/>
                    <a:p>
                      <a:pPr algn="ctr" fontAlgn="base"/>
                      <a:r>
                        <a:rPr lang="en-US" sz="1800">
                          <a:effectLst/>
                        </a:rPr>
                        <a:t>2​</a:t>
                      </a:r>
                      <a:endParaRPr lang="en-US">
                        <a:effectLst/>
                      </a:endParaRPr>
                    </a:p>
                  </a:txBody>
                  <a:tcPr marT="0" marB="0"/>
                </a:tc>
                <a:tc>
                  <a:txBody>
                    <a:bodyPr/>
                    <a:lstStyle/>
                    <a:p>
                      <a:pPr algn="ctr" fontAlgn="base"/>
                      <a:r>
                        <a:rPr lang="en-US" sz="1800">
                          <a:effectLst/>
                        </a:rPr>
                        <a:t>3​</a:t>
                      </a:r>
                      <a:endParaRPr lang="en-US">
                        <a:effectLst/>
                      </a:endParaRPr>
                    </a:p>
                  </a:txBody>
                  <a:tcPr marT="0" marB="0"/>
                </a:tc>
                <a:extLst>
                  <a:ext uri="{0D108BD9-81ED-4DB2-BD59-A6C34878D82A}">
                    <a16:rowId xmlns:a16="http://schemas.microsoft.com/office/drawing/2014/main" val="3203016958"/>
                  </a:ext>
                </a:extLst>
              </a:tr>
              <a:tr h="221649">
                <a:tc>
                  <a:txBody>
                    <a:bodyPr/>
                    <a:lstStyle/>
                    <a:p>
                      <a:pPr algn="ctr" fontAlgn="base"/>
                      <a:r>
                        <a:rPr lang="en-US" sz="1800">
                          <a:effectLst/>
                        </a:rPr>
                        <a:t>3​</a:t>
                      </a:r>
                      <a:endParaRPr lang="en-US">
                        <a:effectLst/>
                      </a:endParaRPr>
                    </a:p>
                  </a:txBody>
                  <a:tcPr marT="0" marB="0"/>
                </a:tc>
                <a:tc>
                  <a:txBody>
                    <a:bodyPr/>
                    <a:lstStyle/>
                    <a:p>
                      <a:pPr algn="ctr" fontAlgn="base"/>
                      <a:r>
                        <a:rPr lang="en-US" sz="1800">
                          <a:effectLst/>
                        </a:rPr>
                        <a:t>4​</a:t>
                      </a:r>
                      <a:endParaRPr lang="en-US">
                        <a:effectLst/>
                      </a:endParaRPr>
                    </a:p>
                  </a:txBody>
                  <a:tcPr marT="0" marB="0"/>
                </a:tc>
                <a:extLst>
                  <a:ext uri="{0D108BD9-81ED-4DB2-BD59-A6C34878D82A}">
                    <a16:rowId xmlns:a16="http://schemas.microsoft.com/office/drawing/2014/main" val="2869095099"/>
                  </a:ext>
                </a:extLst>
              </a:tr>
              <a:tr h="221649">
                <a:tc>
                  <a:txBody>
                    <a:bodyPr/>
                    <a:lstStyle/>
                    <a:p>
                      <a:pPr algn="ctr" fontAlgn="base"/>
                      <a:r>
                        <a:rPr lang="en-US" sz="1800">
                          <a:effectLst/>
                        </a:rPr>
                        <a:t>0​</a:t>
                      </a:r>
                      <a:endParaRPr lang="en-US">
                        <a:effectLst/>
                      </a:endParaRPr>
                    </a:p>
                  </a:txBody>
                  <a:tcPr marT="0" marB="0"/>
                </a:tc>
                <a:tc>
                  <a:txBody>
                    <a:bodyPr/>
                    <a:lstStyle/>
                    <a:p>
                      <a:pPr algn="ctr" fontAlgn="base"/>
                      <a:r>
                        <a:rPr lang="en-US" sz="1800">
                          <a:effectLst/>
                        </a:rPr>
                        <a:t>3​</a:t>
                      </a:r>
                      <a:endParaRPr lang="en-US">
                        <a:effectLst/>
                      </a:endParaRPr>
                    </a:p>
                  </a:txBody>
                  <a:tcPr marT="0" marB="0"/>
                </a:tc>
                <a:extLst>
                  <a:ext uri="{0D108BD9-81ED-4DB2-BD59-A6C34878D82A}">
                    <a16:rowId xmlns:a16="http://schemas.microsoft.com/office/drawing/2014/main" val="4054481531"/>
                  </a:ext>
                </a:extLst>
              </a:tr>
              <a:tr h="221649">
                <a:tc>
                  <a:txBody>
                    <a:bodyPr/>
                    <a:lstStyle/>
                    <a:p>
                      <a:pPr algn="ctr" fontAlgn="base"/>
                      <a:r>
                        <a:rPr lang="en-US" sz="1800">
                          <a:effectLst/>
                        </a:rPr>
                        <a:t>1​</a:t>
                      </a:r>
                      <a:endParaRPr lang="en-US">
                        <a:effectLst/>
                      </a:endParaRPr>
                    </a:p>
                  </a:txBody>
                  <a:tcPr marT="0" marB="0"/>
                </a:tc>
                <a:tc>
                  <a:txBody>
                    <a:bodyPr/>
                    <a:lstStyle/>
                    <a:p>
                      <a:pPr algn="ctr" fontAlgn="base"/>
                      <a:r>
                        <a:rPr lang="en-US" sz="1800">
                          <a:effectLst/>
                        </a:rPr>
                        <a:t>4​</a:t>
                      </a:r>
                      <a:endParaRPr lang="en-US">
                        <a:effectLst/>
                      </a:endParaRPr>
                    </a:p>
                  </a:txBody>
                  <a:tcPr marT="0" marB="0"/>
                </a:tc>
                <a:extLst>
                  <a:ext uri="{0D108BD9-81ED-4DB2-BD59-A6C34878D82A}">
                    <a16:rowId xmlns:a16="http://schemas.microsoft.com/office/drawing/2014/main" val="1131343033"/>
                  </a:ext>
                </a:extLst>
              </a:tr>
              <a:tr h="221649">
                <a:tc>
                  <a:txBody>
                    <a:bodyPr/>
                    <a:lstStyle/>
                    <a:p>
                      <a:pPr algn="ctr" fontAlgn="base"/>
                      <a:r>
                        <a:rPr lang="en-US" sz="1800">
                          <a:effectLst/>
                        </a:rPr>
                        <a:t>2​</a:t>
                      </a:r>
                      <a:endParaRPr lang="en-US">
                        <a:effectLst/>
                      </a:endParaRPr>
                    </a:p>
                  </a:txBody>
                  <a:tcPr marT="0" marB="0"/>
                </a:tc>
                <a:tc>
                  <a:txBody>
                    <a:bodyPr/>
                    <a:lstStyle/>
                    <a:p>
                      <a:pPr algn="ctr" fontAlgn="base"/>
                      <a:r>
                        <a:rPr lang="en-US" sz="1800">
                          <a:effectLst/>
                        </a:rPr>
                        <a:t>4​</a:t>
                      </a:r>
                      <a:endParaRPr lang="en-US">
                        <a:effectLst/>
                      </a:endParaRPr>
                    </a:p>
                  </a:txBody>
                  <a:tcPr marT="0" marB="0"/>
                </a:tc>
                <a:extLst>
                  <a:ext uri="{0D108BD9-81ED-4DB2-BD59-A6C34878D82A}">
                    <a16:rowId xmlns:a16="http://schemas.microsoft.com/office/drawing/2014/main" val="2988253850"/>
                  </a:ext>
                </a:extLst>
              </a:tr>
            </a:tbl>
          </a:graphicData>
        </a:graphic>
      </p:graphicFrame>
      <p:graphicFrame>
        <p:nvGraphicFramePr>
          <p:cNvPr id="86" name="Table 85">
            <a:extLst>
              <a:ext uri="{FF2B5EF4-FFF2-40B4-BE49-F238E27FC236}">
                <a16:creationId xmlns:a16="http://schemas.microsoft.com/office/drawing/2014/main" id="{3913E702-6CC8-3CA7-45A7-A20BA72F7C96}"/>
              </a:ext>
            </a:extLst>
          </p:cNvPr>
          <p:cNvGraphicFramePr>
            <a:graphicFrameLocks noGrp="1"/>
          </p:cNvGraphicFramePr>
          <p:nvPr/>
        </p:nvGraphicFramePr>
        <p:xfrm>
          <a:off x="285506" y="3766233"/>
          <a:ext cx="2457450" cy="1371600"/>
        </p:xfrm>
        <a:graphic>
          <a:graphicData uri="http://schemas.openxmlformats.org/drawingml/2006/table">
            <a:tbl>
              <a:tblPr bandRow="1">
                <a:tableStyleId>{5C22544A-7EE6-4342-B048-85BDC9FD1C3A}</a:tableStyleId>
              </a:tblPr>
              <a:tblGrid>
                <a:gridCol w="1228725">
                  <a:extLst>
                    <a:ext uri="{9D8B030D-6E8A-4147-A177-3AD203B41FA5}">
                      <a16:colId xmlns:a16="http://schemas.microsoft.com/office/drawing/2014/main" val="2487246480"/>
                    </a:ext>
                  </a:extLst>
                </a:gridCol>
                <a:gridCol w="1228725">
                  <a:extLst>
                    <a:ext uri="{9D8B030D-6E8A-4147-A177-3AD203B41FA5}">
                      <a16:colId xmlns:a16="http://schemas.microsoft.com/office/drawing/2014/main" val="745370173"/>
                    </a:ext>
                  </a:extLst>
                </a:gridCol>
              </a:tblGrid>
              <a:tr h="221649">
                <a:tc>
                  <a:txBody>
                    <a:bodyPr/>
                    <a:lstStyle/>
                    <a:p>
                      <a:pPr algn="ctr" fontAlgn="base"/>
                      <a:r>
                        <a:rPr lang="en-US" sz="1800">
                          <a:effectLst/>
                        </a:rPr>
                        <a:t>0​</a:t>
                      </a:r>
                      <a:endParaRPr lang="en-US" b="1">
                        <a:solidFill>
                          <a:srgbClr val="FFFFFF"/>
                        </a:solidFill>
                        <a:effectLst/>
                      </a:endParaRPr>
                    </a:p>
                  </a:txBody>
                  <a:tcPr marT="0" marB="0"/>
                </a:tc>
                <a:tc>
                  <a:txBody>
                    <a:bodyPr/>
                    <a:lstStyle/>
                    <a:p>
                      <a:pPr algn="ctr" fontAlgn="base"/>
                      <a:r>
                        <a:rPr lang="en-US" sz="1800">
                          <a:effectLst/>
                        </a:rPr>
                        <a:t>1​</a:t>
                      </a:r>
                      <a:endParaRPr lang="en-US" b="1">
                        <a:solidFill>
                          <a:srgbClr val="FFFFFF"/>
                        </a:solidFill>
                        <a:effectLst/>
                      </a:endParaRPr>
                    </a:p>
                  </a:txBody>
                  <a:tcPr marT="0" marB="0"/>
                </a:tc>
                <a:extLst>
                  <a:ext uri="{0D108BD9-81ED-4DB2-BD59-A6C34878D82A}">
                    <a16:rowId xmlns:a16="http://schemas.microsoft.com/office/drawing/2014/main" val="3086479168"/>
                  </a:ext>
                </a:extLst>
              </a:tr>
              <a:tr h="221649">
                <a:tc>
                  <a:txBody>
                    <a:bodyPr/>
                    <a:lstStyle/>
                    <a:p>
                      <a:pPr algn="ctr" fontAlgn="base"/>
                      <a:r>
                        <a:rPr lang="en-US" sz="1800">
                          <a:effectLst/>
                        </a:rPr>
                        <a:t>0​</a:t>
                      </a:r>
                      <a:endParaRPr lang="en-US">
                        <a:effectLst/>
                      </a:endParaRPr>
                    </a:p>
                  </a:txBody>
                  <a:tcPr marT="0" marB="0"/>
                </a:tc>
                <a:tc>
                  <a:txBody>
                    <a:bodyPr/>
                    <a:lstStyle/>
                    <a:p>
                      <a:pPr algn="ctr" fontAlgn="base"/>
                      <a:r>
                        <a:rPr lang="en-US" sz="1800">
                          <a:effectLst/>
                        </a:rPr>
                        <a:t>2​</a:t>
                      </a:r>
                      <a:endParaRPr lang="en-US">
                        <a:effectLst/>
                      </a:endParaRPr>
                    </a:p>
                  </a:txBody>
                  <a:tcPr marT="0" marB="0"/>
                </a:tc>
                <a:extLst>
                  <a:ext uri="{0D108BD9-81ED-4DB2-BD59-A6C34878D82A}">
                    <a16:rowId xmlns:a16="http://schemas.microsoft.com/office/drawing/2014/main" val="3439896580"/>
                  </a:ext>
                </a:extLst>
              </a:tr>
              <a:tr h="221649">
                <a:tc>
                  <a:txBody>
                    <a:bodyPr/>
                    <a:lstStyle/>
                    <a:p>
                      <a:pPr algn="ctr" fontAlgn="base"/>
                      <a:r>
                        <a:rPr lang="en-US" sz="1800">
                          <a:effectLst/>
                        </a:rPr>
                        <a:t>1​</a:t>
                      </a:r>
                      <a:endParaRPr lang="en-US">
                        <a:effectLst/>
                      </a:endParaRPr>
                    </a:p>
                  </a:txBody>
                  <a:tcPr marT="0" marB="0"/>
                </a:tc>
                <a:tc>
                  <a:txBody>
                    <a:bodyPr/>
                    <a:lstStyle/>
                    <a:p>
                      <a:pPr algn="ctr" fontAlgn="base"/>
                      <a:r>
                        <a:rPr lang="en-US" sz="1800">
                          <a:effectLst/>
                        </a:rPr>
                        <a:t>3​</a:t>
                      </a:r>
                      <a:endParaRPr lang="en-US">
                        <a:effectLst/>
                      </a:endParaRPr>
                    </a:p>
                  </a:txBody>
                  <a:tcPr marT="0" marB="0"/>
                </a:tc>
                <a:extLst>
                  <a:ext uri="{0D108BD9-81ED-4DB2-BD59-A6C34878D82A}">
                    <a16:rowId xmlns:a16="http://schemas.microsoft.com/office/drawing/2014/main" val="2533196454"/>
                  </a:ext>
                </a:extLst>
              </a:tr>
              <a:tr h="221649">
                <a:tc>
                  <a:txBody>
                    <a:bodyPr/>
                    <a:lstStyle/>
                    <a:p>
                      <a:pPr algn="ctr" fontAlgn="base"/>
                      <a:r>
                        <a:rPr lang="en-US" sz="1800">
                          <a:effectLst/>
                        </a:rPr>
                        <a:t>2​</a:t>
                      </a:r>
                      <a:endParaRPr lang="en-US">
                        <a:effectLst/>
                      </a:endParaRPr>
                    </a:p>
                  </a:txBody>
                  <a:tcPr marT="0" marB="0"/>
                </a:tc>
                <a:tc>
                  <a:txBody>
                    <a:bodyPr/>
                    <a:lstStyle/>
                    <a:p>
                      <a:pPr algn="ctr" fontAlgn="base"/>
                      <a:r>
                        <a:rPr lang="en-US" sz="1800">
                          <a:effectLst/>
                        </a:rPr>
                        <a:t>3​</a:t>
                      </a:r>
                      <a:endParaRPr lang="en-US">
                        <a:effectLst/>
                      </a:endParaRPr>
                    </a:p>
                  </a:txBody>
                  <a:tcPr marT="0" marB="0"/>
                </a:tc>
                <a:extLst>
                  <a:ext uri="{0D108BD9-81ED-4DB2-BD59-A6C34878D82A}">
                    <a16:rowId xmlns:a16="http://schemas.microsoft.com/office/drawing/2014/main" val="3203016958"/>
                  </a:ext>
                </a:extLst>
              </a:tr>
              <a:tr h="221649">
                <a:tc>
                  <a:txBody>
                    <a:bodyPr/>
                    <a:lstStyle/>
                    <a:p>
                      <a:pPr algn="ctr" fontAlgn="base"/>
                      <a:r>
                        <a:rPr lang="en-US" sz="1800">
                          <a:effectLst/>
                        </a:rPr>
                        <a:t>3​</a:t>
                      </a:r>
                      <a:endParaRPr lang="en-US">
                        <a:effectLst/>
                      </a:endParaRPr>
                    </a:p>
                  </a:txBody>
                  <a:tcPr marT="0" marB="0"/>
                </a:tc>
                <a:tc>
                  <a:txBody>
                    <a:bodyPr/>
                    <a:lstStyle/>
                    <a:p>
                      <a:pPr algn="ctr" fontAlgn="base"/>
                      <a:r>
                        <a:rPr lang="en-US" sz="1800">
                          <a:effectLst/>
                        </a:rPr>
                        <a:t>4​</a:t>
                      </a:r>
                      <a:endParaRPr lang="en-US">
                        <a:effectLst/>
                      </a:endParaRPr>
                    </a:p>
                  </a:txBody>
                  <a:tcPr marT="0" marB="0"/>
                </a:tc>
                <a:extLst>
                  <a:ext uri="{0D108BD9-81ED-4DB2-BD59-A6C34878D82A}">
                    <a16:rowId xmlns:a16="http://schemas.microsoft.com/office/drawing/2014/main" val="2869095099"/>
                  </a:ext>
                </a:extLst>
              </a:tr>
            </a:tbl>
          </a:graphicData>
        </a:graphic>
      </p:graphicFrame>
    </p:spTree>
    <p:extLst>
      <p:ext uri="{BB962C8B-B14F-4D97-AF65-F5344CB8AC3E}">
        <p14:creationId xmlns:p14="http://schemas.microsoft.com/office/powerpoint/2010/main" val="203048408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32EF97-AFA4-EC84-45D1-EE5739FEE762}"/>
              </a:ext>
            </a:extLst>
          </p:cNvPr>
          <p:cNvSpPr>
            <a:spLocks noGrp="1"/>
          </p:cNvSpPr>
          <p:nvPr>
            <p:ph type="title"/>
          </p:nvPr>
        </p:nvSpPr>
        <p:spPr/>
        <p:txBody>
          <a:bodyPr/>
          <a:lstStyle/>
          <a:p>
            <a:r>
              <a:rPr lang="en-US">
                <a:latin typeface="Arial"/>
                <a:cs typeface="Arial"/>
              </a:rPr>
              <a:t>Brain networks as graph applications</a:t>
            </a:r>
            <a:endParaRPr lang="en-US"/>
          </a:p>
        </p:txBody>
      </p:sp>
      <p:pic>
        <p:nvPicPr>
          <p:cNvPr id="4" name="Picture 3" descr="A diagram of a brain&#10;&#10;Description automatically generated">
            <a:extLst>
              <a:ext uri="{FF2B5EF4-FFF2-40B4-BE49-F238E27FC236}">
                <a16:creationId xmlns:a16="http://schemas.microsoft.com/office/drawing/2014/main" id="{E2F46EA3-18A6-9713-BA36-BFE73CE31A13}"/>
              </a:ext>
            </a:extLst>
          </p:cNvPr>
          <p:cNvPicPr>
            <a:picLocks noChangeAspect="1"/>
          </p:cNvPicPr>
          <p:nvPr/>
        </p:nvPicPr>
        <p:blipFill>
          <a:blip r:embed="rId2"/>
          <a:stretch>
            <a:fillRect/>
          </a:stretch>
        </p:blipFill>
        <p:spPr>
          <a:xfrm>
            <a:off x="574508" y="1831808"/>
            <a:ext cx="3422985" cy="3204410"/>
          </a:xfrm>
          <a:prstGeom prst="rect">
            <a:avLst/>
          </a:prstGeom>
        </p:spPr>
      </p:pic>
      <p:pic>
        <p:nvPicPr>
          <p:cNvPr id="5" name="Picture 4">
            <a:extLst>
              <a:ext uri="{FF2B5EF4-FFF2-40B4-BE49-F238E27FC236}">
                <a16:creationId xmlns:a16="http://schemas.microsoft.com/office/drawing/2014/main" id="{E3504198-F4A4-5B1A-77C1-321B93238E1D}"/>
              </a:ext>
            </a:extLst>
          </p:cNvPr>
          <p:cNvPicPr>
            <a:picLocks noChangeAspect="1"/>
          </p:cNvPicPr>
          <p:nvPr/>
        </p:nvPicPr>
        <p:blipFill>
          <a:blip r:embed="rId3"/>
          <a:stretch>
            <a:fillRect/>
          </a:stretch>
        </p:blipFill>
        <p:spPr>
          <a:xfrm>
            <a:off x="4299033" y="916656"/>
            <a:ext cx="7323723" cy="5024688"/>
          </a:xfrm>
          <a:prstGeom prst="rect">
            <a:avLst/>
          </a:prstGeom>
        </p:spPr>
      </p:pic>
      <p:sp>
        <p:nvSpPr>
          <p:cNvPr id="7" name="TextBox 6">
            <a:extLst>
              <a:ext uri="{FF2B5EF4-FFF2-40B4-BE49-F238E27FC236}">
                <a16:creationId xmlns:a16="http://schemas.microsoft.com/office/drawing/2014/main" id="{A44BD2BA-3151-F500-4B77-A9AA2B71CBE5}"/>
              </a:ext>
            </a:extLst>
          </p:cNvPr>
          <p:cNvSpPr txBox="1"/>
          <p:nvPr/>
        </p:nvSpPr>
        <p:spPr>
          <a:xfrm>
            <a:off x="658585" y="6629158"/>
            <a:ext cx="10131425" cy="215444"/>
          </a:xfrm>
          <a:prstGeom prst="rect">
            <a:avLst/>
          </a:prstGeom>
          <a:noFill/>
        </p:spPr>
        <p:txBody>
          <a:bodyPr wrap="square" lIns="91440" tIns="45720" rIns="91440" bIns="45720" rtlCol="0" anchor="t">
            <a:spAutoFit/>
          </a:bodyPr>
          <a:lstStyle>
            <a:defPPr>
              <a:defRPr lang="en-US"/>
            </a:defPPr>
            <a:lvl1pPr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marL="171450" indent="-171450">
              <a:buFont typeface="Arial"/>
              <a:buChar char="•"/>
            </a:pPr>
            <a:r>
              <a:rPr lang="en-US" sz="800">
                <a:cs typeface="Calibri"/>
              </a:rPr>
              <a:t>Kumar, S., Shovon, A. R., &amp; Deshpande, G. (2023). The robustness of persistent homology of brain networks to data acquisition‐related non‐neural variability in resting state fMRI. Human Brain Mapping, 44(13), 4637-4651.</a:t>
            </a:r>
          </a:p>
        </p:txBody>
      </p:sp>
      <p:sp>
        <p:nvSpPr>
          <p:cNvPr id="6" name="Rectangle 5">
            <a:extLst>
              <a:ext uri="{FF2B5EF4-FFF2-40B4-BE49-F238E27FC236}">
                <a16:creationId xmlns:a16="http://schemas.microsoft.com/office/drawing/2014/main" id="{1C4BF842-3323-2872-1269-806A19D20524}"/>
              </a:ext>
            </a:extLst>
          </p:cNvPr>
          <p:cNvSpPr/>
          <p:nvPr/>
        </p:nvSpPr>
        <p:spPr>
          <a:xfrm>
            <a:off x="7404845" y="919797"/>
            <a:ext cx="4464424" cy="503276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463B4632-9D53-1E35-D244-47643738B521}"/>
              </a:ext>
            </a:extLst>
          </p:cNvPr>
          <p:cNvPicPr>
            <a:picLocks noChangeAspect="1"/>
          </p:cNvPicPr>
          <p:nvPr/>
        </p:nvPicPr>
        <p:blipFill>
          <a:blip r:embed="rId4"/>
          <a:stretch>
            <a:fillRect/>
          </a:stretch>
        </p:blipFill>
        <p:spPr>
          <a:xfrm>
            <a:off x="9899972" y="-4530"/>
            <a:ext cx="2292438" cy="427863"/>
          </a:xfrm>
          <a:prstGeom prst="rect">
            <a:avLst/>
          </a:prstGeom>
        </p:spPr>
      </p:pic>
    </p:spTree>
    <p:extLst>
      <p:ext uri="{BB962C8B-B14F-4D97-AF65-F5344CB8AC3E}">
        <p14:creationId xmlns:p14="http://schemas.microsoft.com/office/powerpoint/2010/main" val="369984128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32EF97-AFA4-EC84-45D1-EE5739FEE762}"/>
              </a:ext>
            </a:extLst>
          </p:cNvPr>
          <p:cNvSpPr>
            <a:spLocks noGrp="1"/>
          </p:cNvSpPr>
          <p:nvPr>
            <p:ph type="title"/>
          </p:nvPr>
        </p:nvSpPr>
        <p:spPr/>
        <p:txBody>
          <a:bodyPr/>
          <a:lstStyle/>
          <a:p>
            <a:r>
              <a:rPr lang="en-US">
                <a:latin typeface="Arial"/>
                <a:cs typeface="Arial"/>
              </a:rPr>
              <a:t>Brain networks as graph applications</a:t>
            </a:r>
            <a:endParaRPr lang="en-US"/>
          </a:p>
        </p:txBody>
      </p:sp>
      <p:pic>
        <p:nvPicPr>
          <p:cNvPr id="4" name="Picture 3" descr="A diagram of a brain&#10;&#10;Description automatically generated">
            <a:extLst>
              <a:ext uri="{FF2B5EF4-FFF2-40B4-BE49-F238E27FC236}">
                <a16:creationId xmlns:a16="http://schemas.microsoft.com/office/drawing/2014/main" id="{E2F46EA3-18A6-9713-BA36-BFE73CE31A13}"/>
              </a:ext>
            </a:extLst>
          </p:cNvPr>
          <p:cNvPicPr>
            <a:picLocks noChangeAspect="1"/>
          </p:cNvPicPr>
          <p:nvPr/>
        </p:nvPicPr>
        <p:blipFill>
          <a:blip r:embed="rId2"/>
          <a:stretch>
            <a:fillRect/>
          </a:stretch>
        </p:blipFill>
        <p:spPr>
          <a:xfrm>
            <a:off x="574508" y="1831808"/>
            <a:ext cx="3422985" cy="3204410"/>
          </a:xfrm>
          <a:prstGeom prst="rect">
            <a:avLst/>
          </a:prstGeom>
        </p:spPr>
      </p:pic>
      <p:pic>
        <p:nvPicPr>
          <p:cNvPr id="5" name="Picture 4">
            <a:extLst>
              <a:ext uri="{FF2B5EF4-FFF2-40B4-BE49-F238E27FC236}">
                <a16:creationId xmlns:a16="http://schemas.microsoft.com/office/drawing/2014/main" id="{E3504198-F4A4-5B1A-77C1-321B93238E1D}"/>
              </a:ext>
            </a:extLst>
          </p:cNvPr>
          <p:cNvPicPr>
            <a:picLocks noChangeAspect="1"/>
          </p:cNvPicPr>
          <p:nvPr/>
        </p:nvPicPr>
        <p:blipFill>
          <a:blip r:embed="rId3"/>
          <a:stretch>
            <a:fillRect/>
          </a:stretch>
        </p:blipFill>
        <p:spPr>
          <a:xfrm>
            <a:off x="4299033" y="916656"/>
            <a:ext cx="7323723" cy="5024688"/>
          </a:xfrm>
          <a:prstGeom prst="rect">
            <a:avLst/>
          </a:prstGeom>
        </p:spPr>
      </p:pic>
      <p:sp>
        <p:nvSpPr>
          <p:cNvPr id="7" name="TextBox 6">
            <a:extLst>
              <a:ext uri="{FF2B5EF4-FFF2-40B4-BE49-F238E27FC236}">
                <a16:creationId xmlns:a16="http://schemas.microsoft.com/office/drawing/2014/main" id="{A44BD2BA-3151-F500-4B77-A9AA2B71CBE5}"/>
              </a:ext>
            </a:extLst>
          </p:cNvPr>
          <p:cNvSpPr txBox="1"/>
          <p:nvPr/>
        </p:nvSpPr>
        <p:spPr>
          <a:xfrm>
            <a:off x="658585" y="6629158"/>
            <a:ext cx="10131425" cy="215444"/>
          </a:xfrm>
          <a:prstGeom prst="rect">
            <a:avLst/>
          </a:prstGeom>
          <a:noFill/>
        </p:spPr>
        <p:txBody>
          <a:bodyPr wrap="square" lIns="91440" tIns="45720" rIns="91440" bIns="45720" rtlCol="0" anchor="t">
            <a:spAutoFit/>
          </a:bodyPr>
          <a:lstStyle>
            <a:defPPr>
              <a:defRPr lang="en-US"/>
            </a:defPPr>
            <a:lvl1pPr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marL="171450" indent="-171450">
              <a:buFont typeface="Arial"/>
              <a:buChar char="•"/>
            </a:pPr>
            <a:r>
              <a:rPr lang="en-US" sz="800">
                <a:cs typeface="Calibri"/>
              </a:rPr>
              <a:t>Kumar, S., Shovon, A. R., &amp; Deshpande, G. (2023). The robustness of persistent homology of brain networks to data acquisition‐related non‐neural variability in resting state fMRI. Human Brain Mapping, 44(13), 4637-4651.</a:t>
            </a:r>
          </a:p>
        </p:txBody>
      </p:sp>
      <p:sp>
        <p:nvSpPr>
          <p:cNvPr id="6" name="Rectangle 5">
            <a:extLst>
              <a:ext uri="{FF2B5EF4-FFF2-40B4-BE49-F238E27FC236}">
                <a16:creationId xmlns:a16="http://schemas.microsoft.com/office/drawing/2014/main" id="{CE5F0FE4-4C5B-DC16-B979-504FAD14E25F}"/>
              </a:ext>
            </a:extLst>
          </p:cNvPr>
          <p:cNvSpPr/>
          <p:nvPr/>
        </p:nvSpPr>
        <p:spPr>
          <a:xfrm>
            <a:off x="7430101" y="3427023"/>
            <a:ext cx="4439168" cy="257036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AA713AEC-0883-9DA1-F4CF-526D9BC6BA52}"/>
              </a:ext>
            </a:extLst>
          </p:cNvPr>
          <p:cNvPicPr>
            <a:picLocks noChangeAspect="1"/>
          </p:cNvPicPr>
          <p:nvPr/>
        </p:nvPicPr>
        <p:blipFill>
          <a:blip r:embed="rId4"/>
          <a:stretch>
            <a:fillRect/>
          </a:stretch>
        </p:blipFill>
        <p:spPr>
          <a:xfrm>
            <a:off x="9899972" y="-4530"/>
            <a:ext cx="2292438" cy="427863"/>
          </a:xfrm>
          <a:prstGeom prst="rect">
            <a:avLst/>
          </a:prstGeom>
        </p:spPr>
      </p:pic>
    </p:spTree>
    <p:extLst>
      <p:ext uri="{BB962C8B-B14F-4D97-AF65-F5344CB8AC3E}">
        <p14:creationId xmlns:p14="http://schemas.microsoft.com/office/powerpoint/2010/main" val="400788998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32EF97-AFA4-EC84-45D1-EE5739FEE762}"/>
              </a:ext>
            </a:extLst>
          </p:cNvPr>
          <p:cNvSpPr>
            <a:spLocks noGrp="1"/>
          </p:cNvSpPr>
          <p:nvPr>
            <p:ph type="title"/>
          </p:nvPr>
        </p:nvSpPr>
        <p:spPr/>
        <p:txBody>
          <a:bodyPr/>
          <a:lstStyle/>
          <a:p>
            <a:r>
              <a:rPr lang="en-US">
                <a:latin typeface="Arial"/>
                <a:cs typeface="Arial"/>
              </a:rPr>
              <a:t>Brain networks as graph applications</a:t>
            </a:r>
            <a:endParaRPr lang="en-US"/>
          </a:p>
        </p:txBody>
      </p:sp>
      <p:pic>
        <p:nvPicPr>
          <p:cNvPr id="4" name="Picture 3" descr="A diagram of a brain&#10;&#10;Description automatically generated">
            <a:extLst>
              <a:ext uri="{FF2B5EF4-FFF2-40B4-BE49-F238E27FC236}">
                <a16:creationId xmlns:a16="http://schemas.microsoft.com/office/drawing/2014/main" id="{E2F46EA3-18A6-9713-BA36-BFE73CE31A13}"/>
              </a:ext>
            </a:extLst>
          </p:cNvPr>
          <p:cNvPicPr>
            <a:picLocks noChangeAspect="1"/>
          </p:cNvPicPr>
          <p:nvPr/>
        </p:nvPicPr>
        <p:blipFill>
          <a:blip r:embed="rId2"/>
          <a:stretch>
            <a:fillRect/>
          </a:stretch>
        </p:blipFill>
        <p:spPr>
          <a:xfrm>
            <a:off x="574508" y="1831808"/>
            <a:ext cx="3422985" cy="3204410"/>
          </a:xfrm>
          <a:prstGeom prst="rect">
            <a:avLst/>
          </a:prstGeom>
        </p:spPr>
      </p:pic>
      <p:pic>
        <p:nvPicPr>
          <p:cNvPr id="5" name="Picture 4">
            <a:extLst>
              <a:ext uri="{FF2B5EF4-FFF2-40B4-BE49-F238E27FC236}">
                <a16:creationId xmlns:a16="http://schemas.microsoft.com/office/drawing/2014/main" id="{E3504198-F4A4-5B1A-77C1-321B93238E1D}"/>
              </a:ext>
            </a:extLst>
          </p:cNvPr>
          <p:cNvPicPr>
            <a:picLocks noChangeAspect="1"/>
          </p:cNvPicPr>
          <p:nvPr/>
        </p:nvPicPr>
        <p:blipFill>
          <a:blip r:embed="rId3"/>
          <a:stretch>
            <a:fillRect/>
          </a:stretch>
        </p:blipFill>
        <p:spPr>
          <a:xfrm>
            <a:off x="4299033" y="916656"/>
            <a:ext cx="7323723" cy="5024688"/>
          </a:xfrm>
          <a:prstGeom prst="rect">
            <a:avLst/>
          </a:prstGeom>
        </p:spPr>
      </p:pic>
      <p:sp>
        <p:nvSpPr>
          <p:cNvPr id="7" name="TextBox 6">
            <a:extLst>
              <a:ext uri="{FF2B5EF4-FFF2-40B4-BE49-F238E27FC236}">
                <a16:creationId xmlns:a16="http://schemas.microsoft.com/office/drawing/2014/main" id="{A44BD2BA-3151-F500-4B77-A9AA2B71CBE5}"/>
              </a:ext>
            </a:extLst>
          </p:cNvPr>
          <p:cNvSpPr txBox="1"/>
          <p:nvPr/>
        </p:nvSpPr>
        <p:spPr>
          <a:xfrm>
            <a:off x="658585" y="6629158"/>
            <a:ext cx="10131425" cy="215444"/>
          </a:xfrm>
          <a:prstGeom prst="rect">
            <a:avLst/>
          </a:prstGeom>
          <a:noFill/>
        </p:spPr>
        <p:txBody>
          <a:bodyPr wrap="square" lIns="91440" tIns="45720" rIns="91440" bIns="45720" rtlCol="0" anchor="t">
            <a:spAutoFit/>
          </a:bodyPr>
          <a:lstStyle>
            <a:defPPr>
              <a:defRPr lang="en-US"/>
            </a:defPPr>
            <a:lvl1pPr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marL="171450" indent="-171450">
              <a:buFont typeface="Arial"/>
              <a:buChar char="•"/>
            </a:pPr>
            <a:r>
              <a:rPr lang="en-US" sz="800">
                <a:cs typeface="Calibri"/>
              </a:rPr>
              <a:t>Kumar, S., Shovon, A. R., &amp; Deshpande, G. (2023). The robustness of persistent homology of brain networks to data acquisition‐related non‐neural variability in resting state fMRI. Human Brain Mapping, 44(13), 4637-4651.</a:t>
            </a:r>
          </a:p>
        </p:txBody>
      </p:sp>
      <p:pic>
        <p:nvPicPr>
          <p:cNvPr id="6" name="Picture 5">
            <a:extLst>
              <a:ext uri="{FF2B5EF4-FFF2-40B4-BE49-F238E27FC236}">
                <a16:creationId xmlns:a16="http://schemas.microsoft.com/office/drawing/2014/main" id="{D125C530-0691-526C-31B2-2861FACBB2F9}"/>
              </a:ext>
            </a:extLst>
          </p:cNvPr>
          <p:cNvPicPr>
            <a:picLocks noChangeAspect="1"/>
          </p:cNvPicPr>
          <p:nvPr/>
        </p:nvPicPr>
        <p:blipFill>
          <a:blip r:embed="rId4"/>
          <a:stretch>
            <a:fillRect/>
          </a:stretch>
        </p:blipFill>
        <p:spPr>
          <a:xfrm>
            <a:off x="9899972" y="-4530"/>
            <a:ext cx="2292438" cy="427863"/>
          </a:xfrm>
          <a:prstGeom prst="rect">
            <a:avLst/>
          </a:prstGeom>
        </p:spPr>
      </p:pic>
    </p:spTree>
    <p:extLst>
      <p:ext uri="{BB962C8B-B14F-4D97-AF65-F5344CB8AC3E}">
        <p14:creationId xmlns:p14="http://schemas.microsoft.com/office/powerpoint/2010/main" val="192329524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32EF97-AFA4-EC84-45D1-EE5739FEE762}"/>
              </a:ext>
            </a:extLst>
          </p:cNvPr>
          <p:cNvSpPr>
            <a:spLocks noGrp="1"/>
          </p:cNvSpPr>
          <p:nvPr>
            <p:ph type="title"/>
          </p:nvPr>
        </p:nvSpPr>
        <p:spPr/>
        <p:txBody>
          <a:bodyPr/>
          <a:lstStyle/>
          <a:p>
            <a:r>
              <a:rPr lang="en-US">
                <a:latin typeface="Arial"/>
                <a:cs typeface="Arial"/>
              </a:rPr>
              <a:t>Brain networks as graph applications</a:t>
            </a:r>
            <a:endParaRPr lang="en-US"/>
          </a:p>
        </p:txBody>
      </p:sp>
      <p:pic>
        <p:nvPicPr>
          <p:cNvPr id="4" name="Picture 3" descr="A diagram of a brain&#10;&#10;Description automatically generated">
            <a:extLst>
              <a:ext uri="{FF2B5EF4-FFF2-40B4-BE49-F238E27FC236}">
                <a16:creationId xmlns:a16="http://schemas.microsoft.com/office/drawing/2014/main" id="{E2F46EA3-18A6-9713-BA36-BFE73CE31A13}"/>
              </a:ext>
            </a:extLst>
          </p:cNvPr>
          <p:cNvPicPr>
            <a:picLocks noChangeAspect="1"/>
          </p:cNvPicPr>
          <p:nvPr/>
        </p:nvPicPr>
        <p:blipFill>
          <a:blip r:embed="rId2"/>
          <a:stretch>
            <a:fillRect/>
          </a:stretch>
        </p:blipFill>
        <p:spPr>
          <a:xfrm>
            <a:off x="574508" y="1831808"/>
            <a:ext cx="3422985" cy="3204410"/>
          </a:xfrm>
          <a:prstGeom prst="rect">
            <a:avLst/>
          </a:prstGeom>
        </p:spPr>
      </p:pic>
      <p:pic>
        <p:nvPicPr>
          <p:cNvPr id="5" name="Picture 4">
            <a:extLst>
              <a:ext uri="{FF2B5EF4-FFF2-40B4-BE49-F238E27FC236}">
                <a16:creationId xmlns:a16="http://schemas.microsoft.com/office/drawing/2014/main" id="{E3504198-F4A4-5B1A-77C1-321B93238E1D}"/>
              </a:ext>
            </a:extLst>
          </p:cNvPr>
          <p:cNvPicPr>
            <a:picLocks noChangeAspect="1"/>
          </p:cNvPicPr>
          <p:nvPr/>
        </p:nvPicPr>
        <p:blipFill>
          <a:blip r:embed="rId3">
            <a:alphaModFix amt="11000"/>
          </a:blip>
          <a:stretch>
            <a:fillRect/>
          </a:stretch>
        </p:blipFill>
        <p:spPr>
          <a:xfrm>
            <a:off x="4299033" y="916656"/>
            <a:ext cx="7323723" cy="5024688"/>
          </a:xfrm>
          <a:prstGeom prst="rect">
            <a:avLst/>
          </a:prstGeom>
        </p:spPr>
      </p:pic>
      <p:sp>
        <p:nvSpPr>
          <p:cNvPr id="7" name="TextBox 6">
            <a:extLst>
              <a:ext uri="{FF2B5EF4-FFF2-40B4-BE49-F238E27FC236}">
                <a16:creationId xmlns:a16="http://schemas.microsoft.com/office/drawing/2014/main" id="{A44BD2BA-3151-F500-4B77-A9AA2B71CBE5}"/>
              </a:ext>
            </a:extLst>
          </p:cNvPr>
          <p:cNvSpPr txBox="1"/>
          <p:nvPr/>
        </p:nvSpPr>
        <p:spPr>
          <a:xfrm>
            <a:off x="658585" y="6629158"/>
            <a:ext cx="10131425" cy="215444"/>
          </a:xfrm>
          <a:prstGeom prst="rect">
            <a:avLst/>
          </a:prstGeom>
          <a:noFill/>
        </p:spPr>
        <p:txBody>
          <a:bodyPr wrap="square" lIns="91440" tIns="45720" rIns="91440" bIns="45720" rtlCol="0" anchor="t">
            <a:spAutoFit/>
          </a:bodyPr>
          <a:lstStyle>
            <a:defPPr>
              <a:defRPr lang="en-US"/>
            </a:defPPr>
            <a:lvl1pPr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marL="171450" indent="-171450">
              <a:buFont typeface="Arial"/>
              <a:buChar char="•"/>
            </a:pPr>
            <a:r>
              <a:rPr lang="en-US" sz="800">
                <a:cs typeface="Calibri"/>
              </a:rPr>
              <a:t>Kumar, S., Shovon, A. R., &amp; Deshpande, G. (2023). The robustness of persistent homology of brain networks to data acquisition‐related non‐neural variability in resting state fMRI. Human Brain Mapping, 44(13), 4637-4651.</a:t>
            </a:r>
          </a:p>
        </p:txBody>
      </p:sp>
      <p:sp>
        <p:nvSpPr>
          <p:cNvPr id="8" name="Rectangle: Rounded Corners 7">
            <a:extLst>
              <a:ext uri="{FF2B5EF4-FFF2-40B4-BE49-F238E27FC236}">
                <a16:creationId xmlns:a16="http://schemas.microsoft.com/office/drawing/2014/main" id="{2EACA7C6-64FD-D997-85A7-F8FE71365502}"/>
              </a:ext>
            </a:extLst>
          </p:cNvPr>
          <p:cNvSpPr/>
          <p:nvPr/>
        </p:nvSpPr>
        <p:spPr>
          <a:xfrm>
            <a:off x="4472841" y="2969722"/>
            <a:ext cx="6978804" cy="98502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t>Two thresholds yield graphs of completely different topologies!</a:t>
            </a:r>
          </a:p>
        </p:txBody>
      </p:sp>
      <p:pic>
        <p:nvPicPr>
          <p:cNvPr id="6" name="Picture 5">
            <a:extLst>
              <a:ext uri="{FF2B5EF4-FFF2-40B4-BE49-F238E27FC236}">
                <a16:creationId xmlns:a16="http://schemas.microsoft.com/office/drawing/2014/main" id="{C50F0800-DB0F-4113-E594-BC0BE5CCD9B5}"/>
              </a:ext>
            </a:extLst>
          </p:cNvPr>
          <p:cNvPicPr>
            <a:picLocks noChangeAspect="1"/>
          </p:cNvPicPr>
          <p:nvPr/>
        </p:nvPicPr>
        <p:blipFill>
          <a:blip r:embed="rId4"/>
          <a:stretch>
            <a:fillRect/>
          </a:stretch>
        </p:blipFill>
        <p:spPr>
          <a:xfrm>
            <a:off x="9899972" y="-4530"/>
            <a:ext cx="2292438" cy="427863"/>
          </a:xfrm>
          <a:prstGeom prst="rect">
            <a:avLst/>
          </a:prstGeom>
        </p:spPr>
      </p:pic>
    </p:spTree>
    <p:extLst>
      <p:ext uri="{BB962C8B-B14F-4D97-AF65-F5344CB8AC3E}">
        <p14:creationId xmlns:p14="http://schemas.microsoft.com/office/powerpoint/2010/main" val="1699078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90D0DA-7950-6A7E-6F5D-4423FCEE8778}"/>
              </a:ext>
            </a:extLst>
          </p:cNvPr>
          <p:cNvSpPr>
            <a:spLocks noGrp="1"/>
          </p:cNvSpPr>
          <p:nvPr>
            <p:ph type="title"/>
          </p:nvPr>
        </p:nvSpPr>
        <p:spPr/>
        <p:txBody>
          <a:bodyPr/>
          <a:lstStyle/>
          <a:p>
            <a:r>
              <a:rPr lang="en-US">
                <a:latin typeface="Arial"/>
                <a:cs typeface="Arial"/>
              </a:rPr>
              <a:t>Roadmap</a:t>
            </a:r>
            <a:endParaRPr lang="en-US"/>
          </a:p>
        </p:txBody>
      </p:sp>
      <p:sp>
        <p:nvSpPr>
          <p:cNvPr id="3" name="Content Placeholder 2">
            <a:extLst>
              <a:ext uri="{FF2B5EF4-FFF2-40B4-BE49-F238E27FC236}">
                <a16:creationId xmlns:a16="http://schemas.microsoft.com/office/drawing/2014/main" id="{9687BD75-CE91-4CD5-14F1-181FF1F911A0}"/>
              </a:ext>
            </a:extLst>
          </p:cNvPr>
          <p:cNvSpPr>
            <a:spLocks noGrp="1"/>
          </p:cNvSpPr>
          <p:nvPr>
            <p:ph idx="1"/>
          </p:nvPr>
        </p:nvSpPr>
        <p:spPr>
          <a:xfrm>
            <a:off x="571500" y="1437126"/>
            <a:ext cx="11049000" cy="5342837"/>
          </a:xfrm>
        </p:spPr>
        <p:txBody>
          <a:bodyPr vert="horz" lIns="0" tIns="0" rIns="0" bIns="0" rtlCol="0" anchor="t">
            <a:normAutofit/>
          </a:bodyPr>
          <a:lstStyle/>
          <a:p>
            <a:pPr marL="457200" indent="-457200">
              <a:buAutoNum type="arabicPeriod"/>
            </a:pPr>
            <a:r>
              <a:rPr lang="en-US">
                <a:solidFill>
                  <a:srgbClr val="001E62"/>
                </a:solidFill>
                <a:latin typeface="Arial"/>
                <a:cs typeface="Arial"/>
              </a:rPr>
              <a:t>Introduction and motivation</a:t>
            </a:r>
            <a:endParaRPr lang="en-US">
              <a:solidFill>
                <a:srgbClr val="001E62"/>
              </a:solidFill>
              <a:cs typeface="Arial" panose="020B0604020202020204" pitchFamily="34" charset="0"/>
            </a:endParaRPr>
          </a:p>
          <a:p>
            <a:pPr marL="457200" indent="-457200">
              <a:buAutoNum type="arabicPeriod"/>
            </a:pPr>
            <a:r>
              <a:rPr lang="en-US">
                <a:solidFill>
                  <a:schemeClr val="tx2"/>
                </a:solidFill>
                <a:latin typeface="Arial"/>
                <a:cs typeface="Arial"/>
              </a:rPr>
              <a:t>Background</a:t>
            </a:r>
            <a:endParaRPr lang="en-US">
              <a:solidFill>
                <a:schemeClr val="tx2"/>
              </a:solidFill>
              <a:cs typeface="Arial" panose="020B0604020202020204" pitchFamily="34" charset="0"/>
            </a:endParaRPr>
          </a:p>
          <a:p>
            <a:pPr marL="457200" indent="-457200">
              <a:buAutoNum type="arabicPeriod"/>
            </a:pPr>
            <a:r>
              <a:rPr lang="en-US">
                <a:solidFill>
                  <a:schemeClr val="tx2"/>
                </a:solidFill>
                <a:latin typeface="Arial"/>
                <a:cs typeface="Arial"/>
              </a:rPr>
              <a:t>Enabling declarative analytics on heterogenous System</a:t>
            </a:r>
            <a:endParaRPr lang="en-US">
              <a:solidFill>
                <a:schemeClr val="tx2"/>
              </a:solidFill>
              <a:cs typeface="Arial" panose="020B0604020202020204" pitchFamily="34" charset="0"/>
            </a:endParaRPr>
          </a:p>
          <a:p>
            <a:pPr marL="1092200" lvl="1" indent="-457200">
              <a:buFontTx/>
              <a:buAutoNum type="alphaLcPeriod"/>
            </a:pPr>
            <a:r>
              <a:rPr lang="en-US">
                <a:solidFill>
                  <a:schemeClr val="tx2"/>
                </a:solidFill>
                <a:latin typeface="Arial"/>
                <a:cs typeface="Arial"/>
              </a:rPr>
              <a:t>Off-the-shelf implementations (Accomplished)</a:t>
            </a:r>
          </a:p>
          <a:p>
            <a:pPr marL="1092200" lvl="1" indent="-457200">
              <a:buFontTx/>
              <a:buAutoNum type="alphaLcPeriod"/>
            </a:pPr>
            <a:r>
              <a:rPr lang="en-US">
                <a:solidFill>
                  <a:schemeClr val="tx2"/>
                </a:solidFill>
                <a:latin typeface="Arial"/>
                <a:cs typeface="Arial"/>
              </a:rPr>
              <a:t>Hash table on GPU (Accomplished)</a:t>
            </a:r>
            <a:endParaRPr lang="en-US">
              <a:solidFill>
                <a:schemeClr val="tx2"/>
              </a:solidFill>
              <a:cs typeface="Arial" panose="020B0604020202020204" pitchFamily="34" charset="0"/>
            </a:endParaRPr>
          </a:p>
          <a:p>
            <a:pPr marL="1092200" lvl="1" indent="-457200">
              <a:buFontTx/>
              <a:buAutoNum type="alphaLcPeriod"/>
            </a:pPr>
            <a:r>
              <a:rPr lang="en-US">
                <a:solidFill>
                  <a:schemeClr val="tx2"/>
                </a:solidFill>
                <a:latin typeface="Arial"/>
                <a:cs typeface="Arial"/>
              </a:rPr>
              <a:t>Hash Join (Accomplished)</a:t>
            </a:r>
          </a:p>
          <a:p>
            <a:pPr marL="1092200" lvl="1" indent="-457200">
              <a:buFontTx/>
              <a:buAutoNum type="alphaLcPeriod"/>
            </a:pPr>
            <a:r>
              <a:rPr lang="en-US">
                <a:solidFill>
                  <a:schemeClr val="tx2"/>
                </a:solidFill>
                <a:latin typeface="Arial"/>
                <a:cs typeface="Arial"/>
              </a:rPr>
              <a:t>Hash indexed sorted array (Accomplished)</a:t>
            </a:r>
          </a:p>
          <a:p>
            <a:pPr marL="1092200" lvl="1" indent="-457200">
              <a:buFontTx/>
              <a:buAutoNum type="alphaLcPeriod"/>
            </a:pPr>
            <a:r>
              <a:rPr lang="en-US">
                <a:solidFill>
                  <a:schemeClr val="tx2"/>
                </a:solidFill>
                <a:latin typeface="Arial"/>
                <a:cs typeface="Arial"/>
              </a:rPr>
              <a:t>Multi-node multi-GPU implementation (Current focus)</a:t>
            </a:r>
            <a:endParaRPr lang="en-US">
              <a:solidFill>
                <a:schemeClr val="tx2"/>
              </a:solidFill>
              <a:cs typeface="Arial"/>
            </a:endParaRPr>
          </a:p>
          <a:p>
            <a:pPr marL="342900" indent="-457200">
              <a:buAutoNum type="arabicPeriod"/>
            </a:pPr>
            <a:r>
              <a:rPr lang="en-US">
                <a:solidFill>
                  <a:schemeClr val="tx2"/>
                </a:solidFill>
                <a:latin typeface="Arial"/>
                <a:cs typeface="Arial"/>
              </a:rPr>
              <a:t>Exploration of declarative scientific analytics</a:t>
            </a:r>
          </a:p>
          <a:p>
            <a:pPr marL="977900" lvl="1" indent="-457200">
              <a:buFontTx/>
              <a:buAutoNum type="alphaLcPeriod"/>
            </a:pPr>
            <a:r>
              <a:rPr lang="en-US" b="1">
                <a:solidFill>
                  <a:srgbClr val="FF0000"/>
                </a:solidFill>
                <a:latin typeface="Arial"/>
                <a:cs typeface="Arial"/>
              </a:rPr>
              <a:t>Declarative topological data analysis (Accomplished)</a:t>
            </a:r>
            <a:endParaRPr lang="en-US" b="1">
              <a:solidFill>
                <a:srgbClr val="FF0000"/>
              </a:solidFill>
              <a:cs typeface="Arial" panose="020B0604020202020204" pitchFamily="34" charset="0"/>
            </a:endParaRPr>
          </a:p>
          <a:p>
            <a:pPr marL="977900" lvl="1" indent="-457200">
              <a:buFontTx/>
              <a:buAutoNum type="alphaLcPeriod"/>
            </a:pPr>
            <a:r>
              <a:rPr lang="en-US">
                <a:solidFill>
                  <a:schemeClr val="tx2"/>
                </a:solidFill>
                <a:latin typeface="Arial"/>
                <a:cs typeface="Arial"/>
              </a:rPr>
              <a:t>Persistent homology using declarative analytics (Current focus)</a:t>
            </a:r>
            <a:endParaRPr lang="en-US">
              <a:solidFill>
                <a:schemeClr val="tx2"/>
              </a:solidFill>
              <a:cs typeface="Arial" panose="020B0604020202020204" pitchFamily="34" charset="0"/>
            </a:endParaRPr>
          </a:p>
          <a:p>
            <a:pPr marL="342900" indent="-457200">
              <a:buAutoNum type="arabicPeriod"/>
            </a:pPr>
            <a:r>
              <a:rPr lang="en-US">
                <a:solidFill>
                  <a:schemeClr val="tx2"/>
                </a:solidFill>
                <a:latin typeface="Arial"/>
                <a:cs typeface="Arial"/>
              </a:rPr>
              <a:t>Timeline</a:t>
            </a:r>
          </a:p>
          <a:p>
            <a:pPr marL="342900" indent="-457200">
              <a:buAutoNum type="arabicPeriod"/>
            </a:pPr>
            <a:r>
              <a:rPr lang="en-US">
                <a:solidFill>
                  <a:schemeClr val="tx2"/>
                </a:solidFill>
                <a:latin typeface="Arial"/>
                <a:cs typeface="Arial"/>
              </a:rPr>
              <a:t>Conclusion</a:t>
            </a:r>
            <a:endParaRPr lang="en-US">
              <a:solidFill>
                <a:schemeClr val="tx2"/>
              </a:solidFill>
              <a:cs typeface="Arial" panose="020B0604020202020204" pitchFamily="34" charset="0"/>
            </a:endParaRPr>
          </a:p>
          <a:p>
            <a:pPr marL="342900" indent="-342900">
              <a:buAutoNum type="arabicPeriod"/>
            </a:pPr>
            <a:endParaRPr lang="en-US">
              <a:solidFill>
                <a:schemeClr val="tx2"/>
              </a:solidFill>
              <a:latin typeface="Arial"/>
              <a:cs typeface="Arial"/>
            </a:endParaRPr>
          </a:p>
        </p:txBody>
      </p:sp>
    </p:spTree>
    <p:extLst>
      <p:ext uri="{BB962C8B-B14F-4D97-AF65-F5344CB8AC3E}">
        <p14:creationId xmlns:p14="http://schemas.microsoft.com/office/powerpoint/2010/main" val="252621235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E36227A-37D4-10BB-680C-FE23CE6B764C}"/>
              </a:ext>
            </a:extLst>
          </p:cNvPr>
          <p:cNvSpPr>
            <a:spLocks noGrp="1"/>
          </p:cNvSpPr>
          <p:nvPr>
            <p:ph type="title"/>
          </p:nvPr>
        </p:nvSpPr>
        <p:spPr/>
        <p:txBody>
          <a:bodyPr>
            <a:normAutofit fontScale="90000"/>
          </a:bodyPr>
          <a:lstStyle/>
          <a:p>
            <a:r>
              <a:rPr lang="en-US" sz="3900">
                <a:latin typeface="Proxima Nova Rg"/>
              </a:rPr>
              <a:t>Computing Persistent Homology (Point Cloud)</a:t>
            </a:r>
            <a:endParaRPr lang="en-US" sz="3900" b="0">
              <a:latin typeface="Proxima Nova Rg"/>
            </a:endParaRPr>
          </a:p>
        </p:txBody>
      </p:sp>
      <p:pic>
        <p:nvPicPr>
          <p:cNvPr id="6" name="Picture 6" descr="Chart&#10;&#10;Description automatically generated">
            <a:extLst>
              <a:ext uri="{FF2B5EF4-FFF2-40B4-BE49-F238E27FC236}">
                <a16:creationId xmlns:a16="http://schemas.microsoft.com/office/drawing/2014/main" id="{7D0E1BEF-38C3-8496-C31F-1C99D1C9B4C8}"/>
              </a:ext>
            </a:extLst>
          </p:cNvPr>
          <p:cNvPicPr>
            <a:picLocks noGrp="1" noChangeAspect="1"/>
          </p:cNvPicPr>
          <p:nvPr>
            <p:ph idx="1"/>
          </p:nvPr>
        </p:nvPicPr>
        <p:blipFill>
          <a:blip r:embed="rId2"/>
          <a:stretch>
            <a:fillRect/>
          </a:stretch>
        </p:blipFill>
        <p:spPr>
          <a:xfrm>
            <a:off x="1311802" y="1436688"/>
            <a:ext cx="9568395" cy="4491037"/>
          </a:xfrm>
        </p:spPr>
      </p:pic>
      <p:sp>
        <p:nvSpPr>
          <p:cNvPr id="4" name="Slide Number Placeholder 3">
            <a:extLst>
              <a:ext uri="{FF2B5EF4-FFF2-40B4-BE49-F238E27FC236}">
                <a16:creationId xmlns:a16="http://schemas.microsoft.com/office/drawing/2014/main" id="{8324B11D-0048-B8FE-706F-E23EB2723782}"/>
              </a:ext>
            </a:extLst>
          </p:cNvPr>
          <p:cNvSpPr>
            <a:spLocks noGrp="1"/>
          </p:cNvSpPr>
          <p:nvPr>
            <p:ph type="sldNum" sz="quarter" idx="4294967295"/>
          </p:nvPr>
        </p:nvSpPr>
        <p:spPr>
          <a:xfrm>
            <a:off x="11888788" y="569913"/>
            <a:ext cx="303212" cy="365125"/>
          </a:xfrm>
          <a:prstGeom prst="rect">
            <a:avLst/>
          </a:prstGeom>
        </p:spPr>
        <p:txBody>
          <a:bodyPr/>
          <a:lstStyle/>
          <a:p>
            <a:fld id="{54797FC3-DC33-DA47-95F6-F7EB925D69E8}" type="slidenum">
              <a:rPr lang="en-US" smtClean="0"/>
              <a:pPr/>
              <a:t>85</a:t>
            </a:fld>
            <a:endParaRPr lang="en-US"/>
          </a:p>
        </p:txBody>
      </p:sp>
      <p:sp>
        <p:nvSpPr>
          <p:cNvPr id="7" name="Rectangle 6">
            <a:extLst>
              <a:ext uri="{FF2B5EF4-FFF2-40B4-BE49-F238E27FC236}">
                <a16:creationId xmlns:a16="http://schemas.microsoft.com/office/drawing/2014/main" id="{62E16C91-FB54-D9E2-AC70-1DCD59BB05E4}"/>
              </a:ext>
            </a:extLst>
          </p:cNvPr>
          <p:cNvSpPr/>
          <p:nvPr/>
        </p:nvSpPr>
        <p:spPr>
          <a:xfrm>
            <a:off x="3489375" y="1129759"/>
            <a:ext cx="3910705" cy="52380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411DA0BA-29B8-B292-845C-0737E48B1656}"/>
              </a:ext>
            </a:extLst>
          </p:cNvPr>
          <p:cNvSpPr/>
          <p:nvPr/>
        </p:nvSpPr>
        <p:spPr>
          <a:xfrm>
            <a:off x="413105" y="3593925"/>
            <a:ext cx="4774683" cy="27794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6CAE2950-401A-2E0F-720A-8C494F732562}"/>
              </a:ext>
            </a:extLst>
          </p:cNvPr>
          <p:cNvSpPr/>
          <p:nvPr/>
        </p:nvSpPr>
        <p:spPr>
          <a:xfrm>
            <a:off x="7306854" y="1125026"/>
            <a:ext cx="4310257" cy="23509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118E4C50-1563-F442-9E6B-A3AEBEE71C98}"/>
              </a:ext>
            </a:extLst>
          </p:cNvPr>
          <p:cNvSpPr/>
          <p:nvPr/>
        </p:nvSpPr>
        <p:spPr>
          <a:xfrm>
            <a:off x="7904253" y="3955310"/>
            <a:ext cx="3708007" cy="18586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2DF59F4E-E316-993D-BCA9-BD098D5EA437}"/>
              </a:ext>
            </a:extLst>
          </p:cNvPr>
          <p:cNvSpPr/>
          <p:nvPr/>
        </p:nvSpPr>
        <p:spPr>
          <a:xfrm>
            <a:off x="9550258" y="6014130"/>
            <a:ext cx="2379227" cy="1690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8376427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E36227A-37D4-10BB-680C-FE23CE6B764C}"/>
              </a:ext>
            </a:extLst>
          </p:cNvPr>
          <p:cNvSpPr>
            <a:spLocks noGrp="1"/>
          </p:cNvSpPr>
          <p:nvPr>
            <p:ph type="title"/>
          </p:nvPr>
        </p:nvSpPr>
        <p:spPr/>
        <p:txBody>
          <a:bodyPr>
            <a:normAutofit fontScale="90000"/>
          </a:bodyPr>
          <a:lstStyle/>
          <a:p>
            <a:r>
              <a:rPr lang="en-US" sz="3900">
                <a:latin typeface="Proxima Nova Rg"/>
              </a:rPr>
              <a:t>Computing Persistent Homology (Point Cloud)</a:t>
            </a:r>
            <a:endParaRPr lang="en-US" sz="3900"/>
          </a:p>
        </p:txBody>
      </p:sp>
      <p:pic>
        <p:nvPicPr>
          <p:cNvPr id="6" name="Picture 6" descr="Chart&#10;&#10;Description automatically generated">
            <a:extLst>
              <a:ext uri="{FF2B5EF4-FFF2-40B4-BE49-F238E27FC236}">
                <a16:creationId xmlns:a16="http://schemas.microsoft.com/office/drawing/2014/main" id="{7D0E1BEF-38C3-8496-C31F-1C99D1C9B4C8}"/>
              </a:ext>
            </a:extLst>
          </p:cNvPr>
          <p:cNvPicPr>
            <a:picLocks noGrp="1" noChangeAspect="1"/>
          </p:cNvPicPr>
          <p:nvPr>
            <p:ph idx="1"/>
          </p:nvPr>
        </p:nvPicPr>
        <p:blipFill>
          <a:blip r:embed="rId2"/>
          <a:stretch>
            <a:fillRect/>
          </a:stretch>
        </p:blipFill>
        <p:spPr>
          <a:xfrm>
            <a:off x="1311802" y="1436688"/>
            <a:ext cx="9568395" cy="4491037"/>
          </a:xfrm>
        </p:spPr>
      </p:pic>
      <p:sp>
        <p:nvSpPr>
          <p:cNvPr id="4" name="Slide Number Placeholder 3">
            <a:extLst>
              <a:ext uri="{FF2B5EF4-FFF2-40B4-BE49-F238E27FC236}">
                <a16:creationId xmlns:a16="http://schemas.microsoft.com/office/drawing/2014/main" id="{8324B11D-0048-B8FE-706F-E23EB2723782}"/>
              </a:ext>
            </a:extLst>
          </p:cNvPr>
          <p:cNvSpPr>
            <a:spLocks noGrp="1"/>
          </p:cNvSpPr>
          <p:nvPr>
            <p:ph type="sldNum" sz="quarter" idx="4294967295"/>
          </p:nvPr>
        </p:nvSpPr>
        <p:spPr>
          <a:xfrm>
            <a:off x="11888788" y="569913"/>
            <a:ext cx="303212" cy="365125"/>
          </a:xfrm>
          <a:prstGeom prst="rect">
            <a:avLst/>
          </a:prstGeom>
        </p:spPr>
        <p:txBody>
          <a:bodyPr/>
          <a:lstStyle/>
          <a:p>
            <a:fld id="{54797FC3-DC33-DA47-95F6-F7EB925D69E8}" type="slidenum">
              <a:rPr lang="en-US" smtClean="0"/>
              <a:pPr/>
              <a:t>86</a:t>
            </a:fld>
            <a:endParaRPr lang="en-US"/>
          </a:p>
        </p:txBody>
      </p:sp>
      <p:sp>
        <p:nvSpPr>
          <p:cNvPr id="7" name="Rectangle 6">
            <a:extLst>
              <a:ext uri="{FF2B5EF4-FFF2-40B4-BE49-F238E27FC236}">
                <a16:creationId xmlns:a16="http://schemas.microsoft.com/office/drawing/2014/main" id="{62E16C91-FB54-D9E2-AC70-1DCD59BB05E4}"/>
              </a:ext>
            </a:extLst>
          </p:cNvPr>
          <p:cNvSpPr/>
          <p:nvPr/>
        </p:nvSpPr>
        <p:spPr>
          <a:xfrm>
            <a:off x="5669744" y="1130623"/>
            <a:ext cx="6104419" cy="2384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411DA0BA-29B8-B292-845C-0737E48B1656}"/>
              </a:ext>
            </a:extLst>
          </p:cNvPr>
          <p:cNvSpPr/>
          <p:nvPr/>
        </p:nvSpPr>
        <p:spPr>
          <a:xfrm>
            <a:off x="413105" y="3518198"/>
            <a:ext cx="5563759" cy="28504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32367600-4166-056F-9527-37667FD7D6C5}"/>
              </a:ext>
            </a:extLst>
          </p:cNvPr>
          <p:cNvSpPr/>
          <p:nvPr/>
        </p:nvSpPr>
        <p:spPr>
          <a:xfrm>
            <a:off x="1230266" y="3875716"/>
            <a:ext cx="6104419" cy="2384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9B29D517-55BB-1D51-0094-32AB00F1D5CF}"/>
              </a:ext>
            </a:extLst>
          </p:cNvPr>
          <p:cNvSpPr/>
          <p:nvPr/>
        </p:nvSpPr>
        <p:spPr>
          <a:xfrm>
            <a:off x="8893974" y="3430822"/>
            <a:ext cx="2714128" cy="2384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4067A434-927F-103A-12C4-09DBB7AAC217}"/>
              </a:ext>
            </a:extLst>
          </p:cNvPr>
          <p:cNvSpPr/>
          <p:nvPr/>
        </p:nvSpPr>
        <p:spPr>
          <a:xfrm>
            <a:off x="9616998" y="5986597"/>
            <a:ext cx="2157165" cy="1879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6855154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E36227A-37D4-10BB-680C-FE23CE6B764C}"/>
              </a:ext>
            </a:extLst>
          </p:cNvPr>
          <p:cNvSpPr>
            <a:spLocks noGrp="1"/>
          </p:cNvSpPr>
          <p:nvPr>
            <p:ph type="title"/>
          </p:nvPr>
        </p:nvSpPr>
        <p:spPr/>
        <p:txBody>
          <a:bodyPr>
            <a:normAutofit fontScale="90000"/>
          </a:bodyPr>
          <a:lstStyle/>
          <a:p>
            <a:r>
              <a:rPr lang="en-US" sz="3900">
                <a:latin typeface="Proxima Nova Rg"/>
              </a:rPr>
              <a:t>Computing Persistent Homology (Point Cloud)</a:t>
            </a:r>
            <a:endParaRPr lang="en-US" sz="3900" b="0">
              <a:latin typeface="Proxima Nova Rg"/>
            </a:endParaRPr>
          </a:p>
        </p:txBody>
      </p:sp>
      <p:pic>
        <p:nvPicPr>
          <p:cNvPr id="6" name="Picture 6" descr="Chart&#10;&#10;Description automatically generated">
            <a:extLst>
              <a:ext uri="{FF2B5EF4-FFF2-40B4-BE49-F238E27FC236}">
                <a16:creationId xmlns:a16="http://schemas.microsoft.com/office/drawing/2014/main" id="{7D0E1BEF-38C3-8496-C31F-1C99D1C9B4C8}"/>
              </a:ext>
            </a:extLst>
          </p:cNvPr>
          <p:cNvPicPr>
            <a:picLocks noGrp="1" noChangeAspect="1"/>
          </p:cNvPicPr>
          <p:nvPr>
            <p:ph idx="1"/>
          </p:nvPr>
        </p:nvPicPr>
        <p:blipFill>
          <a:blip r:embed="rId2"/>
          <a:stretch>
            <a:fillRect/>
          </a:stretch>
        </p:blipFill>
        <p:spPr>
          <a:xfrm>
            <a:off x="1311802" y="1436688"/>
            <a:ext cx="9568395" cy="4491037"/>
          </a:xfrm>
        </p:spPr>
      </p:pic>
      <p:sp>
        <p:nvSpPr>
          <p:cNvPr id="4" name="Slide Number Placeholder 3">
            <a:extLst>
              <a:ext uri="{FF2B5EF4-FFF2-40B4-BE49-F238E27FC236}">
                <a16:creationId xmlns:a16="http://schemas.microsoft.com/office/drawing/2014/main" id="{8324B11D-0048-B8FE-706F-E23EB2723782}"/>
              </a:ext>
            </a:extLst>
          </p:cNvPr>
          <p:cNvSpPr>
            <a:spLocks noGrp="1"/>
          </p:cNvSpPr>
          <p:nvPr>
            <p:ph type="sldNum" sz="quarter" idx="4294967295"/>
          </p:nvPr>
        </p:nvSpPr>
        <p:spPr>
          <a:xfrm>
            <a:off x="11888788" y="569913"/>
            <a:ext cx="303212" cy="365125"/>
          </a:xfrm>
          <a:prstGeom prst="rect">
            <a:avLst/>
          </a:prstGeom>
        </p:spPr>
        <p:txBody>
          <a:bodyPr/>
          <a:lstStyle/>
          <a:p>
            <a:fld id="{54797FC3-DC33-DA47-95F6-F7EB925D69E8}" type="slidenum">
              <a:rPr lang="en-US" smtClean="0"/>
              <a:pPr/>
              <a:t>87</a:t>
            </a:fld>
            <a:endParaRPr lang="en-US"/>
          </a:p>
        </p:txBody>
      </p:sp>
      <p:sp>
        <p:nvSpPr>
          <p:cNvPr id="7" name="Rectangle 6">
            <a:extLst>
              <a:ext uri="{FF2B5EF4-FFF2-40B4-BE49-F238E27FC236}">
                <a16:creationId xmlns:a16="http://schemas.microsoft.com/office/drawing/2014/main" id="{62E16C91-FB54-D9E2-AC70-1DCD59BB05E4}"/>
              </a:ext>
            </a:extLst>
          </p:cNvPr>
          <p:cNvSpPr/>
          <p:nvPr/>
        </p:nvSpPr>
        <p:spPr>
          <a:xfrm>
            <a:off x="8371962" y="1130623"/>
            <a:ext cx="3403065" cy="23837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411DA0BA-29B8-B292-845C-0737E48B1656}"/>
              </a:ext>
            </a:extLst>
          </p:cNvPr>
          <p:cNvSpPr/>
          <p:nvPr/>
        </p:nvSpPr>
        <p:spPr>
          <a:xfrm>
            <a:off x="413105" y="3527664"/>
            <a:ext cx="7020778" cy="28409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41E978A4-59D4-FC80-3C20-5F962A411EB8}"/>
              </a:ext>
            </a:extLst>
          </p:cNvPr>
          <p:cNvSpPr/>
          <p:nvPr/>
        </p:nvSpPr>
        <p:spPr>
          <a:xfrm>
            <a:off x="9551510" y="4012969"/>
            <a:ext cx="2057746" cy="18066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93FE6CA-0F61-DA1F-3B4D-779788D8C224}"/>
              </a:ext>
            </a:extLst>
          </p:cNvPr>
          <p:cNvSpPr/>
          <p:nvPr/>
        </p:nvSpPr>
        <p:spPr>
          <a:xfrm>
            <a:off x="10055069" y="5986597"/>
            <a:ext cx="1615834" cy="2210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8355594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E36227A-37D4-10BB-680C-FE23CE6B764C}"/>
              </a:ext>
            </a:extLst>
          </p:cNvPr>
          <p:cNvSpPr>
            <a:spLocks noGrp="1"/>
          </p:cNvSpPr>
          <p:nvPr>
            <p:ph type="title"/>
          </p:nvPr>
        </p:nvSpPr>
        <p:spPr/>
        <p:txBody>
          <a:bodyPr>
            <a:normAutofit fontScale="90000"/>
          </a:bodyPr>
          <a:lstStyle/>
          <a:p>
            <a:r>
              <a:rPr lang="en-US" sz="3900">
                <a:latin typeface="Proxima Nova Rg"/>
              </a:rPr>
              <a:t>Computing Persistent Homology (Point Cloud)</a:t>
            </a:r>
            <a:endParaRPr lang="en-US" sz="3900" b="0">
              <a:latin typeface="Proxima Nova Rg"/>
            </a:endParaRPr>
          </a:p>
        </p:txBody>
      </p:sp>
      <p:pic>
        <p:nvPicPr>
          <p:cNvPr id="6" name="Picture 6" descr="Chart&#10;&#10;Description automatically generated">
            <a:extLst>
              <a:ext uri="{FF2B5EF4-FFF2-40B4-BE49-F238E27FC236}">
                <a16:creationId xmlns:a16="http://schemas.microsoft.com/office/drawing/2014/main" id="{7D0E1BEF-38C3-8496-C31F-1C99D1C9B4C8}"/>
              </a:ext>
            </a:extLst>
          </p:cNvPr>
          <p:cNvPicPr>
            <a:picLocks noGrp="1" noChangeAspect="1"/>
          </p:cNvPicPr>
          <p:nvPr>
            <p:ph idx="1"/>
          </p:nvPr>
        </p:nvPicPr>
        <p:blipFill>
          <a:blip r:embed="rId2"/>
          <a:stretch>
            <a:fillRect/>
          </a:stretch>
        </p:blipFill>
        <p:spPr>
          <a:xfrm>
            <a:off x="1311802" y="1436688"/>
            <a:ext cx="9568395" cy="4491037"/>
          </a:xfrm>
        </p:spPr>
      </p:pic>
      <p:sp>
        <p:nvSpPr>
          <p:cNvPr id="4" name="Slide Number Placeholder 3">
            <a:extLst>
              <a:ext uri="{FF2B5EF4-FFF2-40B4-BE49-F238E27FC236}">
                <a16:creationId xmlns:a16="http://schemas.microsoft.com/office/drawing/2014/main" id="{8324B11D-0048-B8FE-706F-E23EB2723782}"/>
              </a:ext>
            </a:extLst>
          </p:cNvPr>
          <p:cNvSpPr>
            <a:spLocks noGrp="1"/>
          </p:cNvSpPr>
          <p:nvPr>
            <p:ph type="sldNum" sz="quarter" idx="4294967295"/>
          </p:nvPr>
        </p:nvSpPr>
        <p:spPr>
          <a:xfrm>
            <a:off x="11888788" y="569913"/>
            <a:ext cx="303212" cy="365125"/>
          </a:xfrm>
          <a:prstGeom prst="rect">
            <a:avLst/>
          </a:prstGeom>
        </p:spPr>
        <p:txBody>
          <a:bodyPr/>
          <a:lstStyle/>
          <a:p>
            <a:fld id="{54797FC3-DC33-DA47-95F6-F7EB925D69E8}" type="slidenum">
              <a:rPr lang="en-US" smtClean="0"/>
              <a:pPr/>
              <a:t>88</a:t>
            </a:fld>
            <a:endParaRPr lang="en-US"/>
          </a:p>
        </p:txBody>
      </p:sp>
      <p:sp>
        <p:nvSpPr>
          <p:cNvPr id="7" name="Rectangle 6">
            <a:extLst>
              <a:ext uri="{FF2B5EF4-FFF2-40B4-BE49-F238E27FC236}">
                <a16:creationId xmlns:a16="http://schemas.microsoft.com/office/drawing/2014/main" id="{62E16C91-FB54-D9E2-AC70-1DCD59BB05E4}"/>
              </a:ext>
            </a:extLst>
          </p:cNvPr>
          <p:cNvSpPr/>
          <p:nvPr/>
        </p:nvSpPr>
        <p:spPr>
          <a:xfrm>
            <a:off x="9816203" y="4611982"/>
            <a:ext cx="1793465" cy="11555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411DA0BA-29B8-B292-845C-0737E48B1656}"/>
              </a:ext>
            </a:extLst>
          </p:cNvPr>
          <p:cNvSpPr/>
          <p:nvPr/>
        </p:nvSpPr>
        <p:spPr>
          <a:xfrm>
            <a:off x="413105" y="3546596"/>
            <a:ext cx="7068108" cy="28220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C0560572-DEF6-D732-44E7-7C45976F52DB}"/>
              </a:ext>
            </a:extLst>
          </p:cNvPr>
          <p:cNvSpPr/>
          <p:nvPr/>
        </p:nvSpPr>
        <p:spPr>
          <a:xfrm>
            <a:off x="10561491" y="5940587"/>
            <a:ext cx="1435983" cy="2576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0425743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E36227A-37D4-10BB-680C-FE23CE6B764C}"/>
              </a:ext>
            </a:extLst>
          </p:cNvPr>
          <p:cNvSpPr>
            <a:spLocks noGrp="1"/>
          </p:cNvSpPr>
          <p:nvPr>
            <p:ph type="title"/>
          </p:nvPr>
        </p:nvSpPr>
        <p:spPr/>
        <p:txBody>
          <a:bodyPr>
            <a:normAutofit fontScale="90000"/>
          </a:bodyPr>
          <a:lstStyle/>
          <a:p>
            <a:r>
              <a:rPr lang="en-US" sz="3900">
                <a:latin typeface="Proxima Nova Rg"/>
              </a:rPr>
              <a:t>Computing Persistent Homology (Point Cloud)</a:t>
            </a:r>
            <a:endParaRPr lang="en-US" sz="3900" b="0">
              <a:latin typeface="Proxima Nova Rg"/>
            </a:endParaRPr>
          </a:p>
        </p:txBody>
      </p:sp>
      <p:pic>
        <p:nvPicPr>
          <p:cNvPr id="6" name="Picture 6" descr="Chart&#10;&#10;Description automatically generated">
            <a:extLst>
              <a:ext uri="{FF2B5EF4-FFF2-40B4-BE49-F238E27FC236}">
                <a16:creationId xmlns:a16="http://schemas.microsoft.com/office/drawing/2014/main" id="{7D0E1BEF-38C3-8496-C31F-1C99D1C9B4C8}"/>
              </a:ext>
            </a:extLst>
          </p:cNvPr>
          <p:cNvPicPr>
            <a:picLocks noGrp="1" noChangeAspect="1"/>
          </p:cNvPicPr>
          <p:nvPr>
            <p:ph idx="1"/>
          </p:nvPr>
        </p:nvPicPr>
        <p:blipFill>
          <a:blip r:embed="rId2"/>
          <a:stretch>
            <a:fillRect/>
          </a:stretch>
        </p:blipFill>
        <p:spPr>
          <a:xfrm>
            <a:off x="1311802" y="1436688"/>
            <a:ext cx="9568395" cy="4491037"/>
          </a:xfrm>
        </p:spPr>
      </p:pic>
      <p:sp>
        <p:nvSpPr>
          <p:cNvPr id="4" name="Slide Number Placeholder 3">
            <a:extLst>
              <a:ext uri="{FF2B5EF4-FFF2-40B4-BE49-F238E27FC236}">
                <a16:creationId xmlns:a16="http://schemas.microsoft.com/office/drawing/2014/main" id="{8324B11D-0048-B8FE-706F-E23EB2723782}"/>
              </a:ext>
            </a:extLst>
          </p:cNvPr>
          <p:cNvSpPr>
            <a:spLocks noGrp="1"/>
          </p:cNvSpPr>
          <p:nvPr>
            <p:ph type="sldNum" sz="quarter" idx="4294967295"/>
          </p:nvPr>
        </p:nvSpPr>
        <p:spPr>
          <a:xfrm>
            <a:off x="11888788" y="569913"/>
            <a:ext cx="303212" cy="365125"/>
          </a:xfrm>
          <a:prstGeom prst="rect">
            <a:avLst/>
          </a:prstGeom>
        </p:spPr>
        <p:txBody>
          <a:bodyPr/>
          <a:lstStyle/>
          <a:p>
            <a:fld id="{54797FC3-DC33-DA47-95F6-F7EB925D69E8}" type="slidenum">
              <a:rPr lang="en-US" smtClean="0"/>
              <a:pPr/>
              <a:t>89</a:t>
            </a:fld>
            <a:endParaRPr lang="en-US"/>
          </a:p>
        </p:txBody>
      </p:sp>
      <p:sp>
        <p:nvSpPr>
          <p:cNvPr id="7" name="Rectangle 6">
            <a:extLst>
              <a:ext uri="{FF2B5EF4-FFF2-40B4-BE49-F238E27FC236}">
                <a16:creationId xmlns:a16="http://schemas.microsoft.com/office/drawing/2014/main" id="{62E16C91-FB54-D9E2-AC70-1DCD59BB05E4}"/>
              </a:ext>
            </a:extLst>
          </p:cNvPr>
          <p:cNvSpPr/>
          <p:nvPr/>
        </p:nvSpPr>
        <p:spPr>
          <a:xfrm>
            <a:off x="10783938" y="4269868"/>
            <a:ext cx="991089" cy="14976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411DA0BA-29B8-B292-845C-0737E48B1656}"/>
              </a:ext>
            </a:extLst>
          </p:cNvPr>
          <p:cNvSpPr/>
          <p:nvPr/>
        </p:nvSpPr>
        <p:spPr>
          <a:xfrm>
            <a:off x="3974357" y="3540998"/>
            <a:ext cx="3421662" cy="28323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724D3726-808C-CC00-CAAE-30BFF10523F8}"/>
              </a:ext>
            </a:extLst>
          </p:cNvPr>
          <p:cNvSpPr/>
          <p:nvPr/>
        </p:nvSpPr>
        <p:spPr>
          <a:xfrm>
            <a:off x="11086845" y="5992649"/>
            <a:ext cx="621921" cy="2292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207F47AD-06B4-C38A-D654-55B3D7F2D4CA}"/>
              </a:ext>
            </a:extLst>
          </p:cNvPr>
          <p:cNvSpPr/>
          <p:nvPr/>
        </p:nvSpPr>
        <p:spPr>
          <a:xfrm>
            <a:off x="10239536" y="4611982"/>
            <a:ext cx="1793465" cy="11555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942015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8529E90-638C-DE7B-AA5F-BF4B01A8E32C}"/>
              </a:ext>
            </a:extLst>
          </p:cNvPr>
          <p:cNvSpPr>
            <a:spLocks noGrp="1"/>
          </p:cNvSpPr>
          <p:nvPr>
            <p:ph type="title"/>
          </p:nvPr>
        </p:nvSpPr>
        <p:spPr/>
        <p:txBody>
          <a:bodyPr/>
          <a:lstStyle/>
          <a:p>
            <a:r>
              <a:rPr lang="en-US">
                <a:latin typeface="Proxima Nova Rg"/>
              </a:rPr>
              <a:t>Transitive Closure: Iterations </a:t>
            </a:r>
            <a:r>
              <a:rPr lang="en-US">
                <a:solidFill>
                  <a:srgbClr val="FF0000"/>
                </a:solidFill>
                <a:latin typeface="Proxima Nova Rg"/>
              </a:rPr>
              <a:t>3</a:t>
            </a:r>
            <a:endParaRPr lang="en-US">
              <a:solidFill>
                <a:srgbClr val="FF0000"/>
              </a:solidFill>
            </a:endParaRPr>
          </a:p>
        </p:txBody>
      </p:sp>
      <p:sp>
        <p:nvSpPr>
          <p:cNvPr id="2" name="Content Placeholder 1">
            <a:extLst>
              <a:ext uri="{FF2B5EF4-FFF2-40B4-BE49-F238E27FC236}">
                <a16:creationId xmlns:a16="http://schemas.microsoft.com/office/drawing/2014/main" id="{67639327-7F5A-76A8-BCD9-02314FFF121E}"/>
              </a:ext>
            </a:extLst>
          </p:cNvPr>
          <p:cNvSpPr>
            <a:spLocks noGrp="1"/>
          </p:cNvSpPr>
          <p:nvPr>
            <p:ph idx="1"/>
          </p:nvPr>
        </p:nvSpPr>
        <p:spPr/>
        <p:txBody>
          <a:bodyPr/>
          <a:lstStyle/>
          <a:p>
            <a:endParaRPr lang="en-US"/>
          </a:p>
        </p:txBody>
      </p:sp>
      <p:grpSp>
        <p:nvGrpSpPr>
          <p:cNvPr id="6" name="Group 5">
            <a:extLst>
              <a:ext uri="{FF2B5EF4-FFF2-40B4-BE49-F238E27FC236}">
                <a16:creationId xmlns:a16="http://schemas.microsoft.com/office/drawing/2014/main" id="{CA93CAEF-2B3C-5464-0BF5-4995D5F601E1}"/>
              </a:ext>
            </a:extLst>
          </p:cNvPr>
          <p:cNvGrpSpPr/>
          <p:nvPr/>
        </p:nvGrpSpPr>
        <p:grpSpPr>
          <a:xfrm>
            <a:off x="6151184" y="1149180"/>
            <a:ext cx="2594555" cy="2468878"/>
            <a:chOff x="6151184" y="1149180"/>
            <a:chExt cx="4845378" cy="3652355"/>
          </a:xfrm>
        </p:grpSpPr>
        <p:sp>
          <p:nvSpPr>
            <p:cNvPr id="65" name="Oval 64">
              <a:extLst>
                <a:ext uri="{FF2B5EF4-FFF2-40B4-BE49-F238E27FC236}">
                  <a16:creationId xmlns:a16="http://schemas.microsoft.com/office/drawing/2014/main" id="{75D5BA94-E94E-AE3F-FECC-904D523751C0}"/>
                </a:ext>
              </a:extLst>
            </p:cNvPr>
            <p:cNvSpPr/>
            <p:nvPr/>
          </p:nvSpPr>
          <p:spPr>
            <a:xfrm>
              <a:off x="6151184" y="3192748"/>
              <a:ext cx="478204" cy="429453"/>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defTabSz="457200" rtl="0" eaLnBrk="0" fontAlgn="base" hangingPunct="0">
                <a:spcBef>
                  <a:spcPct val="0"/>
                </a:spcBef>
                <a:spcAft>
                  <a:spcPct val="0"/>
                </a:spcAft>
                <a:defRPr kern="1200">
                  <a:solidFill>
                    <a:schemeClr val="lt1"/>
                  </a:solidFill>
                  <a:latin typeface="+mn-lt"/>
                  <a:ea typeface="+mn-ea"/>
                  <a:cs typeface="+mn-cs"/>
                </a:defRPr>
              </a:lvl1pPr>
              <a:lvl2pPr marL="457200" algn="l" defTabSz="457200" rtl="0" eaLnBrk="0" fontAlgn="base" hangingPunct="0">
                <a:spcBef>
                  <a:spcPct val="0"/>
                </a:spcBef>
                <a:spcAft>
                  <a:spcPct val="0"/>
                </a:spcAft>
                <a:defRPr kern="1200">
                  <a:solidFill>
                    <a:schemeClr val="lt1"/>
                  </a:solidFill>
                  <a:latin typeface="+mn-lt"/>
                  <a:ea typeface="+mn-ea"/>
                  <a:cs typeface="+mn-cs"/>
                </a:defRPr>
              </a:lvl2pPr>
              <a:lvl3pPr marL="914400" algn="l" defTabSz="457200" rtl="0" eaLnBrk="0" fontAlgn="base" hangingPunct="0">
                <a:spcBef>
                  <a:spcPct val="0"/>
                </a:spcBef>
                <a:spcAft>
                  <a:spcPct val="0"/>
                </a:spcAft>
                <a:defRPr kern="1200">
                  <a:solidFill>
                    <a:schemeClr val="lt1"/>
                  </a:solidFill>
                  <a:latin typeface="+mn-lt"/>
                  <a:ea typeface="+mn-ea"/>
                  <a:cs typeface="+mn-cs"/>
                </a:defRPr>
              </a:lvl3pPr>
              <a:lvl4pPr marL="1371600" algn="l" defTabSz="457200" rtl="0" eaLnBrk="0" fontAlgn="base" hangingPunct="0">
                <a:spcBef>
                  <a:spcPct val="0"/>
                </a:spcBef>
                <a:spcAft>
                  <a:spcPct val="0"/>
                </a:spcAft>
                <a:defRPr kern="1200">
                  <a:solidFill>
                    <a:schemeClr val="lt1"/>
                  </a:solidFill>
                  <a:latin typeface="+mn-lt"/>
                  <a:ea typeface="+mn-ea"/>
                  <a:cs typeface="+mn-cs"/>
                </a:defRPr>
              </a:lvl4pPr>
              <a:lvl5pPr marL="1828800" algn="l" defTabSz="457200"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a:solidFill>
                    <a:schemeClr val="tx1"/>
                  </a:solidFill>
                </a:rPr>
                <a:t>0</a:t>
              </a:r>
            </a:p>
          </p:txBody>
        </p:sp>
        <p:sp>
          <p:nvSpPr>
            <p:cNvPr id="66" name="Oval 65">
              <a:extLst>
                <a:ext uri="{FF2B5EF4-FFF2-40B4-BE49-F238E27FC236}">
                  <a16:creationId xmlns:a16="http://schemas.microsoft.com/office/drawing/2014/main" id="{16D7A03F-EF24-653C-D9D7-DF15D4287779}"/>
                </a:ext>
              </a:extLst>
            </p:cNvPr>
            <p:cNvSpPr/>
            <p:nvPr/>
          </p:nvSpPr>
          <p:spPr>
            <a:xfrm>
              <a:off x="7314857" y="1899650"/>
              <a:ext cx="478204" cy="429453"/>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defTabSz="457200" rtl="0" eaLnBrk="0" fontAlgn="base" hangingPunct="0">
                <a:spcBef>
                  <a:spcPct val="0"/>
                </a:spcBef>
                <a:spcAft>
                  <a:spcPct val="0"/>
                </a:spcAft>
                <a:defRPr kern="1200">
                  <a:solidFill>
                    <a:schemeClr val="lt1"/>
                  </a:solidFill>
                  <a:latin typeface="+mn-lt"/>
                  <a:ea typeface="+mn-ea"/>
                  <a:cs typeface="+mn-cs"/>
                </a:defRPr>
              </a:lvl1pPr>
              <a:lvl2pPr marL="457200" algn="l" defTabSz="457200" rtl="0" eaLnBrk="0" fontAlgn="base" hangingPunct="0">
                <a:spcBef>
                  <a:spcPct val="0"/>
                </a:spcBef>
                <a:spcAft>
                  <a:spcPct val="0"/>
                </a:spcAft>
                <a:defRPr kern="1200">
                  <a:solidFill>
                    <a:schemeClr val="lt1"/>
                  </a:solidFill>
                  <a:latin typeface="+mn-lt"/>
                  <a:ea typeface="+mn-ea"/>
                  <a:cs typeface="+mn-cs"/>
                </a:defRPr>
              </a:lvl2pPr>
              <a:lvl3pPr marL="914400" algn="l" defTabSz="457200" rtl="0" eaLnBrk="0" fontAlgn="base" hangingPunct="0">
                <a:spcBef>
                  <a:spcPct val="0"/>
                </a:spcBef>
                <a:spcAft>
                  <a:spcPct val="0"/>
                </a:spcAft>
                <a:defRPr kern="1200">
                  <a:solidFill>
                    <a:schemeClr val="lt1"/>
                  </a:solidFill>
                  <a:latin typeface="+mn-lt"/>
                  <a:ea typeface="+mn-ea"/>
                  <a:cs typeface="+mn-cs"/>
                </a:defRPr>
              </a:lvl3pPr>
              <a:lvl4pPr marL="1371600" algn="l" defTabSz="457200" rtl="0" eaLnBrk="0" fontAlgn="base" hangingPunct="0">
                <a:spcBef>
                  <a:spcPct val="0"/>
                </a:spcBef>
                <a:spcAft>
                  <a:spcPct val="0"/>
                </a:spcAft>
                <a:defRPr kern="1200">
                  <a:solidFill>
                    <a:schemeClr val="lt1"/>
                  </a:solidFill>
                  <a:latin typeface="+mn-lt"/>
                  <a:ea typeface="+mn-ea"/>
                  <a:cs typeface="+mn-cs"/>
                </a:defRPr>
              </a:lvl4pPr>
              <a:lvl5pPr marL="1828800" algn="l" defTabSz="457200"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a:solidFill>
                    <a:schemeClr val="tx1"/>
                  </a:solidFill>
                </a:rPr>
                <a:t>1</a:t>
              </a:r>
            </a:p>
          </p:txBody>
        </p:sp>
        <p:sp>
          <p:nvSpPr>
            <p:cNvPr id="67" name="Oval 66">
              <a:extLst>
                <a:ext uri="{FF2B5EF4-FFF2-40B4-BE49-F238E27FC236}">
                  <a16:creationId xmlns:a16="http://schemas.microsoft.com/office/drawing/2014/main" id="{933B9782-1C79-8830-E32E-32A8AEAC525D}"/>
                </a:ext>
              </a:extLst>
            </p:cNvPr>
            <p:cNvSpPr/>
            <p:nvPr/>
          </p:nvSpPr>
          <p:spPr>
            <a:xfrm>
              <a:off x="7314857" y="4372082"/>
              <a:ext cx="478204" cy="429453"/>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defTabSz="457200" rtl="0" eaLnBrk="0" fontAlgn="base" hangingPunct="0">
                <a:spcBef>
                  <a:spcPct val="0"/>
                </a:spcBef>
                <a:spcAft>
                  <a:spcPct val="0"/>
                </a:spcAft>
                <a:defRPr kern="1200">
                  <a:solidFill>
                    <a:schemeClr val="lt1"/>
                  </a:solidFill>
                  <a:latin typeface="+mn-lt"/>
                  <a:ea typeface="+mn-ea"/>
                  <a:cs typeface="+mn-cs"/>
                </a:defRPr>
              </a:lvl1pPr>
              <a:lvl2pPr marL="457200" algn="l" defTabSz="457200" rtl="0" eaLnBrk="0" fontAlgn="base" hangingPunct="0">
                <a:spcBef>
                  <a:spcPct val="0"/>
                </a:spcBef>
                <a:spcAft>
                  <a:spcPct val="0"/>
                </a:spcAft>
                <a:defRPr kern="1200">
                  <a:solidFill>
                    <a:schemeClr val="lt1"/>
                  </a:solidFill>
                  <a:latin typeface="+mn-lt"/>
                  <a:ea typeface="+mn-ea"/>
                  <a:cs typeface="+mn-cs"/>
                </a:defRPr>
              </a:lvl2pPr>
              <a:lvl3pPr marL="914400" algn="l" defTabSz="457200" rtl="0" eaLnBrk="0" fontAlgn="base" hangingPunct="0">
                <a:spcBef>
                  <a:spcPct val="0"/>
                </a:spcBef>
                <a:spcAft>
                  <a:spcPct val="0"/>
                </a:spcAft>
                <a:defRPr kern="1200">
                  <a:solidFill>
                    <a:schemeClr val="lt1"/>
                  </a:solidFill>
                  <a:latin typeface="+mn-lt"/>
                  <a:ea typeface="+mn-ea"/>
                  <a:cs typeface="+mn-cs"/>
                </a:defRPr>
              </a:lvl3pPr>
              <a:lvl4pPr marL="1371600" algn="l" defTabSz="457200" rtl="0" eaLnBrk="0" fontAlgn="base" hangingPunct="0">
                <a:spcBef>
                  <a:spcPct val="0"/>
                </a:spcBef>
                <a:spcAft>
                  <a:spcPct val="0"/>
                </a:spcAft>
                <a:defRPr kern="1200">
                  <a:solidFill>
                    <a:schemeClr val="lt1"/>
                  </a:solidFill>
                  <a:latin typeface="+mn-lt"/>
                  <a:ea typeface="+mn-ea"/>
                  <a:cs typeface="+mn-cs"/>
                </a:defRPr>
              </a:lvl4pPr>
              <a:lvl5pPr marL="1828800" algn="l" defTabSz="457200"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a:solidFill>
                    <a:schemeClr val="tx1"/>
                  </a:solidFill>
                </a:rPr>
                <a:t>2</a:t>
              </a:r>
            </a:p>
          </p:txBody>
        </p:sp>
        <p:sp>
          <p:nvSpPr>
            <p:cNvPr id="68" name="Oval 67">
              <a:extLst>
                <a:ext uri="{FF2B5EF4-FFF2-40B4-BE49-F238E27FC236}">
                  <a16:creationId xmlns:a16="http://schemas.microsoft.com/office/drawing/2014/main" id="{37EAA699-2904-7AD6-5116-CDA5658124E0}"/>
                </a:ext>
              </a:extLst>
            </p:cNvPr>
            <p:cNvSpPr/>
            <p:nvPr/>
          </p:nvSpPr>
          <p:spPr>
            <a:xfrm>
              <a:off x="8645656" y="3192748"/>
              <a:ext cx="478204" cy="429453"/>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defTabSz="457200" rtl="0" eaLnBrk="0" fontAlgn="base" hangingPunct="0">
                <a:spcBef>
                  <a:spcPct val="0"/>
                </a:spcBef>
                <a:spcAft>
                  <a:spcPct val="0"/>
                </a:spcAft>
                <a:defRPr kern="1200">
                  <a:solidFill>
                    <a:schemeClr val="lt1"/>
                  </a:solidFill>
                  <a:latin typeface="+mn-lt"/>
                  <a:ea typeface="+mn-ea"/>
                  <a:cs typeface="+mn-cs"/>
                </a:defRPr>
              </a:lvl1pPr>
              <a:lvl2pPr marL="457200" algn="l" defTabSz="457200" rtl="0" eaLnBrk="0" fontAlgn="base" hangingPunct="0">
                <a:spcBef>
                  <a:spcPct val="0"/>
                </a:spcBef>
                <a:spcAft>
                  <a:spcPct val="0"/>
                </a:spcAft>
                <a:defRPr kern="1200">
                  <a:solidFill>
                    <a:schemeClr val="lt1"/>
                  </a:solidFill>
                  <a:latin typeface="+mn-lt"/>
                  <a:ea typeface="+mn-ea"/>
                  <a:cs typeface="+mn-cs"/>
                </a:defRPr>
              </a:lvl2pPr>
              <a:lvl3pPr marL="914400" algn="l" defTabSz="457200" rtl="0" eaLnBrk="0" fontAlgn="base" hangingPunct="0">
                <a:spcBef>
                  <a:spcPct val="0"/>
                </a:spcBef>
                <a:spcAft>
                  <a:spcPct val="0"/>
                </a:spcAft>
                <a:defRPr kern="1200">
                  <a:solidFill>
                    <a:schemeClr val="lt1"/>
                  </a:solidFill>
                  <a:latin typeface="+mn-lt"/>
                  <a:ea typeface="+mn-ea"/>
                  <a:cs typeface="+mn-cs"/>
                </a:defRPr>
              </a:lvl3pPr>
              <a:lvl4pPr marL="1371600" algn="l" defTabSz="457200" rtl="0" eaLnBrk="0" fontAlgn="base" hangingPunct="0">
                <a:spcBef>
                  <a:spcPct val="0"/>
                </a:spcBef>
                <a:spcAft>
                  <a:spcPct val="0"/>
                </a:spcAft>
                <a:defRPr kern="1200">
                  <a:solidFill>
                    <a:schemeClr val="lt1"/>
                  </a:solidFill>
                  <a:latin typeface="+mn-lt"/>
                  <a:ea typeface="+mn-ea"/>
                  <a:cs typeface="+mn-cs"/>
                </a:defRPr>
              </a:lvl4pPr>
              <a:lvl5pPr marL="1828800" algn="l" defTabSz="457200"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a:solidFill>
                    <a:schemeClr val="tx1"/>
                  </a:solidFill>
                </a:rPr>
                <a:t>3</a:t>
              </a:r>
            </a:p>
          </p:txBody>
        </p:sp>
        <p:sp>
          <p:nvSpPr>
            <p:cNvPr id="69" name="Oval 68">
              <a:extLst>
                <a:ext uri="{FF2B5EF4-FFF2-40B4-BE49-F238E27FC236}">
                  <a16:creationId xmlns:a16="http://schemas.microsoft.com/office/drawing/2014/main" id="{BA2C418F-6992-F2BF-BD0D-A29FDF6C910F}"/>
                </a:ext>
              </a:extLst>
            </p:cNvPr>
            <p:cNvSpPr/>
            <p:nvPr/>
          </p:nvSpPr>
          <p:spPr>
            <a:xfrm>
              <a:off x="10518358" y="3192748"/>
              <a:ext cx="478204" cy="429453"/>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defTabSz="457200" rtl="0" eaLnBrk="0" fontAlgn="base" hangingPunct="0">
                <a:spcBef>
                  <a:spcPct val="0"/>
                </a:spcBef>
                <a:spcAft>
                  <a:spcPct val="0"/>
                </a:spcAft>
                <a:defRPr kern="1200">
                  <a:solidFill>
                    <a:schemeClr val="lt1"/>
                  </a:solidFill>
                  <a:latin typeface="+mn-lt"/>
                  <a:ea typeface="+mn-ea"/>
                  <a:cs typeface="+mn-cs"/>
                </a:defRPr>
              </a:lvl1pPr>
              <a:lvl2pPr marL="457200" algn="l" defTabSz="457200" rtl="0" eaLnBrk="0" fontAlgn="base" hangingPunct="0">
                <a:spcBef>
                  <a:spcPct val="0"/>
                </a:spcBef>
                <a:spcAft>
                  <a:spcPct val="0"/>
                </a:spcAft>
                <a:defRPr kern="1200">
                  <a:solidFill>
                    <a:schemeClr val="lt1"/>
                  </a:solidFill>
                  <a:latin typeface="+mn-lt"/>
                  <a:ea typeface="+mn-ea"/>
                  <a:cs typeface="+mn-cs"/>
                </a:defRPr>
              </a:lvl2pPr>
              <a:lvl3pPr marL="914400" algn="l" defTabSz="457200" rtl="0" eaLnBrk="0" fontAlgn="base" hangingPunct="0">
                <a:spcBef>
                  <a:spcPct val="0"/>
                </a:spcBef>
                <a:spcAft>
                  <a:spcPct val="0"/>
                </a:spcAft>
                <a:defRPr kern="1200">
                  <a:solidFill>
                    <a:schemeClr val="lt1"/>
                  </a:solidFill>
                  <a:latin typeface="+mn-lt"/>
                  <a:ea typeface="+mn-ea"/>
                  <a:cs typeface="+mn-cs"/>
                </a:defRPr>
              </a:lvl3pPr>
              <a:lvl4pPr marL="1371600" algn="l" defTabSz="457200" rtl="0" eaLnBrk="0" fontAlgn="base" hangingPunct="0">
                <a:spcBef>
                  <a:spcPct val="0"/>
                </a:spcBef>
                <a:spcAft>
                  <a:spcPct val="0"/>
                </a:spcAft>
                <a:defRPr kern="1200">
                  <a:solidFill>
                    <a:schemeClr val="lt1"/>
                  </a:solidFill>
                  <a:latin typeface="+mn-lt"/>
                  <a:ea typeface="+mn-ea"/>
                  <a:cs typeface="+mn-cs"/>
                </a:defRPr>
              </a:lvl4pPr>
              <a:lvl5pPr marL="1828800" algn="l" defTabSz="457200"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a:solidFill>
                    <a:schemeClr val="tx1"/>
                  </a:solidFill>
                </a:rPr>
                <a:t>4</a:t>
              </a:r>
            </a:p>
          </p:txBody>
        </p:sp>
        <p:cxnSp>
          <p:nvCxnSpPr>
            <p:cNvPr id="70" name="Straight Arrow Connector 69">
              <a:extLst>
                <a:ext uri="{FF2B5EF4-FFF2-40B4-BE49-F238E27FC236}">
                  <a16:creationId xmlns:a16="http://schemas.microsoft.com/office/drawing/2014/main" id="{5E0957FF-C551-D22B-8DE3-E034114FDCC4}"/>
                </a:ext>
              </a:extLst>
            </p:cNvPr>
            <p:cNvCxnSpPr>
              <a:cxnSpLocks/>
              <a:stCxn id="7" idx="7"/>
              <a:endCxn id="8" idx="3"/>
            </p:cNvCxnSpPr>
            <p:nvPr/>
          </p:nvCxnSpPr>
          <p:spPr>
            <a:xfrm flipV="1">
              <a:off x="6559356" y="2266211"/>
              <a:ext cx="825533" cy="989429"/>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143029D4-B02B-9AC8-71EE-6C5FB840EF01}"/>
                </a:ext>
              </a:extLst>
            </p:cNvPr>
            <p:cNvCxnSpPr>
              <a:cxnSpLocks/>
              <a:stCxn id="7" idx="5"/>
              <a:endCxn id="40" idx="1"/>
            </p:cNvCxnSpPr>
            <p:nvPr/>
          </p:nvCxnSpPr>
          <p:spPr>
            <a:xfrm>
              <a:off x="6559356" y="3559309"/>
              <a:ext cx="825533" cy="875665"/>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E22A8ABF-7CF4-2625-9974-2290768F1F8B}"/>
                </a:ext>
              </a:extLst>
            </p:cNvPr>
            <p:cNvCxnSpPr>
              <a:cxnSpLocks/>
              <a:stCxn id="8" idx="5"/>
              <a:endCxn id="41" idx="1"/>
            </p:cNvCxnSpPr>
            <p:nvPr/>
          </p:nvCxnSpPr>
          <p:spPr>
            <a:xfrm>
              <a:off x="7723029" y="2266211"/>
              <a:ext cx="992659" cy="989429"/>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839E6A78-F0B9-ED5E-910D-BB5542C20984}"/>
                </a:ext>
              </a:extLst>
            </p:cNvPr>
            <p:cNvCxnSpPr>
              <a:cxnSpLocks/>
              <a:stCxn id="40" idx="7"/>
              <a:endCxn id="41" idx="3"/>
            </p:cNvCxnSpPr>
            <p:nvPr/>
          </p:nvCxnSpPr>
          <p:spPr>
            <a:xfrm flipV="1">
              <a:off x="7723029" y="3559309"/>
              <a:ext cx="992659" cy="875665"/>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88F9CF4F-1C8B-6561-E83A-AF6D944ABC9E}"/>
                </a:ext>
              </a:extLst>
            </p:cNvPr>
            <p:cNvCxnSpPr>
              <a:cxnSpLocks/>
              <a:stCxn id="41" idx="6"/>
              <a:endCxn id="42" idx="2"/>
            </p:cNvCxnSpPr>
            <p:nvPr/>
          </p:nvCxnSpPr>
          <p:spPr>
            <a:xfrm>
              <a:off x="9123860" y="3407475"/>
              <a:ext cx="1394498"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B6CC2E14-A822-B9D1-A0A9-F24C097E4B75}"/>
                </a:ext>
              </a:extLst>
            </p:cNvPr>
            <p:cNvCxnSpPr>
              <a:cxnSpLocks/>
              <a:stCxn id="7" idx="6"/>
              <a:endCxn id="41" idx="2"/>
            </p:cNvCxnSpPr>
            <p:nvPr/>
          </p:nvCxnSpPr>
          <p:spPr>
            <a:xfrm>
              <a:off x="6629388" y="3407475"/>
              <a:ext cx="2016268" cy="0"/>
            </a:xfrm>
            <a:prstGeom prst="straightConnector1">
              <a:avLst/>
            </a:prstGeom>
            <a:ln w="28575">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8F4E8D71-FF94-D238-2B71-1BE0384856D5}"/>
                </a:ext>
              </a:extLst>
            </p:cNvPr>
            <p:cNvCxnSpPr>
              <a:cxnSpLocks/>
              <a:stCxn id="8" idx="6"/>
              <a:endCxn id="42" idx="1"/>
            </p:cNvCxnSpPr>
            <p:nvPr/>
          </p:nvCxnSpPr>
          <p:spPr>
            <a:xfrm>
              <a:off x="7793061" y="2114377"/>
              <a:ext cx="2795329" cy="1141263"/>
            </a:xfrm>
            <a:prstGeom prst="straightConnector1">
              <a:avLst/>
            </a:prstGeom>
            <a:ln w="28575">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149186DC-9C4F-E459-FF71-ACB98AB56D1D}"/>
                </a:ext>
              </a:extLst>
            </p:cNvPr>
            <p:cNvCxnSpPr>
              <a:cxnSpLocks/>
              <a:stCxn id="40" idx="6"/>
              <a:endCxn id="42" idx="3"/>
            </p:cNvCxnSpPr>
            <p:nvPr/>
          </p:nvCxnSpPr>
          <p:spPr>
            <a:xfrm flipV="1">
              <a:off x="7793061" y="3559309"/>
              <a:ext cx="2795329" cy="1027500"/>
            </a:xfrm>
            <a:prstGeom prst="straightConnector1">
              <a:avLst/>
            </a:prstGeom>
            <a:ln w="28575">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8" name="Freeform 51">
              <a:extLst>
                <a:ext uri="{FF2B5EF4-FFF2-40B4-BE49-F238E27FC236}">
                  <a16:creationId xmlns:a16="http://schemas.microsoft.com/office/drawing/2014/main" id="{43B81B0A-2306-DF69-7061-BE0F3BD94EC0}"/>
                </a:ext>
              </a:extLst>
            </p:cNvPr>
            <p:cNvSpPr/>
            <p:nvPr/>
          </p:nvSpPr>
          <p:spPr>
            <a:xfrm>
              <a:off x="6390575" y="1149180"/>
              <a:ext cx="4353997" cy="2030475"/>
            </a:xfrm>
            <a:custGeom>
              <a:avLst/>
              <a:gdLst>
                <a:gd name="connsiteX0" fmla="*/ 0 w 4353997"/>
                <a:gd name="connsiteY0" fmla="*/ 2024420 h 2030475"/>
                <a:gd name="connsiteX1" fmla="*/ 690341 w 4353997"/>
                <a:gd name="connsiteY1" fmla="*/ 171397 h 2030475"/>
                <a:gd name="connsiteX2" fmla="*/ 3494098 w 4353997"/>
                <a:gd name="connsiteY2" fmla="*/ 292510 h 2030475"/>
                <a:gd name="connsiteX3" fmla="*/ 4353997 w 4353997"/>
                <a:gd name="connsiteY3" fmla="*/ 2030475 h 2030475"/>
              </a:gdLst>
              <a:ahLst/>
              <a:cxnLst>
                <a:cxn ang="0">
                  <a:pos x="connsiteX0" y="connsiteY0"/>
                </a:cxn>
                <a:cxn ang="0">
                  <a:pos x="connsiteX1" y="connsiteY1"/>
                </a:cxn>
                <a:cxn ang="0">
                  <a:pos x="connsiteX2" y="connsiteY2"/>
                </a:cxn>
                <a:cxn ang="0">
                  <a:pos x="connsiteX3" y="connsiteY3"/>
                </a:cxn>
              </a:cxnLst>
              <a:rect l="l" t="t" r="r" b="b"/>
              <a:pathLst>
                <a:path w="4353997" h="2030475">
                  <a:moveTo>
                    <a:pt x="0" y="2024420"/>
                  </a:moveTo>
                  <a:cubicBezTo>
                    <a:pt x="53995" y="1242234"/>
                    <a:pt x="107991" y="460049"/>
                    <a:pt x="690341" y="171397"/>
                  </a:cubicBezTo>
                  <a:cubicBezTo>
                    <a:pt x="1272691" y="-117255"/>
                    <a:pt x="2883489" y="-17336"/>
                    <a:pt x="3494098" y="292510"/>
                  </a:cubicBezTo>
                  <a:cubicBezTo>
                    <a:pt x="4104707" y="602356"/>
                    <a:pt x="4229352" y="1316415"/>
                    <a:pt x="4353997" y="2030475"/>
                  </a:cubicBezTo>
                </a:path>
              </a:pathLst>
            </a:custGeom>
            <a:ln w="28575">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algn="l" defTabSz="457200" rtl="0" eaLnBrk="0" fontAlgn="base" hangingPunct="0">
                <a:spcBef>
                  <a:spcPct val="0"/>
                </a:spcBef>
                <a:spcAft>
                  <a:spcPct val="0"/>
                </a:spcAft>
                <a:defRPr kern="1200">
                  <a:solidFill>
                    <a:schemeClr val="tx1"/>
                  </a:solidFill>
                  <a:latin typeface="+mn-lt"/>
                  <a:ea typeface="+mn-ea"/>
                  <a:cs typeface="+mn-cs"/>
                </a:defRPr>
              </a:lvl1pPr>
              <a:lvl2pPr marL="457200" algn="l" defTabSz="457200" rtl="0" eaLnBrk="0" fontAlgn="base" hangingPunct="0">
                <a:spcBef>
                  <a:spcPct val="0"/>
                </a:spcBef>
                <a:spcAft>
                  <a:spcPct val="0"/>
                </a:spcAft>
                <a:defRPr kern="1200">
                  <a:solidFill>
                    <a:schemeClr val="tx1"/>
                  </a:solidFill>
                  <a:latin typeface="+mn-lt"/>
                  <a:ea typeface="+mn-ea"/>
                  <a:cs typeface="+mn-cs"/>
                </a:defRPr>
              </a:lvl2pPr>
              <a:lvl3pPr marL="914400" algn="l" defTabSz="457200" rtl="0" eaLnBrk="0" fontAlgn="base" hangingPunct="0">
                <a:spcBef>
                  <a:spcPct val="0"/>
                </a:spcBef>
                <a:spcAft>
                  <a:spcPct val="0"/>
                </a:spcAft>
                <a:defRPr kern="1200">
                  <a:solidFill>
                    <a:schemeClr val="tx1"/>
                  </a:solidFill>
                  <a:latin typeface="+mn-lt"/>
                  <a:ea typeface="+mn-ea"/>
                  <a:cs typeface="+mn-cs"/>
                </a:defRPr>
              </a:lvl3pPr>
              <a:lvl4pPr marL="1371600" algn="l" defTabSz="457200" rtl="0" eaLnBrk="0" fontAlgn="base" hangingPunct="0">
                <a:spcBef>
                  <a:spcPct val="0"/>
                </a:spcBef>
                <a:spcAft>
                  <a:spcPct val="0"/>
                </a:spcAft>
                <a:defRPr kern="1200">
                  <a:solidFill>
                    <a:schemeClr val="tx1"/>
                  </a:solidFill>
                  <a:latin typeface="+mn-lt"/>
                  <a:ea typeface="+mn-ea"/>
                  <a:cs typeface="+mn-cs"/>
                </a:defRPr>
              </a:lvl4pPr>
              <a:lvl5pPr marL="1828800" algn="l" defTabSz="457200" rtl="0" eaLnBrk="0" fontAlgn="base" hangingPunct="0">
                <a:spcBef>
                  <a:spcPct val="0"/>
                </a:spcBef>
                <a:spcAft>
                  <a:spcPct val="0"/>
                </a:spcAft>
                <a:defRPr kern="1200">
                  <a:solidFill>
                    <a:schemeClr val="tx1"/>
                  </a:solidFill>
                  <a:latin typeface="+mn-lt"/>
                  <a:ea typeface="+mn-ea"/>
                  <a:cs typeface="+mn-cs"/>
                </a:defRPr>
              </a:lvl5pPr>
              <a:lvl6pPr marL="2286000" algn="l" defTabSz="914400" rtl="0" eaLnBrk="1" latinLnBrk="0" hangingPunct="1">
                <a:defRPr kern="1200">
                  <a:solidFill>
                    <a:schemeClr val="tx1"/>
                  </a:solidFill>
                  <a:latin typeface="+mn-lt"/>
                  <a:ea typeface="+mn-ea"/>
                  <a:cs typeface="+mn-cs"/>
                </a:defRPr>
              </a:lvl6pPr>
              <a:lvl7pPr marL="2743200" algn="l" defTabSz="914400" rtl="0" eaLnBrk="1" latinLnBrk="0" hangingPunct="1">
                <a:defRPr kern="1200">
                  <a:solidFill>
                    <a:schemeClr val="tx1"/>
                  </a:solidFill>
                  <a:latin typeface="+mn-lt"/>
                  <a:ea typeface="+mn-ea"/>
                  <a:cs typeface="+mn-cs"/>
                </a:defRPr>
              </a:lvl7pPr>
              <a:lvl8pPr marL="3200400" algn="l" defTabSz="914400" rtl="0" eaLnBrk="1" latinLnBrk="0" hangingPunct="1">
                <a:defRPr kern="1200">
                  <a:solidFill>
                    <a:schemeClr val="tx1"/>
                  </a:solidFill>
                  <a:latin typeface="+mn-lt"/>
                  <a:ea typeface="+mn-ea"/>
                  <a:cs typeface="+mn-cs"/>
                </a:defRPr>
              </a:lvl8pPr>
              <a:lvl9pPr marL="3657600" algn="l" defTabSz="914400" rtl="0" eaLnBrk="1" latinLnBrk="0" hangingPunct="1">
                <a:defRPr kern="1200">
                  <a:solidFill>
                    <a:schemeClr val="tx1"/>
                  </a:solidFill>
                  <a:latin typeface="+mn-lt"/>
                  <a:ea typeface="+mn-ea"/>
                  <a:cs typeface="+mn-cs"/>
                </a:defRPr>
              </a:lvl9pPr>
            </a:lstStyle>
            <a:p>
              <a:pPr algn="ctr"/>
              <a:endParaRPr lang="en-US"/>
            </a:p>
          </p:txBody>
        </p:sp>
        <p:sp>
          <p:nvSpPr>
            <p:cNvPr id="79" name="Rectangle 78">
              <a:extLst>
                <a:ext uri="{FF2B5EF4-FFF2-40B4-BE49-F238E27FC236}">
                  <a16:creationId xmlns:a16="http://schemas.microsoft.com/office/drawing/2014/main" id="{975EC497-19E1-A697-EE25-E4354CD28443}"/>
                </a:ext>
              </a:extLst>
            </p:cNvPr>
            <p:cNvSpPr/>
            <p:nvPr/>
          </p:nvSpPr>
          <p:spPr>
            <a:xfrm>
              <a:off x="9235239" y="2055916"/>
              <a:ext cx="344988" cy="546374"/>
            </a:xfrm>
            <a:prstGeom prst="rect">
              <a:avLst/>
            </a:prstGeom>
          </p:spPr>
          <p:txBody>
            <a:bodyPr wrap="none" lIns="91440" tIns="45720" rIns="91440" bIns="45720" anchor="t">
              <a:spAutoFit/>
            </a:bodyPr>
            <a:lstStyle>
              <a:defPPr>
                <a:defRPr lang="en-US"/>
              </a:defPPr>
              <a:lvl1pPr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endParaRPr lang="en-US" b="1" kern="0">
                <a:latin typeface="Roboto Mono"/>
              </a:endParaRPr>
            </a:p>
          </p:txBody>
        </p:sp>
      </p:grpSp>
      <p:grpSp>
        <p:nvGrpSpPr>
          <p:cNvPr id="8" name="Group 7">
            <a:extLst>
              <a:ext uri="{FF2B5EF4-FFF2-40B4-BE49-F238E27FC236}">
                <a16:creationId xmlns:a16="http://schemas.microsoft.com/office/drawing/2014/main" id="{211CCA83-DEF2-1F73-71F8-8DA8BC9F6F78}"/>
              </a:ext>
            </a:extLst>
          </p:cNvPr>
          <p:cNvGrpSpPr/>
          <p:nvPr/>
        </p:nvGrpSpPr>
        <p:grpSpPr>
          <a:xfrm>
            <a:off x="3181342" y="1656476"/>
            <a:ext cx="2594555" cy="1961584"/>
            <a:chOff x="3181342" y="1656476"/>
            <a:chExt cx="4845378" cy="2901885"/>
          </a:xfrm>
        </p:grpSpPr>
        <p:sp>
          <p:nvSpPr>
            <p:cNvPr id="51" name="Oval 50">
              <a:extLst>
                <a:ext uri="{FF2B5EF4-FFF2-40B4-BE49-F238E27FC236}">
                  <a16:creationId xmlns:a16="http://schemas.microsoft.com/office/drawing/2014/main" id="{E65B157E-3634-4AAE-A6CA-D74F97E8DB4E}"/>
                </a:ext>
              </a:extLst>
            </p:cNvPr>
            <p:cNvSpPr/>
            <p:nvPr/>
          </p:nvSpPr>
          <p:spPr>
            <a:xfrm>
              <a:off x="3181342" y="2949574"/>
              <a:ext cx="478204" cy="429453"/>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defTabSz="457200" rtl="0" eaLnBrk="0" fontAlgn="base" hangingPunct="0">
                <a:spcBef>
                  <a:spcPct val="0"/>
                </a:spcBef>
                <a:spcAft>
                  <a:spcPct val="0"/>
                </a:spcAft>
                <a:defRPr kern="1200">
                  <a:solidFill>
                    <a:schemeClr val="lt1"/>
                  </a:solidFill>
                  <a:latin typeface="+mn-lt"/>
                  <a:ea typeface="+mn-ea"/>
                  <a:cs typeface="+mn-cs"/>
                </a:defRPr>
              </a:lvl1pPr>
              <a:lvl2pPr marL="457200" algn="l" defTabSz="457200" rtl="0" eaLnBrk="0" fontAlgn="base" hangingPunct="0">
                <a:spcBef>
                  <a:spcPct val="0"/>
                </a:spcBef>
                <a:spcAft>
                  <a:spcPct val="0"/>
                </a:spcAft>
                <a:defRPr kern="1200">
                  <a:solidFill>
                    <a:schemeClr val="lt1"/>
                  </a:solidFill>
                  <a:latin typeface="+mn-lt"/>
                  <a:ea typeface="+mn-ea"/>
                  <a:cs typeface="+mn-cs"/>
                </a:defRPr>
              </a:lvl2pPr>
              <a:lvl3pPr marL="914400" algn="l" defTabSz="457200" rtl="0" eaLnBrk="0" fontAlgn="base" hangingPunct="0">
                <a:spcBef>
                  <a:spcPct val="0"/>
                </a:spcBef>
                <a:spcAft>
                  <a:spcPct val="0"/>
                </a:spcAft>
                <a:defRPr kern="1200">
                  <a:solidFill>
                    <a:schemeClr val="lt1"/>
                  </a:solidFill>
                  <a:latin typeface="+mn-lt"/>
                  <a:ea typeface="+mn-ea"/>
                  <a:cs typeface="+mn-cs"/>
                </a:defRPr>
              </a:lvl3pPr>
              <a:lvl4pPr marL="1371600" algn="l" defTabSz="457200" rtl="0" eaLnBrk="0" fontAlgn="base" hangingPunct="0">
                <a:spcBef>
                  <a:spcPct val="0"/>
                </a:spcBef>
                <a:spcAft>
                  <a:spcPct val="0"/>
                </a:spcAft>
                <a:defRPr kern="1200">
                  <a:solidFill>
                    <a:schemeClr val="lt1"/>
                  </a:solidFill>
                  <a:latin typeface="+mn-lt"/>
                  <a:ea typeface="+mn-ea"/>
                  <a:cs typeface="+mn-cs"/>
                </a:defRPr>
              </a:lvl4pPr>
              <a:lvl5pPr marL="1828800" algn="l" defTabSz="457200"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a:solidFill>
                    <a:schemeClr val="tx1"/>
                  </a:solidFill>
                </a:rPr>
                <a:t>0</a:t>
              </a:r>
            </a:p>
          </p:txBody>
        </p:sp>
        <p:sp>
          <p:nvSpPr>
            <p:cNvPr id="52" name="Oval 51">
              <a:extLst>
                <a:ext uri="{FF2B5EF4-FFF2-40B4-BE49-F238E27FC236}">
                  <a16:creationId xmlns:a16="http://schemas.microsoft.com/office/drawing/2014/main" id="{D5DC00D3-43B3-216C-B293-54D091108AD5}"/>
                </a:ext>
              </a:extLst>
            </p:cNvPr>
            <p:cNvSpPr/>
            <p:nvPr/>
          </p:nvSpPr>
          <p:spPr>
            <a:xfrm>
              <a:off x="4345015" y="1656476"/>
              <a:ext cx="478204" cy="429453"/>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defTabSz="457200" rtl="0" eaLnBrk="0" fontAlgn="base" hangingPunct="0">
                <a:spcBef>
                  <a:spcPct val="0"/>
                </a:spcBef>
                <a:spcAft>
                  <a:spcPct val="0"/>
                </a:spcAft>
                <a:defRPr kern="1200">
                  <a:solidFill>
                    <a:schemeClr val="lt1"/>
                  </a:solidFill>
                  <a:latin typeface="+mn-lt"/>
                  <a:ea typeface="+mn-ea"/>
                  <a:cs typeface="+mn-cs"/>
                </a:defRPr>
              </a:lvl1pPr>
              <a:lvl2pPr marL="457200" algn="l" defTabSz="457200" rtl="0" eaLnBrk="0" fontAlgn="base" hangingPunct="0">
                <a:spcBef>
                  <a:spcPct val="0"/>
                </a:spcBef>
                <a:spcAft>
                  <a:spcPct val="0"/>
                </a:spcAft>
                <a:defRPr kern="1200">
                  <a:solidFill>
                    <a:schemeClr val="lt1"/>
                  </a:solidFill>
                  <a:latin typeface="+mn-lt"/>
                  <a:ea typeface="+mn-ea"/>
                  <a:cs typeface="+mn-cs"/>
                </a:defRPr>
              </a:lvl2pPr>
              <a:lvl3pPr marL="914400" algn="l" defTabSz="457200" rtl="0" eaLnBrk="0" fontAlgn="base" hangingPunct="0">
                <a:spcBef>
                  <a:spcPct val="0"/>
                </a:spcBef>
                <a:spcAft>
                  <a:spcPct val="0"/>
                </a:spcAft>
                <a:defRPr kern="1200">
                  <a:solidFill>
                    <a:schemeClr val="lt1"/>
                  </a:solidFill>
                  <a:latin typeface="+mn-lt"/>
                  <a:ea typeface="+mn-ea"/>
                  <a:cs typeface="+mn-cs"/>
                </a:defRPr>
              </a:lvl3pPr>
              <a:lvl4pPr marL="1371600" algn="l" defTabSz="457200" rtl="0" eaLnBrk="0" fontAlgn="base" hangingPunct="0">
                <a:spcBef>
                  <a:spcPct val="0"/>
                </a:spcBef>
                <a:spcAft>
                  <a:spcPct val="0"/>
                </a:spcAft>
                <a:defRPr kern="1200">
                  <a:solidFill>
                    <a:schemeClr val="lt1"/>
                  </a:solidFill>
                  <a:latin typeface="+mn-lt"/>
                  <a:ea typeface="+mn-ea"/>
                  <a:cs typeface="+mn-cs"/>
                </a:defRPr>
              </a:lvl4pPr>
              <a:lvl5pPr marL="1828800" algn="l" defTabSz="457200"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a:solidFill>
                    <a:schemeClr val="tx1"/>
                  </a:solidFill>
                </a:rPr>
                <a:t>1</a:t>
              </a:r>
            </a:p>
          </p:txBody>
        </p:sp>
        <p:sp>
          <p:nvSpPr>
            <p:cNvPr id="53" name="Oval 52">
              <a:extLst>
                <a:ext uri="{FF2B5EF4-FFF2-40B4-BE49-F238E27FC236}">
                  <a16:creationId xmlns:a16="http://schemas.microsoft.com/office/drawing/2014/main" id="{80ADC681-0305-9FF2-35DA-6E87F11A00CC}"/>
                </a:ext>
              </a:extLst>
            </p:cNvPr>
            <p:cNvSpPr/>
            <p:nvPr/>
          </p:nvSpPr>
          <p:spPr>
            <a:xfrm>
              <a:off x="4345015" y="4128908"/>
              <a:ext cx="478204" cy="429453"/>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defTabSz="457200" rtl="0" eaLnBrk="0" fontAlgn="base" hangingPunct="0">
                <a:spcBef>
                  <a:spcPct val="0"/>
                </a:spcBef>
                <a:spcAft>
                  <a:spcPct val="0"/>
                </a:spcAft>
                <a:defRPr kern="1200">
                  <a:solidFill>
                    <a:schemeClr val="lt1"/>
                  </a:solidFill>
                  <a:latin typeface="+mn-lt"/>
                  <a:ea typeface="+mn-ea"/>
                  <a:cs typeface="+mn-cs"/>
                </a:defRPr>
              </a:lvl1pPr>
              <a:lvl2pPr marL="457200" algn="l" defTabSz="457200" rtl="0" eaLnBrk="0" fontAlgn="base" hangingPunct="0">
                <a:spcBef>
                  <a:spcPct val="0"/>
                </a:spcBef>
                <a:spcAft>
                  <a:spcPct val="0"/>
                </a:spcAft>
                <a:defRPr kern="1200">
                  <a:solidFill>
                    <a:schemeClr val="lt1"/>
                  </a:solidFill>
                  <a:latin typeface="+mn-lt"/>
                  <a:ea typeface="+mn-ea"/>
                  <a:cs typeface="+mn-cs"/>
                </a:defRPr>
              </a:lvl2pPr>
              <a:lvl3pPr marL="914400" algn="l" defTabSz="457200" rtl="0" eaLnBrk="0" fontAlgn="base" hangingPunct="0">
                <a:spcBef>
                  <a:spcPct val="0"/>
                </a:spcBef>
                <a:spcAft>
                  <a:spcPct val="0"/>
                </a:spcAft>
                <a:defRPr kern="1200">
                  <a:solidFill>
                    <a:schemeClr val="lt1"/>
                  </a:solidFill>
                  <a:latin typeface="+mn-lt"/>
                  <a:ea typeface="+mn-ea"/>
                  <a:cs typeface="+mn-cs"/>
                </a:defRPr>
              </a:lvl3pPr>
              <a:lvl4pPr marL="1371600" algn="l" defTabSz="457200" rtl="0" eaLnBrk="0" fontAlgn="base" hangingPunct="0">
                <a:spcBef>
                  <a:spcPct val="0"/>
                </a:spcBef>
                <a:spcAft>
                  <a:spcPct val="0"/>
                </a:spcAft>
                <a:defRPr kern="1200">
                  <a:solidFill>
                    <a:schemeClr val="lt1"/>
                  </a:solidFill>
                  <a:latin typeface="+mn-lt"/>
                  <a:ea typeface="+mn-ea"/>
                  <a:cs typeface="+mn-cs"/>
                </a:defRPr>
              </a:lvl4pPr>
              <a:lvl5pPr marL="1828800" algn="l" defTabSz="457200"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a:solidFill>
                    <a:schemeClr val="tx1"/>
                  </a:solidFill>
                </a:rPr>
                <a:t>2</a:t>
              </a:r>
            </a:p>
          </p:txBody>
        </p:sp>
        <p:sp>
          <p:nvSpPr>
            <p:cNvPr id="54" name="Oval 53">
              <a:extLst>
                <a:ext uri="{FF2B5EF4-FFF2-40B4-BE49-F238E27FC236}">
                  <a16:creationId xmlns:a16="http://schemas.microsoft.com/office/drawing/2014/main" id="{D1FAACFA-7595-0CAD-2E49-FE1C89FEA13A}"/>
                </a:ext>
              </a:extLst>
            </p:cNvPr>
            <p:cNvSpPr/>
            <p:nvPr/>
          </p:nvSpPr>
          <p:spPr>
            <a:xfrm>
              <a:off x="5675814" y="2949574"/>
              <a:ext cx="478204" cy="429453"/>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defTabSz="457200" rtl="0" eaLnBrk="0" fontAlgn="base" hangingPunct="0">
                <a:spcBef>
                  <a:spcPct val="0"/>
                </a:spcBef>
                <a:spcAft>
                  <a:spcPct val="0"/>
                </a:spcAft>
                <a:defRPr kern="1200">
                  <a:solidFill>
                    <a:schemeClr val="lt1"/>
                  </a:solidFill>
                  <a:latin typeface="+mn-lt"/>
                  <a:ea typeface="+mn-ea"/>
                  <a:cs typeface="+mn-cs"/>
                </a:defRPr>
              </a:lvl1pPr>
              <a:lvl2pPr marL="457200" algn="l" defTabSz="457200" rtl="0" eaLnBrk="0" fontAlgn="base" hangingPunct="0">
                <a:spcBef>
                  <a:spcPct val="0"/>
                </a:spcBef>
                <a:spcAft>
                  <a:spcPct val="0"/>
                </a:spcAft>
                <a:defRPr kern="1200">
                  <a:solidFill>
                    <a:schemeClr val="lt1"/>
                  </a:solidFill>
                  <a:latin typeface="+mn-lt"/>
                  <a:ea typeface="+mn-ea"/>
                  <a:cs typeface="+mn-cs"/>
                </a:defRPr>
              </a:lvl2pPr>
              <a:lvl3pPr marL="914400" algn="l" defTabSz="457200" rtl="0" eaLnBrk="0" fontAlgn="base" hangingPunct="0">
                <a:spcBef>
                  <a:spcPct val="0"/>
                </a:spcBef>
                <a:spcAft>
                  <a:spcPct val="0"/>
                </a:spcAft>
                <a:defRPr kern="1200">
                  <a:solidFill>
                    <a:schemeClr val="lt1"/>
                  </a:solidFill>
                  <a:latin typeface="+mn-lt"/>
                  <a:ea typeface="+mn-ea"/>
                  <a:cs typeface="+mn-cs"/>
                </a:defRPr>
              </a:lvl3pPr>
              <a:lvl4pPr marL="1371600" algn="l" defTabSz="457200" rtl="0" eaLnBrk="0" fontAlgn="base" hangingPunct="0">
                <a:spcBef>
                  <a:spcPct val="0"/>
                </a:spcBef>
                <a:spcAft>
                  <a:spcPct val="0"/>
                </a:spcAft>
                <a:defRPr kern="1200">
                  <a:solidFill>
                    <a:schemeClr val="lt1"/>
                  </a:solidFill>
                  <a:latin typeface="+mn-lt"/>
                  <a:ea typeface="+mn-ea"/>
                  <a:cs typeface="+mn-cs"/>
                </a:defRPr>
              </a:lvl4pPr>
              <a:lvl5pPr marL="1828800" algn="l" defTabSz="457200"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a:solidFill>
                    <a:schemeClr val="tx1"/>
                  </a:solidFill>
                </a:rPr>
                <a:t>3</a:t>
              </a:r>
            </a:p>
          </p:txBody>
        </p:sp>
        <p:sp>
          <p:nvSpPr>
            <p:cNvPr id="55" name="Oval 54">
              <a:extLst>
                <a:ext uri="{FF2B5EF4-FFF2-40B4-BE49-F238E27FC236}">
                  <a16:creationId xmlns:a16="http://schemas.microsoft.com/office/drawing/2014/main" id="{D7D885FD-C5D6-F4E7-3C66-FD6C7BA9A0CE}"/>
                </a:ext>
              </a:extLst>
            </p:cNvPr>
            <p:cNvSpPr/>
            <p:nvPr/>
          </p:nvSpPr>
          <p:spPr>
            <a:xfrm>
              <a:off x="7548516" y="2949574"/>
              <a:ext cx="478204" cy="429453"/>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defTabSz="457200" rtl="0" eaLnBrk="0" fontAlgn="base" hangingPunct="0">
                <a:spcBef>
                  <a:spcPct val="0"/>
                </a:spcBef>
                <a:spcAft>
                  <a:spcPct val="0"/>
                </a:spcAft>
                <a:defRPr kern="1200">
                  <a:solidFill>
                    <a:schemeClr val="lt1"/>
                  </a:solidFill>
                  <a:latin typeface="+mn-lt"/>
                  <a:ea typeface="+mn-ea"/>
                  <a:cs typeface="+mn-cs"/>
                </a:defRPr>
              </a:lvl1pPr>
              <a:lvl2pPr marL="457200" algn="l" defTabSz="457200" rtl="0" eaLnBrk="0" fontAlgn="base" hangingPunct="0">
                <a:spcBef>
                  <a:spcPct val="0"/>
                </a:spcBef>
                <a:spcAft>
                  <a:spcPct val="0"/>
                </a:spcAft>
                <a:defRPr kern="1200">
                  <a:solidFill>
                    <a:schemeClr val="lt1"/>
                  </a:solidFill>
                  <a:latin typeface="+mn-lt"/>
                  <a:ea typeface="+mn-ea"/>
                  <a:cs typeface="+mn-cs"/>
                </a:defRPr>
              </a:lvl2pPr>
              <a:lvl3pPr marL="914400" algn="l" defTabSz="457200" rtl="0" eaLnBrk="0" fontAlgn="base" hangingPunct="0">
                <a:spcBef>
                  <a:spcPct val="0"/>
                </a:spcBef>
                <a:spcAft>
                  <a:spcPct val="0"/>
                </a:spcAft>
                <a:defRPr kern="1200">
                  <a:solidFill>
                    <a:schemeClr val="lt1"/>
                  </a:solidFill>
                  <a:latin typeface="+mn-lt"/>
                  <a:ea typeface="+mn-ea"/>
                  <a:cs typeface="+mn-cs"/>
                </a:defRPr>
              </a:lvl3pPr>
              <a:lvl4pPr marL="1371600" algn="l" defTabSz="457200" rtl="0" eaLnBrk="0" fontAlgn="base" hangingPunct="0">
                <a:spcBef>
                  <a:spcPct val="0"/>
                </a:spcBef>
                <a:spcAft>
                  <a:spcPct val="0"/>
                </a:spcAft>
                <a:defRPr kern="1200">
                  <a:solidFill>
                    <a:schemeClr val="lt1"/>
                  </a:solidFill>
                  <a:latin typeface="+mn-lt"/>
                  <a:ea typeface="+mn-ea"/>
                  <a:cs typeface="+mn-cs"/>
                </a:defRPr>
              </a:lvl4pPr>
              <a:lvl5pPr marL="1828800" algn="l" defTabSz="457200"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a:solidFill>
                    <a:schemeClr val="tx1"/>
                  </a:solidFill>
                </a:rPr>
                <a:t>4</a:t>
              </a:r>
            </a:p>
          </p:txBody>
        </p:sp>
        <p:cxnSp>
          <p:nvCxnSpPr>
            <p:cNvPr id="56" name="Straight Arrow Connector 55">
              <a:extLst>
                <a:ext uri="{FF2B5EF4-FFF2-40B4-BE49-F238E27FC236}">
                  <a16:creationId xmlns:a16="http://schemas.microsoft.com/office/drawing/2014/main" id="{631277E2-70A1-FDEB-8849-EAC0C5D0E92E}"/>
                </a:ext>
              </a:extLst>
            </p:cNvPr>
            <p:cNvCxnSpPr>
              <a:cxnSpLocks/>
              <a:stCxn id="54" idx="7"/>
              <a:endCxn id="55" idx="3"/>
            </p:cNvCxnSpPr>
            <p:nvPr/>
          </p:nvCxnSpPr>
          <p:spPr>
            <a:xfrm flipV="1">
              <a:off x="3589514" y="2023037"/>
              <a:ext cx="825533" cy="989429"/>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4AC1BB86-FE02-DEFA-C2A6-66D21B9FBEEE}"/>
                </a:ext>
              </a:extLst>
            </p:cNvPr>
            <p:cNvCxnSpPr>
              <a:cxnSpLocks/>
              <a:stCxn id="54" idx="5"/>
              <a:endCxn id="56" idx="1"/>
            </p:cNvCxnSpPr>
            <p:nvPr/>
          </p:nvCxnSpPr>
          <p:spPr>
            <a:xfrm>
              <a:off x="3589514" y="3316135"/>
              <a:ext cx="825533" cy="875665"/>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0CC3B495-0CE1-D4B8-7DFB-7C6684981CBD}"/>
                </a:ext>
              </a:extLst>
            </p:cNvPr>
            <p:cNvCxnSpPr>
              <a:cxnSpLocks/>
              <a:stCxn id="55" idx="5"/>
              <a:endCxn id="57" idx="1"/>
            </p:cNvCxnSpPr>
            <p:nvPr/>
          </p:nvCxnSpPr>
          <p:spPr>
            <a:xfrm>
              <a:off x="4753187" y="2023037"/>
              <a:ext cx="992659" cy="989429"/>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94140F8E-F623-82ED-B71C-22FB6D0FE80F}"/>
                </a:ext>
              </a:extLst>
            </p:cNvPr>
            <p:cNvCxnSpPr>
              <a:cxnSpLocks/>
              <a:stCxn id="56" idx="7"/>
              <a:endCxn id="57" idx="3"/>
            </p:cNvCxnSpPr>
            <p:nvPr/>
          </p:nvCxnSpPr>
          <p:spPr>
            <a:xfrm flipV="1">
              <a:off x="4753187" y="3316135"/>
              <a:ext cx="992659" cy="875665"/>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D52F42E6-3FBB-4E05-7C2B-7D4AEBF59FF5}"/>
                </a:ext>
              </a:extLst>
            </p:cNvPr>
            <p:cNvCxnSpPr>
              <a:cxnSpLocks/>
              <a:stCxn id="57" idx="6"/>
              <a:endCxn id="58" idx="2"/>
            </p:cNvCxnSpPr>
            <p:nvPr/>
          </p:nvCxnSpPr>
          <p:spPr>
            <a:xfrm>
              <a:off x="6154018" y="3164301"/>
              <a:ext cx="1394498"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9170F194-A25B-3D44-B09A-B7B6A5CE2CBD}"/>
                </a:ext>
              </a:extLst>
            </p:cNvPr>
            <p:cNvCxnSpPr>
              <a:cxnSpLocks/>
              <a:stCxn id="54" idx="6"/>
              <a:endCxn id="57" idx="2"/>
            </p:cNvCxnSpPr>
            <p:nvPr/>
          </p:nvCxnSpPr>
          <p:spPr>
            <a:xfrm>
              <a:off x="3659546" y="3164301"/>
              <a:ext cx="2016268" cy="0"/>
            </a:xfrm>
            <a:prstGeom prst="straightConnector1">
              <a:avLst/>
            </a:prstGeom>
            <a:ln w="28575">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9B51ACFE-67B0-9287-2428-287E7AAB1546}"/>
                </a:ext>
              </a:extLst>
            </p:cNvPr>
            <p:cNvCxnSpPr>
              <a:cxnSpLocks/>
              <a:stCxn id="55" idx="6"/>
              <a:endCxn id="58" idx="1"/>
            </p:cNvCxnSpPr>
            <p:nvPr/>
          </p:nvCxnSpPr>
          <p:spPr>
            <a:xfrm>
              <a:off x="4823219" y="1871203"/>
              <a:ext cx="2795329" cy="1141263"/>
            </a:xfrm>
            <a:prstGeom prst="straightConnector1">
              <a:avLst/>
            </a:prstGeom>
            <a:ln w="28575">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93FEB963-CED6-D829-17AA-9C7890B250A2}"/>
                </a:ext>
              </a:extLst>
            </p:cNvPr>
            <p:cNvCxnSpPr>
              <a:cxnSpLocks/>
              <a:stCxn id="56" idx="6"/>
              <a:endCxn id="58" idx="3"/>
            </p:cNvCxnSpPr>
            <p:nvPr/>
          </p:nvCxnSpPr>
          <p:spPr>
            <a:xfrm flipV="1">
              <a:off x="4823219" y="3316135"/>
              <a:ext cx="2795329" cy="1027500"/>
            </a:xfrm>
            <a:prstGeom prst="straightConnector1">
              <a:avLst/>
            </a:prstGeom>
            <a:ln w="28575">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64" name="Rectangle 63">
              <a:extLst>
                <a:ext uri="{FF2B5EF4-FFF2-40B4-BE49-F238E27FC236}">
                  <a16:creationId xmlns:a16="http://schemas.microsoft.com/office/drawing/2014/main" id="{1D110402-CB33-F038-20E0-163241822C74}"/>
                </a:ext>
              </a:extLst>
            </p:cNvPr>
            <p:cNvSpPr/>
            <p:nvPr/>
          </p:nvSpPr>
          <p:spPr>
            <a:xfrm>
              <a:off x="6265397" y="1812742"/>
              <a:ext cx="344988" cy="546374"/>
            </a:xfrm>
            <a:prstGeom prst="rect">
              <a:avLst/>
            </a:prstGeom>
          </p:spPr>
          <p:txBody>
            <a:bodyPr wrap="none" lIns="91440" tIns="45720" rIns="91440" bIns="45720" anchor="t">
              <a:spAutoFit/>
            </a:bodyPr>
            <a:lstStyle>
              <a:defPPr>
                <a:defRPr lang="en-US"/>
              </a:defPPr>
              <a:lvl1pPr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endParaRPr lang="en-US" b="1" kern="0">
                <a:latin typeface="Roboto Mono"/>
              </a:endParaRPr>
            </a:p>
          </p:txBody>
        </p:sp>
      </p:grpSp>
      <p:grpSp>
        <p:nvGrpSpPr>
          <p:cNvPr id="9" name="Group 8">
            <a:extLst>
              <a:ext uri="{FF2B5EF4-FFF2-40B4-BE49-F238E27FC236}">
                <a16:creationId xmlns:a16="http://schemas.microsoft.com/office/drawing/2014/main" id="{FA046AE6-E88C-87BF-B923-F72AD9DBE796}"/>
              </a:ext>
            </a:extLst>
          </p:cNvPr>
          <p:cNvGrpSpPr/>
          <p:nvPr/>
        </p:nvGrpSpPr>
        <p:grpSpPr>
          <a:xfrm>
            <a:off x="250573" y="1656476"/>
            <a:ext cx="2594555" cy="1961584"/>
            <a:chOff x="250573" y="1656476"/>
            <a:chExt cx="4845378" cy="2901885"/>
          </a:xfrm>
        </p:grpSpPr>
        <p:sp>
          <p:nvSpPr>
            <p:cNvPr id="40" name="Oval 39">
              <a:extLst>
                <a:ext uri="{FF2B5EF4-FFF2-40B4-BE49-F238E27FC236}">
                  <a16:creationId xmlns:a16="http://schemas.microsoft.com/office/drawing/2014/main" id="{C6E4DBC1-189C-1592-1FF1-A6ED98667C91}"/>
                </a:ext>
              </a:extLst>
            </p:cNvPr>
            <p:cNvSpPr/>
            <p:nvPr/>
          </p:nvSpPr>
          <p:spPr>
            <a:xfrm>
              <a:off x="250573" y="2949574"/>
              <a:ext cx="478204" cy="429453"/>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defTabSz="457200" rtl="0" eaLnBrk="0" fontAlgn="base" hangingPunct="0">
                <a:spcBef>
                  <a:spcPct val="0"/>
                </a:spcBef>
                <a:spcAft>
                  <a:spcPct val="0"/>
                </a:spcAft>
                <a:defRPr kern="1200">
                  <a:solidFill>
                    <a:schemeClr val="lt1"/>
                  </a:solidFill>
                  <a:latin typeface="+mn-lt"/>
                  <a:ea typeface="+mn-ea"/>
                  <a:cs typeface="+mn-cs"/>
                </a:defRPr>
              </a:lvl1pPr>
              <a:lvl2pPr marL="457200" algn="l" defTabSz="457200" rtl="0" eaLnBrk="0" fontAlgn="base" hangingPunct="0">
                <a:spcBef>
                  <a:spcPct val="0"/>
                </a:spcBef>
                <a:spcAft>
                  <a:spcPct val="0"/>
                </a:spcAft>
                <a:defRPr kern="1200">
                  <a:solidFill>
                    <a:schemeClr val="lt1"/>
                  </a:solidFill>
                  <a:latin typeface="+mn-lt"/>
                  <a:ea typeface="+mn-ea"/>
                  <a:cs typeface="+mn-cs"/>
                </a:defRPr>
              </a:lvl2pPr>
              <a:lvl3pPr marL="914400" algn="l" defTabSz="457200" rtl="0" eaLnBrk="0" fontAlgn="base" hangingPunct="0">
                <a:spcBef>
                  <a:spcPct val="0"/>
                </a:spcBef>
                <a:spcAft>
                  <a:spcPct val="0"/>
                </a:spcAft>
                <a:defRPr kern="1200">
                  <a:solidFill>
                    <a:schemeClr val="lt1"/>
                  </a:solidFill>
                  <a:latin typeface="+mn-lt"/>
                  <a:ea typeface="+mn-ea"/>
                  <a:cs typeface="+mn-cs"/>
                </a:defRPr>
              </a:lvl3pPr>
              <a:lvl4pPr marL="1371600" algn="l" defTabSz="457200" rtl="0" eaLnBrk="0" fontAlgn="base" hangingPunct="0">
                <a:spcBef>
                  <a:spcPct val="0"/>
                </a:spcBef>
                <a:spcAft>
                  <a:spcPct val="0"/>
                </a:spcAft>
                <a:defRPr kern="1200">
                  <a:solidFill>
                    <a:schemeClr val="lt1"/>
                  </a:solidFill>
                  <a:latin typeface="+mn-lt"/>
                  <a:ea typeface="+mn-ea"/>
                  <a:cs typeface="+mn-cs"/>
                </a:defRPr>
              </a:lvl4pPr>
              <a:lvl5pPr marL="1828800" algn="l" defTabSz="457200"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a:solidFill>
                    <a:schemeClr val="tx1"/>
                  </a:solidFill>
                </a:rPr>
                <a:t>0</a:t>
              </a:r>
            </a:p>
          </p:txBody>
        </p:sp>
        <p:sp>
          <p:nvSpPr>
            <p:cNvPr id="41" name="Oval 40">
              <a:extLst>
                <a:ext uri="{FF2B5EF4-FFF2-40B4-BE49-F238E27FC236}">
                  <a16:creationId xmlns:a16="http://schemas.microsoft.com/office/drawing/2014/main" id="{E26F3287-F878-3E74-4B26-4EAB51361796}"/>
                </a:ext>
              </a:extLst>
            </p:cNvPr>
            <p:cNvSpPr/>
            <p:nvPr/>
          </p:nvSpPr>
          <p:spPr>
            <a:xfrm>
              <a:off x="1414246" y="1656476"/>
              <a:ext cx="478204" cy="429453"/>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defTabSz="457200" rtl="0" eaLnBrk="0" fontAlgn="base" hangingPunct="0">
                <a:spcBef>
                  <a:spcPct val="0"/>
                </a:spcBef>
                <a:spcAft>
                  <a:spcPct val="0"/>
                </a:spcAft>
                <a:defRPr kern="1200">
                  <a:solidFill>
                    <a:schemeClr val="lt1"/>
                  </a:solidFill>
                  <a:latin typeface="+mn-lt"/>
                  <a:ea typeface="+mn-ea"/>
                  <a:cs typeface="+mn-cs"/>
                </a:defRPr>
              </a:lvl1pPr>
              <a:lvl2pPr marL="457200" algn="l" defTabSz="457200" rtl="0" eaLnBrk="0" fontAlgn="base" hangingPunct="0">
                <a:spcBef>
                  <a:spcPct val="0"/>
                </a:spcBef>
                <a:spcAft>
                  <a:spcPct val="0"/>
                </a:spcAft>
                <a:defRPr kern="1200">
                  <a:solidFill>
                    <a:schemeClr val="lt1"/>
                  </a:solidFill>
                  <a:latin typeface="+mn-lt"/>
                  <a:ea typeface="+mn-ea"/>
                  <a:cs typeface="+mn-cs"/>
                </a:defRPr>
              </a:lvl2pPr>
              <a:lvl3pPr marL="914400" algn="l" defTabSz="457200" rtl="0" eaLnBrk="0" fontAlgn="base" hangingPunct="0">
                <a:spcBef>
                  <a:spcPct val="0"/>
                </a:spcBef>
                <a:spcAft>
                  <a:spcPct val="0"/>
                </a:spcAft>
                <a:defRPr kern="1200">
                  <a:solidFill>
                    <a:schemeClr val="lt1"/>
                  </a:solidFill>
                  <a:latin typeface="+mn-lt"/>
                  <a:ea typeface="+mn-ea"/>
                  <a:cs typeface="+mn-cs"/>
                </a:defRPr>
              </a:lvl3pPr>
              <a:lvl4pPr marL="1371600" algn="l" defTabSz="457200" rtl="0" eaLnBrk="0" fontAlgn="base" hangingPunct="0">
                <a:spcBef>
                  <a:spcPct val="0"/>
                </a:spcBef>
                <a:spcAft>
                  <a:spcPct val="0"/>
                </a:spcAft>
                <a:defRPr kern="1200">
                  <a:solidFill>
                    <a:schemeClr val="lt1"/>
                  </a:solidFill>
                  <a:latin typeface="+mn-lt"/>
                  <a:ea typeface="+mn-ea"/>
                  <a:cs typeface="+mn-cs"/>
                </a:defRPr>
              </a:lvl4pPr>
              <a:lvl5pPr marL="1828800" algn="l" defTabSz="457200"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a:solidFill>
                    <a:schemeClr val="tx1"/>
                  </a:solidFill>
                </a:rPr>
                <a:t>1</a:t>
              </a:r>
            </a:p>
          </p:txBody>
        </p:sp>
        <p:sp>
          <p:nvSpPr>
            <p:cNvPr id="42" name="Oval 41">
              <a:extLst>
                <a:ext uri="{FF2B5EF4-FFF2-40B4-BE49-F238E27FC236}">
                  <a16:creationId xmlns:a16="http://schemas.microsoft.com/office/drawing/2014/main" id="{23F81328-F056-C43C-D0AB-E26C3F79EDE8}"/>
                </a:ext>
              </a:extLst>
            </p:cNvPr>
            <p:cNvSpPr/>
            <p:nvPr/>
          </p:nvSpPr>
          <p:spPr>
            <a:xfrm>
              <a:off x="1414246" y="4128908"/>
              <a:ext cx="478204" cy="429453"/>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defTabSz="457200" rtl="0" eaLnBrk="0" fontAlgn="base" hangingPunct="0">
                <a:spcBef>
                  <a:spcPct val="0"/>
                </a:spcBef>
                <a:spcAft>
                  <a:spcPct val="0"/>
                </a:spcAft>
                <a:defRPr kern="1200">
                  <a:solidFill>
                    <a:schemeClr val="lt1"/>
                  </a:solidFill>
                  <a:latin typeface="+mn-lt"/>
                  <a:ea typeface="+mn-ea"/>
                  <a:cs typeface="+mn-cs"/>
                </a:defRPr>
              </a:lvl1pPr>
              <a:lvl2pPr marL="457200" algn="l" defTabSz="457200" rtl="0" eaLnBrk="0" fontAlgn="base" hangingPunct="0">
                <a:spcBef>
                  <a:spcPct val="0"/>
                </a:spcBef>
                <a:spcAft>
                  <a:spcPct val="0"/>
                </a:spcAft>
                <a:defRPr kern="1200">
                  <a:solidFill>
                    <a:schemeClr val="lt1"/>
                  </a:solidFill>
                  <a:latin typeface="+mn-lt"/>
                  <a:ea typeface="+mn-ea"/>
                  <a:cs typeface="+mn-cs"/>
                </a:defRPr>
              </a:lvl2pPr>
              <a:lvl3pPr marL="914400" algn="l" defTabSz="457200" rtl="0" eaLnBrk="0" fontAlgn="base" hangingPunct="0">
                <a:spcBef>
                  <a:spcPct val="0"/>
                </a:spcBef>
                <a:spcAft>
                  <a:spcPct val="0"/>
                </a:spcAft>
                <a:defRPr kern="1200">
                  <a:solidFill>
                    <a:schemeClr val="lt1"/>
                  </a:solidFill>
                  <a:latin typeface="+mn-lt"/>
                  <a:ea typeface="+mn-ea"/>
                  <a:cs typeface="+mn-cs"/>
                </a:defRPr>
              </a:lvl3pPr>
              <a:lvl4pPr marL="1371600" algn="l" defTabSz="457200" rtl="0" eaLnBrk="0" fontAlgn="base" hangingPunct="0">
                <a:spcBef>
                  <a:spcPct val="0"/>
                </a:spcBef>
                <a:spcAft>
                  <a:spcPct val="0"/>
                </a:spcAft>
                <a:defRPr kern="1200">
                  <a:solidFill>
                    <a:schemeClr val="lt1"/>
                  </a:solidFill>
                  <a:latin typeface="+mn-lt"/>
                  <a:ea typeface="+mn-ea"/>
                  <a:cs typeface="+mn-cs"/>
                </a:defRPr>
              </a:lvl4pPr>
              <a:lvl5pPr marL="1828800" algn="l" defTabSz="457200"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a:solidFill>
                    <a:schemeClr val="tx1"/>
                  </a:solidFill>
                </a:rPr>
                <a:t>2</a:t>
              </a:r>
            </a:p>
          </p:txBody>
        </p:sp>
        <p:sp>
          <p:nvSpPr>
            <p:cNvPr id="43" name="Oval 42">
              <a:extLst>
                <a:ext uri="{FF2B5EF4-FFF2-40B4-BE49-F238E27FC236}">
                  <a16:creationId xmlns:a16="http://schemas.microsoft.com/office/drawing/2014/main" id="{2FE5C24C-7DB4-8E95-E159-663BEB78F554}"/>
                </a:ext>
              </a:extLst>
            </p:cNvPr>
            <p:cNvSpPr/>
            <p:nvPr/>
          </p:nvSpPr>
          <p:spPr>
            <a:xfrm>
              <a:off x="2745045" y="2949574"/>
              <a:ext cx="478204" cy="429453"/>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defTabSz="457200" rtl="0" eaLnBrk="0" fontAlgn="base" hangingPunct="0">
                <a:spcBef>
                  <a:spcPct val="0"/>
                </a:spcBef>
                <a:spcAft>
                  <a:spcPct val="0"/>
                </a:spcAft>
                <a:defRPr kern="1200">
                  <a:solidFill>
                    <a:schemeClr val="lt1"/>
                  </a:solidFill>
                  <a:latin typeface="+mn-lt"/>
                  <a:ea typeface="+mn-ea"/>
                  <a:cs typeface="+mn-cs"/>
                </a:defRPr>
              </a:lvl1pPr>
              <a:lvl2pPr marL="457200" algn="l" defTabSz="457200" rtl="0" eaLnBrk="0" fontAlgn="base" hangingPunct="0">
                <a:spcBef>
                  <a:spcPct val="0"/>
                </a:spcBef>
                <a:spcAft>
                  <a:spcPct val="0"/>
                </a:spcAft>
                <a:defRPr kern="1200">
                  <a:solidFill>
                    <a:schemeClr val="lt1"/>
                  </a:solidFill>
                  <a:latin typeface="+mn-lt"/>
                  <a:ea typeface="+mn-ea"/>
                  <a:cs typeface="+mn-cs"/>
                </a:defRPr>
              </a:lvl2pPr>
              <a:lvl3pPr marL="914400" algn="l" defTabSz="457200" rtl="0" eaLnBrk="0" fontAlgn="base" hangingPunct="0">
                <a:spcBef>
                  <a:spcPct val="0"/>
                </a:spcBef>
                <a:spcAft>
                  <a:spcPct val="0"/>
                </a:spcAft>
                <a:defRPr kern="1200">
                  <a:solidFill>
                    <a:schemeClr val="lt1"/>
                  </a:solidFill>
                  <a:latin typeface="+mn-lt"/>
                  <a:ea typeface="+mn-ea"/>
                  <a:cs typeface="+mn-cs"/>
                </a:defRPr>
              </a:lvl3pPr>
              <a:lvl4pPr marL="1371600" algn="l" defTabSz="457200" rtl="0" eaLnBrk="0" fontAlgn="base" hangingPunct="0">
                <a:spcBef>
                  <a:spcPct val="0"/>
                </a:spcBef>
                <a:spcAft>
                  <a:spcPct val="0"/>
                </a:spcAft>
                <a:defRPr kern="1200">
                  <a:solidFill>
                    <a:schemeClr val="lt1"/>
                  </a:solidFill>
                  <a:latin typeface="+mn-lt"/>
                  <a:ea typeface="+mn-ea"/>
                  <a:cs typeface="+mn-cs"/>
                </a:defRPr>
              </a:lvl4pPr>
              <a:lvl5pPr marL="1828800" algn="l" defTabSz="457200"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a:solidFill>
                    <a:schemeClr val="tx1"/>
                  </a:solidFill>
                </a:rPr>
                <a:t>3</a:t>
              </a:r>
            </a:p>
          </p:txBody>
        </p:sp>
        <p:sp>
          <p:nvSpPr>
            <p:cNvPr id="44" name="Oval 43">
              <a:extLst>
                <a:ext uri="{FF2B5EF4-FFF2-40B4-BE49-F238E27FC236}">
                  <a16:creationId xmlns:a16="http://schemas.microsoft.com/office/drawing/2014/main" id="{6FC932DB-FB11-2701-90A4-EFCB951D202F}"/>
                </a:ext>
              </a:extLst>
            </p:cNvPr>
            <p:cNvSpPr/>
            <p:nvPr/>
          </p:nvSpPr>
          <p:spPr>
            <a:xfrm>
              <a:off x="4617747" y="2949574"/>
              <a:ext cx="478204" cy="429453"/>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defTabSz="457200" rtl="0" eaLnBrk="0" fontAlgn="base" hangingPunct="0">
                <a:spcBef>
                  <a:spcPct val="0"/>
                </a:spcBef>
                <a:spcAft>
                  <a:spcPct val="0"/>
                </a:spcAft>
                <a:defRPr kern="1200">
                  <a:solidFill>
                    <a:schemeClr val="lt1"/>
                  </a:solidFill>
                  <a:latin typeface="+mn-lt"/>
                  <a:ea typeface="+mn-ea"/>
                  <a:cs typeface="+mn-cs"/>
                </a:defRPr>
              </a:lvl1pPr>
              <a:lvl2pPr marL="457200" algn="l" defTabSz="457200" rtl="0" eaLnBrk="0" fontAlgn="base" hangingPunct="0">
                <a:spcBef>
                  <a:spcPct val="0"/>
                </a:spcBef>
                <a:spcAft>
                  <a:spcPct val="0"/>
                </a:spcAft>
                <a:defRPr kern="1200">
                  <a:solidFill>
                    <a:schemeClr val="lt1"/>
                  </a:solidFill>
                  <a:latin typeface="+mn-lt"/>
                  <a:ea typeface="+mn-ea"/>
                  <a:cs typeface="+mn-cs"/>
                </a:defRPr>
              </a:lvl2pPr>
              <a:lvl3pPr marL="914400" algn="l" defTabSz="457200" rtl="0" eaLnBrk="0" fontAlgn="base" hangingPunct="0">
                <a:spcBef>
                  <a:spcPct val="0"/>
                </a:spcBef>
                <a:spcAft>
                  <a:spcPct val="0"/>
                </a:spcAft>
                <a:defRPr kern="1200">
                  <a:solidFill>
                    <a:schemeClr val="lt1"/>
                  </a:solidFill>
                  <a:latin typeface="+mn-lt"/>
                  <a:ea typeface="+mn-ea"/>
                  <a:cs typeface="+mn-cs"/>
                </a:defRPr>
              </a:lvl3pPr>
              <a:lvl4pPr marL="1371600" algn="l" defTabSz="457200" rtl="0" eaLnBrk="0" fontAlgn="base" hangingPunct="0">
                <a:spcBef>
                  <a:spcPct val="0"/>
                </a:spcBef>
                <a:spcAft>
                  <a:spcPct val="0"/>
                </a:spcAft>
                <a:defRPr kern="1200">
                  <a:solidFill>
                    <a:schemeClr val="lt1"/>
                  </a:solidFill>
                  <a:latin typeface="+mn-lt"/>
                  <a:ea typeface="+mn-ea"/>
                  <a:cs typeface="+mn-cs"/>
                </a:defRPr>
              </a:lvl4pPr>
              <a:lvl5pPr marL="1828800" algn="l" defTabSz="457200"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a:solidFill>
                    <a:schemeClr val="tx1"/>
                  </a:solidFill>
                </a:rPr>
                <a:t>4</a:t>
              </a:r>
            </a:p>
          </p:txBody>
        </p:sp>
        <p:cxnSp>
          <p:nvCxnSpPr>
            <p:cNvPr id="45" name="Straight Arrow Connector 44">
              <a:extLst>
                <a:ext uri="{FF2B5EF4-FFF2-40B4-BE49-F238E27FC236}">
                  <a16:creationId xmlns:a16="http://schemas.microsoft.com/office/drawing/2014/main" id="{FABD6499-2348-5259-774B-88CEB9FFE677}"/>
                </a:ext>
              </a:extLst>
            </p:cNvPr>
            <p:cNvCxnSpPr>
              <a:cxnSpLocks/>
              <a:stCxn id="70" idx="7"/>
              <a:endCxn id="71" idx="3"/>
            </p:cNvCxnSpPr>
            <p:nvPr/>
          </p:nvCxnSpPr>
          <p:spPr>
            <a:xfrm flipV="1">
              <a:off x="658745" y="2023037"/>
              <a:ext cx="825533" cy="989429"/>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65E6236F-67A1-7E07-89BB-C46B45E09222}"/>
                </a:ext>
              </a:extLst>
            </p:cNvPr>
            <p:cNvCxnSpPr>
              <a:cxnSpLocks/>
              <a:stCxn id="70" idx="5"/>
              <a:endCxn id="72" idx="1"/>
            </p:cNvCxnSpPr>
            <p:nvPr/>
          </p:nvCxnSpPr>
          <p:spPr>
            <a:xfrm>
              <a:off x="658745" y="3316135"/>
              <a:ext cx="825533" cy="875665"/>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DA8AEC66-1886-C662-395C-CED1FE9F4F43}"/>
                </a:ext>
              </a:extLst>
            </p:cNvPr>
            <p:cNvCxnSpPr>
              <a:cxnSpLocks/>
              <a:stCxn id="71" idx="5"/>
              <a:endCxn id="73" idx="1"/>
            </p:cNvCxnSpPr>
            <p:nvPr/>
          </p:nvCxnSpPr>
          <p:spPr>
            <a:xfrm>
              <a:off x="1822418" y="2023037"/>
              <a:ext cx="992659" cy="989429"/>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44E568FF-AC39-5E09-8CA7-C044BF46B4AC}"/>
                </a:ext>
              </a:extLst>
            </p:cNvPr>
            <p:cNvCxnSpPr>
              <a:cxnSpLocks/>
              <a:stCxn id="72" idx="7"/>
              <a:endCxn id="73" idx="3"/>
            </p:cNvCxnSpPr>
            <p:nvPr/>
          </p:nvCxnSpPr>
          <p:spPr>
            <a:xfrm flipV="1">
              <a:off x="1822418" y="3316135"/>
              <a:ext cx="992659" cy="875665"/>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0245BC9E-641B-5DD6-C81D-062994CEA28A}"/>
                </a:ext>
              </a:extLst>
            </p:cNvPr>
            <p:cNvCxnSpPr>
              <a:cxnSpLocks/>
              <a:stCxn id="73" idx="6"/>
              <a:endCxn id="74" idx="2"/>
            </p:cNvCxnSpPr>
            <p:nvPr/>
          </p:nvCxnSpPr>
          <p:spPr>
            <a:xfrm>
              <a:off x="3223249" y="3164301"/>
              <a:ext cx="1394498"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CF481F29-6FE4-8346-B631-1E2B12467447}"/>
                </a:ext>
              </a:extLst>
            </p:cNvPr>
            <p:cNvSpPr/>
            <p:nvPr/>
          </p:nvSpPr>
          <p:spPr>
            <a:xfrm>
              <a:off x="3334628" y="1812742"/>
              <a:ext cx="344988" cy="546374"/>
            </a:xfrm>
            <a:prstGeom prst="rect">
              <a:avLst/>
            </a:prstGeom>
          </p:spPr>
          <p:txBody>
            <a:bodyPr wrap="none" lIns="91440" tIns="45720" rIns="91440" bIns="45720" anchor="t">
              <a:spAutoFit/>
            </a:bodyPr>
            <a:lstStyle>
              <a:defPPr>
                <a:defRPr lang="en-US"/>
              </a:defPPr>
              <a:lvl1pPr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endParaRPr lang="en-US" b="1" kern="0">
                <a:latin typeface="Roboto Mono"/>
              </a:endParaRPr>
            </a:p>
          </p:txBody>
        </p:sp>
      </p:grpSp>
      <p:grpSp>
        <p:nvGrpSpPr>
          <p:cNvPr id="10" name="Group 9">
            <a:extLst>
              <a:ext uri="{FF2B5EF4-FFF2-40B4-BE49-F238E27FC236}">
                <a16:creationId xmlns:a16="http://schemas.microsoft.com/office/drawing/2014/main" id="{2A72BC48-3286-1CE9-09B0-EC6B3927045E}"/>
              </a:ext>
            </a:extLst>
          </p:cNvPr>
          <p:cNvGrpSpPr/>
          <p:nvPr/>
        </p:nvGrpSpPr>
        <p:grpSpPr>
          <a:xfrm>
            <a:off x="9238261" y="1149180"/>
            <a:ext cx="2594555" cy="2468878"/>
            <a:chOff x="9238261" y="1149180"/>
            <a:chExt cx="4845378" cy="3652355"/>
          </a:xfrm>
        </p:grpSpPr>
        <p:sp>
          <p:nvSpPr>
            <p:cNvPr id="12" name="Oval 11">
              <a:extLst>
                <a:ext uri="{FF2B5EF4-FFF2-40B4-BE49-F238E27FC236}">
                  <a16:creationId xmlns:a16="http://schemas.microsoft.com/office/drawing/2014/main" id="{E43E161E-FD73-ABA7-428C-8D8DB45ED45B}"/>
                </a:ext>
              </a:extLst>
            </p:cNvPr>
            <p:cNvSpPr/>
            <p:nvPr/>
          </p:nvSpPr>
          <p:spPr>
            <a:xfrm>
              <a:off x="9238261" y="3192748"/>
              <a:ext cx="478204" cy="429453"/>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defTabSz="457200" rtl="0" eaLnBrk="0" fontAlgn="base" hangingPunct="0">
                <a:spcBef>
                  <a:spcPct val="0"/>
                </a:spcBef>
                <a:spcAft>
                  <a:spcPct val="0"/>
                </a:spcAft>
                <a:defRPr kern="1200">
                  <a:solidFill>
                    <a:schemeClr val="lt1"/>
                  </a:solidFill>
                  <a:latin typeface="+mn-lt"/>
                  <a:ea typeface="+mn-ea"/>
                  <a:cs typeface="+mn-cs"/>
                </a:defRPr>
              </a:lvl1pPr>
              <a:lvl2pPr marL="457200" algn="l" defTabSz="457200" rtl="0" eaLnBrk="0" fontAlgn="base" hangingPunct="0">
                <a:spcBef>
                  <a:spcPct val="0"/>
                </a:spcBef>
                <a:spcAft>
                  <a:spcPct val="0"/>
                </a:spcAft>
                <a:defRPr kern="1200">
                  <a:solidFill>
                    <a:schemeClr val="lt1"/>
                  </a:solidFill>
                  <a:latin typeface="+mn-lt"/>
                  <a:ea typeface="+mn-ea"/>
                  <a:cs typeface="+mn-cs"/>
                </a:defRPr>
              </a:lvl2pPr>
              <a:lvl3pPr marL="914400" algn="l" defTabSz="457200" rtl="0" eaLnBrk="0" fontAlgn="base" hangingPunct="0">
                <a:spcBef>
                  <a:spcPct val="0"/>
                </a:spcBef>
                <a:spcAft>
                  <a:spcPct val="0"/>
                </a:spcAft>
                <a:defRPr kern="1200">
                  <a:solidFill>
                    <a:schemeClr val="lt1"/>
                  </a:solidFill>
                  <a:latin typeface="+mn-lt"/>
                  <a:ea typeface="+mn-ea"/>
                  <a:cs typeface="+mn-cs"/>
                </a:defRPr>
              </a:lvl3pPr>
              <a:lvl4pPr marL="1371600" algn="l" defTabSz="457200" rtl="0" eaLnBrk="0" fontAlgn="base" hangingPunct="0">
                <a:spcBef>
                  <a:spcPct val="0"/>
                </a:spcBef>
                <a:spcAft>
                  <a:spcPct val="0"/>
                </a:spcAft>
                <a:defRPr kern="1200">
                  <a:solidFill>
                    <a:schemeClr val="lt1"/>
                  </a:solidFill>
                  <a:latin typeface="+mn-lt"/>
                  <a:ea typeface="+mn-ea"/>
                  <a:cs typeface="+mn-cs"/>
                </a:defRPr>
              </a:lvl4pPr>
              <a:lvl5pPr marL="1828800" algn="l" defTabSz="457200"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a:solidFill>
                    <a:schemeClr val="tx1"/>
                  </a:solidFill>
                </a:rPr>
                <a:t>0</a:t>
              </a:r>
            </a:p>
          </p:txBody>
        </p:sp>
        <p:sp>
          <p:nvSpPr>
            <p:cNvPr id="13" name="Oval 12">
              <a:extLst>
                <a:ext uri="{FF2B5EF4-FFF2-40B4-BE49-F238E27FC236}">
                  <a16:creationId xmlns:a16="http://schemas.microsoft.com/office/drawing/2014/main" id="{D117F97D-55E5-9A1B-EA9B-080BD8C764D0}"/>
                </a:ext>
              </a:extLst>
            </p:cNvPr>
            <p:cNvSpPr/>
            <p:nvPr/>
          </p:nvSpPr>
          <p:spPr>
            <a:xfrm>
              <a:off x="10401934" y="1899650"/>
              <a:ext cx="478204" cy="429453"/>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defTabSz="457200" rtl="0" eaLnBrk="0" fontAlgn="base" hangingPunct="0">
                <a:spcBef>
                  <a:spcPct val="0"/>
                </a:spcBef>
                <a:spcAft>
                  <a:spcPct val="0"/>
                </a:spcAft>
                <a:defRPr kern="1200">
                  <a:solidFill>
                    <a:schemeClr val="lt1"/>
                  </a:solidFill>
                  <a:latin typeface="+mn-lt"/>
                  <a:ea typeface="+mn-ea"/>
                  <a:cs typeface="+mn-cs"/>
                </a:defRPr>
              </a:lvl1pPr>
              <a:lvl2pPr marL="457200" algn="l" defTabSz="457200" rtl="0" eaLnBrk="0" fontAlgn="base" hangingPunct="0">
                <a:spcBef>
                  <a:spcPct val="0"/>
                </a:spcBef>
                <a:spcAft>
                  <a:spcPct val="0"/>
                </a:spcAft>
                <a:defRPr kern="1200">
                  <a:solidFill>
                    <a:schemeClr val="lt1"/>
                  </a:solidFill>
                  <a:latin typeface="+mn-lt"/>
                  <a:ea typeface="+mn-ea"/>
                  <a:cs typeface="+mn-cs"/>
                </a:defRPr>
              </a:lvl2pPr>
              <a:lvl3pPr marL="914400" algn="l" defTabSz="457200" rtl="0" eaLnBrk="0" fontAlgn="base" hangingPunct="0">
                <a:spcBef>
                  <a:spcPct val="0"/>
                </a:spcBef>
                <a:spcAft>
                  <a:spcPct val="0"/>
                </a:spcAft>
                <a:defRPr kern="1200">
                  <a:solidFill>
                    <a:schemeClr val="lt1"/>
                  </a:solidFill>
                  <a:latin typeface="+mn-lt"/>
                  <a:ea typeface="+mn-ea"/>
                  <a:cs typeface="+mn-cs"/>
                </a:defRPr>
              </a:lvl3pPr>
              <a:lvl4pPr marL="1371600" algn="l" defTabSz="457200" rtl="0" eaLnBrk="0" fontAlgn="base" hangingPunct="0">
                <a:spcBef>
                  <a:spcPct val="0"/>
                </a:spcBef>
                <a:spcAft>
                  <a:spcPct val="0"/>
                </a:spcAft>
                <a:defRPr kern="1200">
                  <a:solidFill>
                    <a:schemeClr val="lt1"/>
                  </a:solidFill>
                  <a:latin typeface="+mn-lt"/>
                  <a:ea typeface="+mn-ea"/>
                  <a:cs typeface="+mn-cs"/>
                </a:defRPr>
              </a:lvl4pPr>
              <a:lvl5pPr marL="1828800" algn="l" defTabSz="457200"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a:solidFill>
                    <a:schemeClr val="tx1"/>
                  </a:solidFill>
                </a:rPr>
                <a:t>1</a:t>
              </a:r>
            </a:p>
          </p:txBody>
        </p:sp>
        <p:sp>
          <p:nvSpPr>
            <p:cNvPr id="14" name="Oval 13">
              <a:extLst>
                <a:ext uri="{FF2B5EF4-FFF2-40B4-BE49-F238E27FC236}">
                  <a16:creationId xmlns:a16="http://schemas.microsoft.com/office/drawing/2014/main" id="{F8B74D45-270C-EAC4-2AEE-447E46BFEB7B}"/>
                </a:ext>
              </a:extLst>
            </p:cNvPr>
            <p:cNvSpPr/>
            <p:nvPr/>
          </p:nvSpPr>
          <p:spPr>
            <a:xfrm>
              <a:off x="10401934" y="4372082"/>
              <a:ext cx="478204" cy="429453"/>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defTabSz="457200" rtl="0" eaLnBrk="0" fontAlgn="base" hangingPunct="0">
                <a:spcBef>
                  <a:spcPct val="0"/>
                </a:spcBef>
                <a:spcAft>
                  <a:spcPct val="0"/>
                </a:spcAft>
                <a:defRPr kern="1200">
                  <a:solidFill>
                    <a:schemeClr val="lt1"/>
                  </a:solidFill>
                  <a:latin typeface="+mn-lt"/>
                  <a:ea typeface="+mn-ea"/>
                  <a:cs typeface="+mn-cs"/>
                </a:defRPr>
              </a:lvl1pPr>
              <a:lvl2pPr marL="457200" algn="l" defTabSz="457200" rtl="0" eaLnBrk="0" fontAlgn="base" hangingPunct="0">
                <a:spcBef>
                  <a:spcPct val="0"/>
                </a:spcBef>
                <a:spcAft>
                  <a:spcPct val="0"/>
                </a:spcAft>
                <a:defRPr kern="1200">
                  <a:solidFill>
                    <a:schemeClr val="lt1"/>
                  </a:solidFill>
                  <a:latin typeface="+mn-lt"/>
                  <a:ea typeface="+mn-ea"/>
                  <a:cs typeface="+mn-cs"/>
                </a:defRPr>
              </a:lvl2pPr>
              <a:lvl3pPr marL="914400" algn="l" defTabSz="457200" rtl="0" eaLnBrk="0" fontAlgn="base" hangingPunct="0">
                <a:spcBef>
                  <a:spcPct val="0"/>
                </a:spcBef>
                <a:spcAft>
                  <a:spcPct val="0"/>
                </a:spcAft>
                <a:defRPr kern="1200">
                  <a:solidFill>
                    <a:schemeClr val="lt1"/>
                  </a:solidFill>
                  <a:latin typeface="+mn-lt"/>
                  <a:ea typeface="+mn-ea"/>
                  <a:cs typeface="+mn-cs"/>
                </a:defRPr>
              </a:lvl3pPr>
              <a:lvl4pPr marL="1371600" algn="l" defTabSz="457200" rtl="0" eaLnBrk="0" fontAlgn="base" hangingPunct="0">
                <a:spcBef>
                  <a:spcPct val="0"/>
                </a:spcBef>
                <a:spcAft>
                  <a:spcPct val="0"/>
                </a:spcAft>
                <a:defRPr kern="1200">
                  <a:solidFill>
                    <a:schemeClr val="lt1"/>
                  </a:solidFill>
                  <a:latin typeface="+mn-lt"/>
                  <a:ea typeface="+mn-ea"/>
                  <a:cs typeface="+mn-cs"/>
                </a:defRPr>
              </a:lvl4pPr>
              <a:lvl5pPr marL="1828800" algn="l" defTabSz="457200"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a:solidFill>
                    <a:schemeClr val="tx1"/>
                  </a:solidFill>
                </a:rPr>
                <a:t>2</a:t>
              </a:r>
            </a:p>
          </p:txBody>
        </p:sp>
        <p:sp>
          <p:nvSpPr>
            <p:cNvPr id="15" name="Oval 14">
              <a:extLst>
                <a:ext uri="{FF2B5EF4-FFF2-40B4-BE49-F238E27FC236}">
                  <a16:creationId xmlns:a16="http://schemas.microsoft.com/office/drawing/2014/main" id="{FC3AD2B0-4475-D1AB-4CAA-32072FF9C370}"/>
                </a:ext>
              </a:extLst>
            </p:cNvPr>
            <p:cNvSpPr/>
            <p:nvPr/>
          </p:nvSpPr>
          <p:spPr>
            <a:xfrm>
              <a:off x="11732733" y="3192748"/>
              <a:ext cx="478204" cy="429453"/>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defTabSz="457200" rtl="0" eaLnBrk="0" fontAlgn="base" hangingPunct="0">
                <a:spcBef>
                  <a:spcPct val="0"/>
                </a:spcBef>
                <a:spcAft>
                  <a:spcPct val="0"/>
                </a:spcAft>
                <a:defRPr kern="1200">
                  <a:solidFill>
                    <a:schemeClr val="lt1"/>
                  </a:solidFill>
                  <a:latin typeface="+mn-lt"/>
                  <a:ea typeface="+mn-ea"/>
                  <a:cs typeface="+mn-cs"/>
                </a:defRPr>
              </a:lvl1pPr>
              <a:lvl2pPr marL="457200" algn="l" defTabSz="457200" rtl="0" eaLnBrk="0" fontAlgn="base" hangingPunct="0">
                <a:spcBef>
                  <a:spcPct val="0"/>
                </a:spcBef>
                <a:spcAft>
                  <a:spcPct val="0"/>
                </a:spcAft>
                <a:defRPr kern="1200">
                  <a:solidFill>
                    <a:schemeClr val="lt1"/>
                  </a:solidFill>
                  <a:latin typeface="+mn-lt"/>
                  <a:ea typeface="+mn-ea"/>
                  <a:cs typeface="+mn-cs"/>
                </a:defRPr>
              </a:lvl2pPr>
              <a:lvl3pPr marL="914400" algn="l" defTabSz="457200" rtl="0" eaLnBrk="0" fontAlgn="base" hangingPunct="0">
                <a:spcBef>
                  <a:spcPct val="0"/>
                </a:spcBef>
                <a:spcAft>
                  <a:spcPct val="0"/>
                </a:spcAft>
                <a:defRPr kern="1200">
                  <a:solidFill>
                    <a:schemeClr val="lt1"/>
                  </a:solidFill>
                  <a:latin typeface="+mn-lt"/>
                  <a:ea typeface="+mn-ea"/>
                  <a:cs typeface="+mn-cs"/>
                </a:defRPr>
              </a:lvl3pPr>
              <a:lvl4pPr marL="1371600" algn="l" defTabSz="457200" rtl="0" eaLnBrk="0" fontAlgn="base" hangingPunct="0">
                <a:spcBef>
                  <a:spcPct val="0"/>
                </a:spcBef>
                <a:spcAft>
                  <a:spcPct val="0"/>
                </a:spcAft>
                <a:defRPr kern="1200">
                  <a:solidFill>
                    <a:schemeClr val="lt1"/>
                  </a:solidFill>
                  <a:latin typeface="+mn-lt"/>
                  <a:ea typeface="+mn-ea"/>
                  <a:cs typeface="+mn-cs"/>
                </a:defRPr>
              </a:lvl4pPr>
              <a:lvl5pPr marL="1828800" algn="l" defTabSz="457200"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a:solidFill>
                    <a:schemeClr val="tx1"/>
                  </a:solidFill>
                </a:rPr>
                <a:t>3</a:t>
              </a:r>
            </a:p>
          </p:txBody>
        </p:sp>
        <p:sp>
          <p:nvSpPr>
            <p:cNvPr id="16" name="Oval 15">
              <a:extLst>
                <a:ext uri="{FF2B5EF4-FFF2-40B4-BE49-F238E27FC236}">
                  <a16:creationId xmlns:a16="http://schemas.microsoft.com/office/drawing/2014/main" id="{5297E3D2-2545-A3F8-1F6D-283D9B498DFE}"/>
                </a:ext>
              </a:extLst>
            </p:cNvPr>
            <p:cNvSpPr/>
            <p:nvPr/>
          </p:nvSpPr>
          <p:spPr>
            <a:xfrm>
              <a:off x="13605435" y="3192748"/>
              <a:ext cx="478204" cy="429453"/>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defTabSz="457200" rtl="0" eaLnBrk="0" fontAlgn="base" hangingPunct="0">
                <a:spcBef>
                  <a:spcPct val="0"/>
                </a:spcBef>
                <a:spcAft>
                  <a:spcPct val="0"/>
                </a:spcAft>
                <a:defRPr kern="1200">
                  <a:solidFill>
                    <a:schemeClr val="lt1"/>
                  </a:solidFill>
                  <a:latin typeface="+mn-lt"/>
                  <a:ea typeface="+mn-ea"/>
                  <a:cs typeface="+mn-cs"/>
                </a:defRPr>
              </a:lvl1pPr>
              <a:lvl2pPr marL="457200" algn="l" defTabSz="457200" rtl="0" eaLnBrk="0" fontAlgn="base" hangingPunct="0">
                <a:spcBef>
                  <a:spcPct val="0"/>
                </a:spcBef>
                <a:spcAft>
                  <a:spcPct val="0"/>
                </a:spcAft>
                <a:defRPr kern="1200">
                  <a:solidFill>
                    <a:schemeClr val="lt1"/>
                  </a:solidFill>
                  <a:latin typeface="+mn-lt"/>
                  <a:ea typeface="+mn-ea"/>
                  <a:cs typeface="+mn-cs"/>
                </a:defRPr>
              </a:lvl2pPr>
              <a:lvl3pPr marL="914400" algn="l" defTabSz="457200" rtl="0" eaLnBrk="0" fontAlgn="base" hangingPunct="0">
                <a:spcBef>
                  <a:spcPct val="0"/>
                </a:spcBef>
                <a:spcAft>
                  <a:spcPct val="0"/>
                </a:spcAft>
                <a:defRPr kern="1200">
                  <a:solidFill>
                    <a:schemeClr val="lt1"/>
                  </a:solidFill>
                  <a:latin typeface="+mn-lt"/>
                  <a:ea typeface="+mn-ea"/>
                  <a:cs typeface="+mn-cs"/>
                </a:defRPr>
              </a:lvl3pPr>
              <a:lvl4pPr marL="1371600" algn="l" defTabSz="457200" rtl="0" eaLnBrk="0" fontAlgn="base" hangingPunct="0">
                <a:spcBef>
                  <a:spcPct val="0"/>
                </a:spcBef>
                <a:spcAft>
                  <a:spcPct val="0"/>
                </a:spcAft>
                <a:defRPr kern="1200">
                  <a:solidFill>
                    <a:schemeClr val="lt1"/>
                  </a:solidFill>
                  <a:latin typeface="+mn-lt"/>
                  <a:ea typeface="+mn-ea"/>
                  <a:cs typeface="+mn-cs"/>
                </a:defRPr>
              </a:lvl4pPr>
              <a:lvl5pPr marL="1828800" algn="l" defTabSz="457200"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a:solidFill>
                    <a:schemeClr val="tx1"/>
                  </a:solidFill>
                </a:rPr>
                <a:t>4</a:t>
              </a:r>
            </a:p>
          </p:txBody>
        </p:sp>
        <p:cxnSp>
          <p:nvCxnSpPr>
            <p:cNvPr id="17" name="Straight Arrow Connector 16">
              <a:extLst>
                <a:ext uri="{FF2B5EF4-FFF2-40B4-BE49-F238E27FC236}">
                  <a16:creationId xmlns:a16="http://schemas.microsoft.com/office/drawing/2014/main" id="{26096808-9FF7-CA7A-E441-57CC6FF39F6F}"/>
                </a:ext>
              </a:extLst>
            </p:cNvPr>
            <p:cNvCxnSpPr>
              <a:cxnSpLocks/>
              <a:stCxn id="10" idx="7"/>
              <a:endCxn id="11" idx="3"/>
            </p:cNvCxnSpPr>
            <p:nvPr/>
          </p:nvCxnSpPr>
          <p:spPr>
            <a:xfrm flipV="1">
              <a:off x="9646433" y="2266211"/>
              <a:ext cx="825533" cy="989429"/>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09C458B1-1348-434D-3A79-D3C4AB99CC23}"/>
                </a:ext>
              </a:extLst>
            </p:cNvPr>
            <p:cNvCxnSpPr>
              <a:cxnSpLocks/>
              <a:stCxn id="10" idx="5"/>
              <a:endCxn id="12" idx="1"/>
            </p:cNvCxnSpPr>
            <p:nvPr/>
          </p:nvCxnSpPr>
          <p:spPr>
            <a:xfrm>
              <a:off x="9646433" y="3559309"/>
              <a:ext cx="825533" cy="875665"/>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7DCA3A1F-AA49-34AF-4552-5F608C3AECA3}"/>
                </a:ext>
              </a:extLst>
            </p:cNvPr>
            <p:cNvCxnSpPr>
              <a:cxnSpLocks/>
              <a:stCxn id="11" idx="5"/>
              <a:endCxn id="13" idx="1"/>
            </p:cNvCxnSpPr>
            <p:nvPr/>
          </p:nvCxnSpPr>
          <p:spPr>
            <a:xfrm>
              <a:off x="10810106" y="2266211"/>
              <a:ext cx="992659" cy="989429"/>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B2768116-0569-0D2C-B4E4-4CF13E5B6ECD}"/>
                </a:ext>
              </a:extLst>
            </p:cNvPr>
            <p:cNvCxnSpPr>
              <a:cxnSpLocks/>
              <a:stCxn id="12" idx="7"/>
              <a:endCxn id="13" idx="3"/>
            </p:cNvCxnSpPr>
            <p:nvPr/>
          </p:nvCxnSpPr>
          <p:spPr>
            <a:xfrm flipV="1">
              <a:off x="10810106" y="3559309"/>
              <a:ext cx="992659" cy="875665"/>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3E5DDE55-CD77-9ACB-5149-526F1B2818A2}"/>
                </a:ext>
              </a:extLst>
            </p:cNvPr>
            <p:cNvCxnSpPr>
              <a:cxnSpLocks/>
              <a:stCxn id="13" idx="6"/>
              <a:endCxn id="14" idx="2"/>
            </p:cNvCxnSpPr>
            <p:nvPr/>
          </p:nvCxnSpPr>
          <p:spPr>
            <a:xfrm>
              <a:off x="12210937" y="3407475"/>
              <a:ext cx="1394498"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9E78BFC1-BA1E-7C52-DEBE-687C0273D6EF}"/>
                </a:ext>
              </a:extLst>
            </p:cNvPr>
            <p:cNvCxnSpPr>
              <a:cxnSpLocks/>
              <a:stCxn id="10" idx="6"/>
              <a:endCxn id="13" idx="2"/>
            </p:cNvCxnSpPr>
            <p:nvPr/>
          </p:nvCxnSpPr>
          <p:spPr>
            <a:xfrm>
              <a:off x="9716465" y="3407475"/>
              <a:ext cx="2016268" cy="0"/>
            </a:xfrm>
            <a:prstGeom prst="straightConnector1">
              <a:avLst/>
            </a:prstGeom>
            <a:ln w="28575">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181BBBC2-8BB2-8FEC-131B-D6ADD6E58983}"/>
                </a:ext>
              </a:extLst>
            </p:cNvPr>
            <p:cNvCxnSpPr>
              <a:cxnSpLocks/>
              <a:stCxn id="11" idx="6"/>
              <a:endCxn id="14" idx="1"/>
            </p:cNvCxnSpPr>
            <p:nvPr/>
          </p:nvCxnSpPr>
          <p:spPr>
            <a:xfrm>
              <a:off x="10880138" y="2114377"/>
              <a:ext cx="2795329" cy="1141263"/>
            </a:xfrm>
            <a:prstGeom prst="straightConnector1">
              <a:avLst/>
            </a:prstGeom>
            <a:ln w="28575">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DE230593-FB8D-5BB3-50C5-02843F6ED9B7}"/>
                </a:ext>
              </a:extLst>
            </p:cNvPr>
            <p:cNvCxnSpPr>
              <a:cxnSpLocks/>
              <a:stCxn id="12" idx="6"/>
              <a:endCxn id="14" idx="3"/>
            </p:cNvCxnSpPr>
            <p:nvPr/>
          </p:nvCxnSpPr>
          <p:spPr>
            <a:xfrm flipV="1">
              <a:off x="10880138" y="3559309"/>
              <a:ext cx="2795329" cy="1027500"/>
            </a:xfrm>
            <a:prstGeom prst="straightConnector1">
              <a:avLst/>
            </a:prstGeom>
            <a:ln w="28575">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5" name="Freeform 51">
              <a:extLst>
                <a:ext uri="{FF2B5EF4-FFF2-40B4-BE49-F238E27FC236}">
                  <a16:creationId xmlns:a16="http://schemas.microsoft.com/office/drawing/2014/main" id="{F25738B8-F32A-834A-FC07-44A0CF0C157D}"/>
                </a:ext>
              </a:extLst>
            </p:cNvPr>
            <p:cNvSpPr/>
            <p:nvPr/>
          </p:nvSpPr>
          <p:spPr>
            <a:xfrm>
              <a:off x="9477652" y="1149180"/>
              <a:ext cx="4353997" cy="2030475"/>
            </a:xfrm>
            <a:custGeom>
              <a:avLst/>
              <a:gdLst>
                <a:gd name="connsiteX0" fmla="*/ 0 w 4353997"/>
                <a:gd name="connsiteY0" fmla="*/ 2024420 h 2030475"/>
                <a:gd name="connsiteX1" fmla="*/ 690341 w 4353997"/>
                <a:gd name="connsiteY1" fmla="*/ 171397 h 2030475"/>
                <a:gd name="connsiteX2" fmla="*/ 3494098 w 4353997"/>
                <a:gd name="connsiteY2" fmla="*/ 292510 h 2030475"/>
                <a:gd name="connsiteX3" fmla="*/ 4353997 w 4353997"/>
                <a:gd name="connsiteY3" fmla="*/ 2030475 h 2030475"/>
              </a:gdLst>
              <a:ahLst/>
              <a:cxnLst>
                <a:cxn ang="0">
                  <a:pos x="connsiteX0" y="connsiteY0"/>
                </a:cxn>
                <a:cxn ang="0">
                  <a:pos x="connsiteX1" y="connsiteY1"/>
                </a:cxn>
                <a:cxn ang="0">
                  <a:pos x="connsiteX2" y="connsiteY2"/>
                </a:cxn>
                <a:cxn ang="0">
                  <a:pos x="connsiteX3" y="connsiteY3"/>
                </a:cxn>
              </a:cxnLst>
              <a:rect l="l" t="t" r="r" b="b"/>
              <a:pathLst>
                <a:path w="4353997" h="2030475">
                  <a:moveTo>
                    <a:pt x="0" y="2024420"/>
                  </a:moveTo>
                  <a:cubicBezTo>
                    <a:pt x="53995" y="1242234"/>
                    <a:pt x="107991" y="460049"/>
                    <a:pt x="690341" y="171397"/>
                  </a:cubicBezTo>
                  <a:cubicBezTo>
                    <a:pt x="1272691" y="-117255"/>
                    <a:pt x="2883489" y="-17336"/>
                    <a:pt x="3494098" y="292510"/>
                  </a:cubicBezTo>
                  <a:cubicBezTo>
                    <a:pt x="4104707" y="602356"/>
                    <a:pt x="4229352" y="1316415"/>
                    <a:pt x="4353997" y="2030475"/>
                  </a:cubicBezTo>
                </a:path>
              </a:pathLst>
            </a:custGeom>
            <a:ln w="28575">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algn="l" defTabSz="457200" rtl="0" eaLnBrk="0" fontAlgn="base" hangingPunct="0">
                <a:spcBef>
                  <a:spcPct val="0"/>
                </a:spcBef>
                <a:spcAft>
                  <a:spcPct val="0"/>
                </a:spcAft>
                <a:defRPr kern="1200">
                  <a:solidFill>
                    <a:schemeClr val="tx1"/>
                  </a:solidFill>
                  <a:latin typeface="+mn-lt"/>
                  <a:ea typeface="+mn-ea"/>
                  <a:cs typeface="+mn-cs"/>
                </a:defRPr>
              </a:lvl1pPr>
              <a:lvl2pPr marL="457200" algn="l" defTabSz="457200" rtl="0" eaLnBrk="0" fontAlgn="base" hangingPunct="0">
                <a:spcBef>
                  <a:spcPct val="0"/>
                </a:spcBef>
                <a:spcAft>
                  <a:spcPct val="0"/>
                </a:spcAft>
                <a:defRPr kern="1200">
                  <a:solidFill>
                    <a:schemeClr val="tx1"/>
                  </a:solidFill>
                  <a:latin typeface="+mn-lt"/>
                  <a:ea typeface="+mn-ea"/>
                  <a:cs typeface="+mn-cs"/>
                </a:defRPr>
              </a:lvl2pPr>
              <a:lvl3pPr marL="914400" algn="l" defTabSz="457200" rtl="0" eaLnBrk="0" fontAlgn="base" hangingPunct="0">
                <a:spcBef>
                  <a:spcPct val="0"/>
                </a:spcBef>
                <a:spcAft>
                  <a:spcPct val="0"/>
                </a:spcAft>
                <a:defRPr kern="1200">
                  <a:solidFill>
                    <a:schemeClr val="tx1"/>
                  </a:solidFill>
                  <a:latin typeface="+mn-lt"/>
                  <a:ea typeface="+mn-ea"/>
                  <a:cs typeface="+mn-cs"/>
                </a:defRPr>
              </a:lvl3pPr>
              <a:lvl4pPr marL="1371600" algn="l" defTabSz="457200" rtl="0" eaLnBrk="0" fontAlgn="base" hangingPunct="0">
                <a:spcBef>
                  <a:spcPct val="0"/>
                </a:spcBef>
                <a:spcAft>
                  <a:spcPct val="0"/>
                </a:spcAft>
                <a:defRPr kern="1200">
                  <a:solidFill>
                    <a:schemeClr val="tx1"/>
                  </a:solidFill>
                  <a:latin typeface="+mn-lt"/>
                  <a:ea typeface="+mn-ea"/>
                  <a:cs typeface="+mn-cs"/>
                </a:defRPr>
              </a:lvl4pPr>
              <a:lvl5pPr marL="1828800" algn="l" defTabSz="457200" rtl="0" eaLnBrk="0" fontAlgn="base" hangingPunct="0">
                <a:spcBef>
                  <a:spcPct val="0"/>
                </a:spcBef>
                <a:spcAft>
                  <a:spcPct val="0"/>
                </a:spcAft>
                <a:defRPr kern="1200">
                  <a:solidFill>
                    <a:schemeClr val="tx1"/>
                  </a:solidFill>
                  <a:latin typeface="+mn-lt"/>
                  <a:ea typeface="+mn-ea"/>
                  <a:cs typeface="+mn-cs"/>
                </a:defRPr>
              </a:lvl5pPr>
              <a:lvl6pPr marL="2286000" algn="l" defTabSz="914400" rtl="0" eaLnBrk="1" latinLnBrk="0" hangingPunct="1">
                <a:defRPr kern="1200">
                  <a:solidFill>
                    <a:schemeClr val="tx1"/>
                  </a:solidFill>
                  <a:latin typeface="+mn-lt"/>
                  <a:ea typeface="+mn-ea"/>
                  <a:cs typeface="+mn-cs"/>
                </a:defRPr>
              </a:lvl6pPr>
              <a:lvl7pPr marL="2743200" algn="l" defTabSz="914400" rtl="0" eaLnBrk="1" latinLnBrk="0" hangingPunct="1">
                <a:defRPr kern="1200">
                  <a:solidFill>
                    <a:schemeClr val="tx1"/>
                  </a:solidFill>
                  <a:latin typeface="+mn-lt"/>
                  <a:ea typeface="+mn-ea"/>
                  <a:cs typeface="+mn-cs"/>
                </a:defRPr>
              </a:lvl7pPr>
              <a:lvl8pPr marL="3200400" algn="l" defTabSz="914400" rtl="0" eaLnBrk="1" latinLnBrk="0" hangingPunct="1">
                <a:defRPr kern="1200">
                  <a:solidFill>
                    <a:schemeClr val="tx1"/>
                  </a:solidFill>
                  <a:latin typeface="+mn-lt"/>
                  <a:ea typeface="+mn-ea"/>
                  <a:cs typeface="+mn-cs"/>
                </a:defRPr>
              </a:lvl8pPr>
              <a:lvl9pPr marL="3657600" algn="l" defTabSz="914400" rtl="0" eaLnBrk="1" latinLnBrk="0" hangingPunct="1">
                <a:defRPr kern="1200">
                  <a:solidFill>
                    <a:schemeClr val="tx1"/>
                  </a:solidFill>
                  <a:latin typeface="+mn-lt"/>
                  <a:ea typeface="+mn-ea"/>
                  <a:cs typeface="+mn-cs"/>
                </a:defRPr>
              </a:lvl9pPr>
            </a:lstStyle>
            <a:p>
              <a:pPr algn="ctr"/>
              <a:endParaRPr lang="en-US"/>
            </a:p>
          </p:txBody>
        </p:sp>
        <p:sp>
          <p:nvSpPr>
            <p:cNvPr id="38" name="Rectangle 37">
              <a:extLst>
                <a:ext uri="{FF2B5EF4-FFF2-40B4-BE49-F238E27FC236}">
                  <a16:creationId xmlns:a16="http://schemas.microsoft.com/office/drawing/2014/main" id="{DB81C094-9CB8-C478-2B4D-9E2F651906A8}"/>
                </a:ext>
              </a:extLst>
            </p:cNvPr>
            <p:cNvSpPr/>
            <p:nvPr/>
          </p:nvSpPr>
          <p:spPr>
            <a:xfrm>
              <a:off x="12322316" y="2055916"/>
              <a:ext cx="608306" cy="546374"/>
            </a:xfrm>
            <a:prstGeom prst="rect">
              <a:avLst/>
            </a:prstGeom>
          </p:spPr>
          <p:txBody>
            <a:bodyPr wrap="none">
              <a:spAutoFit/>
            </a:bodyPr>
            <a:lstStyle>
              <a:defPPr>
                <a:defRPr lang="en-US"/>
              </a:defPPr>
              <a:lvl1pPr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r>
                <a:rPr lang="en-US" b="1" kern="0">
                  <a:latin typeface="Roboto Mono"/>
                  <a:ea typeface="Roboto Mono"/>
                  <a:cs typeface="Roboto Mono"/>
                  <a:sym typeface="Roboto Mono"/>
                </a:rPr>
                <a:t>T</a:t>
              </a:r>
              <a:endParaRPr lang="en-US" b="1"/>
            </a:p>
          </p:txBody>
        </p:sp>
      </p:grpSp>
      <p:pic>
        <p:nvPicPr>
          <p:cNvPr id="11" name="Picture 10" descr="A picture containing text, clipart&#10;&#10;Description automatically generated">
            <a:extLst>
              <a:ext uri="{FF2B5EF4-FFF2-40B4-BE49-F238E27FC236}">
                <a16:creationId xmlns:a16="http://schemas.microsoft.com/office/drawing/2014/main" id="{4EBE3591-2285-9434-8369-B1531C74B73B}"/>
              </a:ext>
            </a:extLst>
          </p:cNvPr>
          <p:cNvPicPr>
            <a:picLocks noChangeAspect="1"/>
          </p:cNvPicPr>
          <p:nvPr/>
        </p:nvPicPr>
        <p:blipFill>
          <a:blip r:embed="rId2"/>
          <a:stretch>
            <a:fillRect/>
          </a:stretch>
        </p:blipFill>
        <p:spPr>
          <a:xfrm>
            <a:off x="6810631" y="56625"/>
            <a:ext cx="5322414" cy="673480"/>
          </a:xfrm>
          <a:prstGeom prst="rect">
            <a:avLst/>
          </a:prstGeom>
        </p:spPr>
      </p:pic>
      <p:graphicFrame>
        <p:nvGraphicFramePr>
          <p:cNvPr id="81" name="Table 80">
            <a:extLst>
              <a:ext uri="{FF2B5EF4-FFF2-40B4-BE49-F238E27FC236}">
                <a16:creationId xmlns:a16="http://schemas.microsoft.com/office/drawing/2014/main" id="{326C704A-C829-741F-4075-B6E369DDCFBE}"/>
              </a:ext>
            </a:extLst>
          </p:cNvPr>
          <p:cNvGraphicFramePr>
            <a:graphicFrameLocks noGrp="1"/>
          </p:cNvGraphicFramePr>
          <p:nvPr/>
        </p:nvGraphicFramePr>
        <p:xfrm>
          <a:off x="9372984" y="3776003"/>
          <a:ext cx="2457450" cy="2468880"/>
        </p:xfrm>
        <a:graphic>
          <a:graphicData uri="http://schemas.openxmlformats.org/drawingml/2006/table">
            <a:tbl>
              <a:tblPr bandRow="1">
                <a:tableStyleId>{5C22544A-7EE6-4342-B048-85BDC9FD1C3A}</a:tableStyleId>
              </a:tblPr>
              <a:tblGrid>
                <a:gridCol w="1228725">
                  <a:extLst>
                    <a:ext uri="{9D8B030D-6E8A-4147-A177-3AD203B41FA5}">
                      <a16:colId xmlns:a16="http://schemas.microsoft.com/office/drawing/2014/main" val="2487246480"/>
                    </a:ext>
                  </a:extLst>
                </a:gridCol>
                <a:gridCol w="1228725">
                  <a:extLst>
                    <a:ext uri="{9D8B030D-6E8A-4147-A177-3AD203B41FA5}">
                      <a16:colId xmlns:a16="http://schemas.microsoft.com/office/drawing/2014/main" val="745370173"/>
                    </a:ext>
                  </a:extLst>
                </a:gridCol>
              </a:tblGrid>
              <a:tr h="221649">
                <a:tc>
                  <a:txBody>
                    <a:bodyPr/>
                    <a:lstStyle/>
                    <a:p>
                      <a:pPr algn="ctr" fontAlgn="base"/>
                      <a:r>
                        <a:rPr lang="en-US" sz="1800">
                          <a:effectLst/>
                        </a:rPr>
                        <a:t>0​</a:t>
                      </a:r>
                      <a:endParaRPr lang="en-US" b="1">
                        <a:solidFill>
                          <a:srgbClr val="FFFFFF"/>
                        </a:solidFill>
                        <a:effectLst/>
                      </a:endParaRPr>
                    </a:p>
                  </a:txBody>
                  <a:tcPr marT="0" marB="0"/>
                </a:tc>
                <a:tc>
                  <a:txBody>
                    <a:bodyPr/>
                    <a:lstStyle/>
                    <a:p>
                      <a:pPr algn="ctr" fontAlgn="base"/>
                      <a:r>
                        <a:rPr lang="en-US" sz="1800">
                          <a:effectLst/>
                        </a:rPr>
                        <a:t>1​</a:t>
                      </a:r>
                      <a:endParaRPr lang="en-US" b="1">
                        <a:solidFill>
                          <a:srgbClr val="FFFFFF"/>
                        </a:solidFill>
                        <a:effectLst/>
                      </a:endParaRPr>
                    </a:p>
                  </a:txBody>
                  <a:tcPr marT="0" marB="0"/>
                </a:tc>
                <a:extLst>
                  <a:ext uri="{0D108BD9-81ED-4DB2-BD59-A6C34878D82A}">
                    <a16:rowId xmlns:a16="http://schemas.microsoft.com/office/drawing/2014/main" val="3086479168"/>
                  </a:ext>
                </a:extLst>
              </a:tr>
              <a:tr h="221649">
                <a:tc>
                  <a:txBody>
                    <a:bodyPr/>
                    <a:lstStyle/>
                    <a:p>
                      <a:pPr algn="ctr" fontAlgn="base"/>
                      <a:r>
                        <a:rPr lang="en-US" sz="1800">
                          <a:effectLst/>
                        </a:rPr>
                        <a:t>0​</a:t>
                      </a:r>
                      <a:endParaRPr lang="en-US">
                        <a:effectLst/>
                      </a:endParaRPr>
                    </a:p>
                  </a:txBody>
                  <a:tcPr marT="0" marB="0"/>
                </a:tc>
                <a:tc>
                  <a:txBody>
                    <a:bodyPr/>
                    <a:lstStyle/>
                    <a:p>
                      <a:pPr algn="ctr" fontAlgn="base"/>
                      <a:r>
                        <a:rPr lang="en-US" sz="1800">
                          <a:effectLst/>
                        </a:rPr>
                        <a:t>2​</a:t>
                      </a:r>
                      <a:endParaRPr lang="en-US">
                        <a:effectLst/>
                      </a:endParaRPr>
                    </a:p>
                  </a:txBody>
                  <a:tcPr marT="0" marB="0"/>
                </a:tc>
                <a:extLst>
                  <a:ext uri="{0D108BD9-81ED-4DB2-BD59-A6C34878D82A}">
                    <a16:rowId xmlns:a16="http://schemas.microsoft.com/office/drawing/2014/main" val="3439896580"/>
                  </a:ext>
                </a:extLst>
              </a:tr>
              <a:tr h="221649">
                <a:tc>
                  <a:txBody>
                    <a:bodyPr/>
                    <a:lstStyle/>
                    <a:p>
                      <a:pPr algn="ctr" fontAlgn="base"/>
                      <a:r>
                        <a:rPr lang="en-US" sz="1800">
                          <a:effectLst/>
                        </a:rPr>
                        <a:t>1​</a:t>
                      </a:r>
                      <a:endParaRPr lang="en-US">
                        <a:effectLst/>
                      </a:endParaRPr>
                    </a:p>
                  </a:txBody>
                  <a:tcPr marT="0" marB="0"/>
                </a:tc>
                <a:tc>
                  <a:txBody>
                    <a:bodyPr/>
                    <a:lstStyle/>
                    <a:p>
                      <a:pPr algn="ctr" fontAlgn="base"/>
                      <a:r>
                        <a:rPr lang="en-US" sz="1800">
                          <a:effectLst/>
                        </a:rPr>
                        <a:t>3​</a:t>
                      </a:r>
                      <a:endParaRPr lang="en-US">
                        <a:effectLst/>
                      </a:endParaRPr>
                    </a:p>
                  </a:txBody>
                  <a:tcPr marT="0" marB="0"/>
                </a:tc>
                <a:extLst>
                  <a:ext uri="{0D108BD9-81ED-4DB2-BD59-A6C34878D82A}">
                    <a16:rowId xmlns:a16="http://schemas.microsoft.com/office/drawing/2014/main" val="2533196454"/>
                  </a:ext>
                </a:extLst>
              </a:tr>
              <a:tr h="221649">
                <a:tc>
                  <a:txBody>
                    <a:bodyPr/>
                    <a:lstStyle/>
                    <a:p>
                      <a:pPr algn="ctr" fontAlgn="base"/>
                      <a:r>
                        <a:rPr lang="en-US" sz="1800">
                          <a:effectLst/>
                        </a:rPr>
                        <a:t>2​</a:t>
                      </a:r>
                      <a:endParaRPr lang="en-US">
                        <a:effectLst/>
                      </a:endParaRPr>
                    </a:p>
                  </a:txBody>
                  <a:tcPr marT="0" marB="0"/>
                </a:tc>
                <a:tc>
                  <a:txBody>
                    <a:bodyPr/>
                    <a:lstStyle/>
                    <a:p>
                      <a:pPr algn="ctr" fontAlgn="base"/>
                      <a:r>
                        <a:rPr lang="en-US" sz="1800">
                          <a:effectLst/>
                        </a:rPr>
                        <a:t>3​</a:t>
                      </a:r>
                      <a:endParaRPr lang="en-US">
                        <a:effectLst/>
                      </a:endParaRPr>
                    </a:p>
                  </a:txBody>
                  <a:tcPr marT="0" marB="0"/>
                </a:tc>
                <a:extLst>
                  <a:ext uri="{0D108BD9-81ED-4DB2-BD59-A6C34878D82A}">
                    <a16:rowId xmlns:a16="http://schemas.microsoft.com/office/drawing/2014/main" val="3203016958"/>
                  </a:ext>
                </a:extLst>
              </a:tr>
              <a:tr h="221649">
                <a:tc>
                  <a:txBody>
                    <a:bodyPr/>
                    <a:lstStyle/>
                    <a:p>
                      <a:pPr algn="ctr" fontAlgn="base"/>
                      <a:r>
                        <a:rPr lang="en-US" sz="1800">
                          <a:effectLst/>
                        </a:rPr>
                        <a:t>3​</a:t>
                      </a:r>
                      <a:endParaRPr lang="en-US">
                        <a:effectLst/>
                      </a:endParaRPr>
                    </a:p>
                  </a:txBody>
                  <a:tcPr marT="0" marB="0"/>
                </a:tc>
                <a:tc>
                  <a:txBody>
                    <a:bodyPr/>
                    <a:lstStyle/>
                    <a:p>
                      <a:pPr algn="ctr" fontAlgn="base"/>
                      <a:r>
                        <a:rPr lang="en-US" sz="1800">
                          <a:effectLst/>
                        </a:rPr>
                        <a:t>4​</a:t>
                      </a:r>
                      <a:endParaRPr lang="en-US">
                        <a:effectLst/>
                      </a:endParaRPr>
                    </a:p>
                  </a:txBody>
                  <a:tcPr marT="0" marB="0"/>
                </a:tc>
                <a:extLst>
                  <a:ext uri="{0D108BD9-81ED-4DB2-BD59-A6C34878D82A}">
                    <a16:rowId xmlns:a16="http://schemas.microsoft.com/office/drawing/2014/main" val="2869095099"/>
                  </a:ext>
                </a:extLst>
              </a:tr>
              <a:tr h="221649">
                <a:tc>
                  <a:txBody>
                    <a:bodyPr/>
                    <a:lstStyle/>
                    <a:p>
                      <a:pPr algn="ctr" fontAlgn="base"/>
                      <a:r>
                        <a:rPr lang="en-US" sz="1800">
                          <a:effectLst/>
                        </a:rPr>
                        <a:t>0​</a:t>
                      </a:r>
                      <a:endParaRPr lang="en-US">
                        <a:effectLst/>
                      </a:endParaRPr>
                    </a:p>
                  </a:txBody>
                  <a:tcPr marT="0" marB="0"/>
                </a:tc>
                <a:tc>
                  <a:txBody>
                    <a:bodyPr/>
                    <a:lstStyle/>
                    <a:p>
                      <a:pPr algn="ctr" fontAlgn="base"/>
                      <a:r>
                        <a:rPr lang="en-US" sz="1800">
                          <a:effectLst/>
                        </a:rPr>
                        <a:t>3​</a:t>
                      </a:r>
                      <a:endParaRPr lang="en-US">
                        <a:effectLst/>
                      </a:endParaRPr>
                    </a:p>
                  </a:txBody>
                  <a:tcPr marT="0" marB="0"/>
                </a:tc>
                <a:extLst>
                  <a:ext uri="{0D108BD9-81ED-4DB2-BD59-A6C34878D82A}">
                    <a16:rowId xmlns:a16="http://schemas.microsoft.com/office/drawing/2014/main" val="4054481531"/>
                  </a:ext>
                </a:extLst>
              </a:tr>
              <a:tr h="221649">
                <a:tc>
                  <a:txBody>
                    <a:bodyPr/>
                    <a:lstStyle/>
                    <a:p>
                      <a:pPr algn="ctr" fontAlgn="base"/>
                      <a:r>
                        <a:rPr lang="en-US" sz="1800">
                          <a:effectLst/>
                        </a:rPr>
                        <a:t>1​</a:t>
                      </a:r>
                      <a:endParaRPr lang="en-US">
                        <a:effectLst/>
                      </a:endParaRPr>
                    </a:p>
                  </a:txBody>
                  <a:tcPr marT="0" marB="0"/>
                </a:tc>
                <a:tc>
                  <a:txBody>
                    <a:bodyPr/>
                    <a:lstStyle/>
                    <a:p>
                      <a:pPr algn="ctr" fontAlgn="base"/>
                      <a:r>
                        <a:rPr lang="en-US" sz="1800">
                          <a:effectLst/>
                        </a:rPr>
                        <a:t>4​</a:t>
                      </a:r>
                      <a:endParaRPr lang="en-US">
                        <a:effectLst/>
                      </a:endParaRPr>
                    </a:p>
                  </a:txBody>
                  <a:tcPr marT="0" marB="0"/>
                </a:tc>
                <a:extLst>
                  <a:ext uri="{0D108BD9-81ED-4DB2-BD59-A6C34878D82A}">
                    <a16:rowId xmlns:a16="http://schemas.microsoft.com/office/drawing/2014/main" val="1131343033"/>
                  </a:ext>
                </a:extLst>
              </a:tr>
              <a:tr h="221649">
                <a:tc>
                  <a:txBody>
                    <a:bodyPr/>
                    <a:lstStyle/>
                    <a:p>
                      <a:pPr algn="ctr" fontAlgn="base"/>
                      <a:r>
                        <a:rPr lang="en-US" sz="1800">
                          <a:effectLst/>
                        </a:rPr>
                        <a:t>2​</a:t>
                      </a:r>
                      <a:endParaRPr lang="en-US">
                        <a:effectLst/>
                      </a:endParaRPr>
                    </a:p>
                  </a:txBody>
                  <a:tcPr marT="0" marB="0"/>
                </a:tc>
                <a:tc>
                  <a:txBody>
                    <a:bodyPr/>
                    <a:lstStyle/>
                    <a:p>
                      <a:pPr algn="ctr" fontAlgn="base"/>
                      <a:r>
                        <a:rPr lang="en-US" sz="1800">
                          <a:effectLst/>
                        </a:rPr>
                        <a:t>4​</a:t>
                      </a:r>
                      <a:endParaRPr lang="en-US">
                        <a:effectLst/>
                      </a:endParaRPr>
                    </a:p>
                  </a:txBody>
                  <a:tcPr marT="0" marB="0"/>
                </a:tc>
                <a:extLst>
                  <a:ext uri="{0D108BD9-81ED-4DB2-BD59-A6C34878D82A}">
                    <a16:rowId xmlns:a16="http://schemas.microsoft.com/office/drawing/2014/main" val="2988253850"/>
                  </a:ext>
                </a:extLst>
              </a:tr>
              <a:tr h="221649">
                <a:tc>
                  <a:txBody>
                    <a:bodyPr/>
                    <a:lstStyle/>
                    <a:p>
                      <a:pPr algn="ctr" fontAlgn="base"/>
                      <a:r>
                        <a:rPr lang="en-US" sz="1800">
                          <a:effectLst/>
                        </a:rPr>
                        <a:t>0​</a:t>
                      </a:r>
                      <a:endParaRPr lang="en-US">
                        <a:effectLst/>
                      </a:endParaRPr>
                    </a:p>
                  </a:txBody>
                  <a:tcPr marT="0" marB="0"/>
                </a:tc>
                <a:tc>
                  <a:txBody>
                    <a:bodyPr/>
                    <a:lstStyle/>
                    <a:p>
                      <a:pPr algn="ctr" fontAlgn="base"/>
                      <a:r>
                        <a:rPr lang="en-US" sz="1800">
                          <a:effectLst/>
                        </a:rPr>
                        <a:t>4​</a:t>
                      </a:r>
                      <a:endParaRPr lang="en-US">
                        <a:effectLst/>
                      </a:endParaRPr>
                    </a:p>
                  </a:txBody>
                  <a:tcPr marT="0" marB="0"/>
                </a:tc>
                <a:extLst>
                  <a:ext uri="{0D108BD9-81ED-4DB2-BD59-A6C34878D82A}">
                    <a16:rowId xmlns:a16="http://schemas.microsoft.com/office/drawing/2014/main" val="4192583625"/>
                  </a:ext>
                </a:extLst>
              </a:tr>
            </a:tbl>
          </a:graphicData>
        </a:graphic>
      </p:graphicFrame>
      <p:graphicFrame>
        <p:nvGraphicFramePr>
          <p:cNvPr id="84" name="Table 83">
            <a:extLst>
              <a:ext uri="{FF2B5EF4-FFF2-40B4-BE49-F238E27FC236}">
                <a16:creationId xmlns:a16="http://schemas.microsoft.com/office/drawing/2014/main" id="{F8133972-F0FE-A8A1-853C-31FABA97F318}"/>
              </a:ext>
            </a:extLst>
          </p:cNvPr>
          <p:cNvGraphicFramePr>
            <a:graphicFrameLocks noGrp="1"/>
          </p:cNvGraphicFramePr>
          <p:nvPr/>
        </p:nvGraphicFramePr>
        <p:xfrm>
          <a:off x="6345916" y="3776002"/>
          <a:ext cx="2457450" cy="2468880"/>
        </p:xfrm>
        <a:graphic>
          <a:graphicData uri="http://schemas.openxmlformats.org/drawingml/2006/table">
            <a:tbl>
              <a:tblPr bandRow="1">
                <a:tableStyleId>{5C22544A-7EE6-4342-B048-85BDC9FD1C3A}</a:tableStyleId>
              </a:tblPr>
              <a:tblGrid>
                <a:gridCol w="1228725">
                  <a:extLst>
                    <a:ext uri="{9D8B030D-6E8A-4147-A177-3AD203B41FA5}">
                      <a16:colId xmlns:a16="http://schemas.microsoft.com/office/drawing/2014/main" val="2487246480"/>
                    </a:ext>
                  </a:extLst>
                </a:gridCol>
                <a:gridCol w="1228725">
                  <a:extLst>
                    <a:ext uri="{9D8B030D-6E8A-4147-A177-3AD203B41FA5}">
                      <a16:colId xmlns:a16="http://schemas.microsoft.com/office/drawing/2014/main" val="745370173"/>
                    </a:ext>
                  </a:extLst>
                </a:gridCol>
              </a:tblGrid>
              <a:tr h="221649">
                <a:tc>
                  <a:txBody>
                    <a:bodyPr/>
                    <a:lstStyle/>
                    <a:p>
                      <a:pPr algn="ctr" fontAlgn="base"/>
                      <a:r>
                        <a:rPr lang="en-US" sz="1800">
                          <a:effectLst/>
                        </a:rPr>
                        <a:t>0​</a:t>
                      </a:r>
                      <a:endParaRPr lang="en-US" b="1">
                        <a:solidFill>
                          <a:srgbClr val="FFFFFF"/>
                        </a:solidFill>
                        <a:effectLst/>
                      </a:endParaRPr>
                    </a:p>
                  </a:txBody>
                  <a:tcPr marT="0" marB="0"/>
                </a:tc>
                <a:tc>
                  <a:txBody>
                    <a:bodyPr/>
                    <a:lstStyle/>
                    <a:p>
                      <a:pPr algn="ctr" fontAlgn="base"/>
                      <a:r>
                        <a:rPr lang="en-US" sz="1800">
                          <a:effectLst/>
                        </a:rPr>
                        <a:t>1​</a:t>
                      </a:r>
                      <a:endParaRPr lang="en-US" b="1">
                        <a:solidFill>
                          <a:srgbClr val="FFFFFF"/>
                        </a:solidFill>
                        <a:effectLst/>
                      </a:endParaRPr>
                    </a:p>
                  </a:txBody>
                  <a:tcPr marT="0" marB="0"/>
                </a:tc>
                <a:extLst>
                  <a:ext uri="{0D108BD9-81ED-4DB2-BD59-A6C34878D82A}">
                    <a16:rowId xmlns:a16="http://schemas.microsoft.com/office/drawing/2014/main" val="3086479168"/>
                  </a:ext>
                </a:extLst>
              </a:tr>
              <a:tr h="221649">
                <a:tc>
                  <a:txBody>
                    <a:bodyPr/>
                    <a:lstStyle/>
                    <a:p>
                      <a:pPr algn="ctr" fontAlgn="base"/>
                      <a:r>
                        <a:rPr lang="en-US" sz="1800">
                          <a:effectLst/>
                        </a:rPr>
                        <a:t>0​</a:t>
                      </a:r>
                      <a:endParaRPr lang="en-US">
                        <a:effectLst/>
                      </a:endParaRPr>
                    </a:p>
                  </a:txBody>
                  <a:tcPr marT="0" marB="0"/>
                </a:tc>
                <a:tc>
                  <a:txBody>
                    <a:bodyPr/>
                    <a:lstStyle/>
                    <a:p>
                      <a:pPr algn="ctr" fontAlgn="base"/>
                      <a:r>
                        <a:rPr lang="en-US" sz="1800">
                          <a:effectLst/>
                        </a:rPr>
                        <a:t>2​</a:t>
                      </a:r>
                      <a:endParaRPr lang="en-US">
                        <a:effectLst/>
                      </a:endParaRPr>
                    </a:p>
                  </a:txBody>
                  <a:tcPr marT="0" marB="0"/>
                </a:tc>
                <a:extLst>
                  <a:ext uri="{0D108BD9-81ED-4DB2-BD59-A6C34878D82A}">
                    <a16:rowId xmlns:a16="http://schemas.microsoft.com/office/drawing/2014/main" val="3439896580"/>
                  </a:ext>
                </a:extLst>
              </a:tr>
              <a:tr h="221649">
                <a:tc>
                  <a:txBody>
                    <a:bodyPr/>
                    <a:lstStyle/>
                    <a:p>
                      <a:pPr algn="ctr" fontAlgn="base"/>
                      <a:r>
                        <a:rPr lang="en-US" sz="1800">
                          <a:effectLst/>
                        </a:rPr>
                        <a:t>1​</a:t>
                      </a:r>
                      <a:endParaRPr lang="en-US">
                        <a:effectLst/>
                      </a:endParaRPr>
                    </a:p>
                  </a:txBody>
                  <a:tcPr marT="0" marB="0"/>
                </a:tc>
                <a:tc>
                  <a:txBody>
                    <a:bodyPr/>
                    <a:lstStyle/>
                    <a:p>
                      <a:pPr algn="ctr" fontAlgn="base"/>
                      <a:r>
                        <a:rPr lang="en-US" sz="1800">
                          <a:effectLst/>
                        </a:rPr>
                        <a:t>3​</a:t>
                      </a:r>
                      <a:endParaRPr lang="en-US">
                        <a:effectLst/>
                      </a:endParaRPr>
                    </a:p>
                  </a:txBody>
                  <a:tcPr marT="0" marB="0"/>
                </a:tc>
                <a:extLst>
                  <a:ext uri="{0D108BD9-81ED-4DB2-BD59-A6C34878D82A}">
                    <a16:rowId xmlns:a16="http://schemas.microsoft.com/office/drawing/2014/main" val="2533196454"/>
                  </a:ext>
                </a:extLst>
              </a:tr>
              <a:tr h="221649">
                <a:tc>
                  <a:txBody>
                    <a:bodyPr/>
                    <a:lstStyle/>
                    <a:p>
                      <a:pPr algn="ctr" fontAlgn="base"/>
                      <a:r>
                        <a:rPr lang="en-US" sz="1800">
                          <a:effectLst/>
                        </a:rPr>
                        <a:t>2​</a:t>
                      </a:r>
                      <a:endParaRPr lang="en-US">
                        <a:effectLst/>
                      </a:endParaRPr>
                    </a:p>
                  </a:txBody>
                  <a:tcPr marT="0" marB="0"/>
                </a:tc>
                <a:tc>
                  <a:txBody>
                    <a:bodyPr/>
                    <a:lstStyle/>
                    <a:p>
                      <a:pPr algn="ctr" fontAlgn="base"/>
                      <a:r>
                        <a:rPr lang="en-US" sz="1800">
                          <a:effectLst/>
                        </a:rPr>
                        <a:t>3​</a:t>
                      </a:r>
                      <a:endParaRPr lang="en-US">
                        <a:effectLst/>
                      </a:endParaRPr>
                    </a:p>
                  </a:txBody>
                  <a:tcPr marT="0" marB="0"/>
                </a:tc>
                <a:extLst>
                  <a:ext uri="{0D108BD9-81ED-4DB2-BD59-A6C34878D82A}">
                    <a16:rowId xmlns:a16="http://schemas.microsoft.com/office/drawing/2014/main" val="3203016958"/>
                  </a:ext>
                </a:extLst>
              </a:tr>
              <a:tr h="221649">
                <a:tc>
                  <a:txBody>
                    <a:bodyPr/>
                    <a:lstStyle/>
                    <a:p>
                      <a:pPr algn="ctr" fontAlgn="base"/>
                      <a:r>
                        <a:rPr lang="en-US" sz="1800">
                          <a:effectLst/>
                        </a:rPr>
                        <a:t>3​</a:t>
                      </a:r>
                      <a:endParaRPr lang="en-US">
                        <a:effectLst/>
                      </a:endParaRPr>
                    </a:p>
                  </a:txBody>
                  <a:tcPr marT="0" marB="0"/>
                </a:tc>
                <a:tc>
                  <a:txBody>
                    <a:bodyPr/>
                    <a:lstStyle/>
                    <a:p>
                      <a:pPr algn="ctr" fontAlgn="base"/>
                      <a:r>
                        <a:rPr lang="en-US" sz="1800">
                          <a:effectLst/>
                        </a:rPr>
                        <a:t>4​</a:t>
                      </a:r>
                      <a:endParaRPr lang="en-US">
                        <a:effectLst/>
                      </a:endParaRPr>
                    </a:p>
                  </a:txBody>
                  <a:tcPr marT="0" marB="0"/>
                </a:tc>
                <a:extLst>
                  <a:ext uri="{0D108BD9-81ED-4DB2-BD59-A6C34878D82A}">
                    <a16:rowId xmlns:a16="http://schemas.microsoft.com/office/drawing/2014/main" val="2869095099"/>
                  </a:ext>
                </a:extLst>
              </a:tr>
              <a:tr h="221649">
                <a:tc>
                  <a:txBody>
                    <a:bodyPr/>
                    <a:lstStyle/>
                    <a:p>
                      <a:pPr algn="ctr" fontAlgn="base"/>
                      <a:r>
                        <a:rPr lang="en-US" sz="1800">
                          <a:effectLst/>
                        </a:rPr>
                        <a:t>0​</a:t>
                      </a:r>
                      <a:endParaRPr lang="en-US">
                        <a:effectLst/>
                      </a:endParaRPr>
                    </a:p>
                  </a:txBody>
                  <a:tcPr marT="0" marB="0"/>
                </a:tc>
                <a:tc>
                  <a:txBody>
                    <a:bodyPr/>
                    <a:lstStyle/>
                    <a:p>
                      <a:pPr algn="ctr" fontAlgn="base"/>
                      <a:r>
                        <a:rPr lang="en-US" sz="1800">
                          <a:effectLst/>
                        </a:rPr>
                        <a:t>3​</a:t>
                      </a:r>
                      <a:endParaRPr lang="en-US">
                        <a:effectLst/>
                      </a:endParaRPr>
                    </a:p>
                  </a:txBody>
                  <a:tcPr marT="0" marB="0"/>
                </a:tc>
                <a:extLst>
                  <a:ext uri="{0D108BD9-81ED-4DB2-BD59-A6C34878D82A}">
                    <a16:rowId xmlns:a16="http://schemas.microsoft.com/office/drawing/2014/main" val="4054481531"/>
                  </a:ext>
                </a:extLst>
              </a:tr>
              <a:tr h="221649">
                <a:tc>
                  <a:txBody>
                    <a:bodyPr/>
                    <a:lstStyle/>
                    <a:p>
                      <a:pPr algn="ctr" fontAlgn="base"/>
                      <a:r>
                        <a:rPr lang="en-US" sz="1800">
                          <a:effectLst/>
                        </a:rPr>
                        <a:t>1​</a:t>
                      </a:r>
                      <a:endParaRPr lang="en-US">
                        <a:effectLst/>
                      </a:endParaRPr>
                    </a:p>
                  </a:txBody>
                  <a:tcPr marT="0" marB="0"/>
                </a:tc>
                <a:tc>
                  <a:txBody>
                    <a:bodyPr/>
                    <a:lstStyle/>
                    <a:p>
                      <a:pPr algn="ctr" fontAlgn="base"/>
                      <a:r>
                        <a:rPr lang="en-US" sz="1800">
                          <a:effectLst/>
                        </a:rPr>
                        <a:t>4​</a:t>
                      </a:r>
                      <a:endParaRPr lang="en-US">
                        <a:effectLst/>
                      </a:endParaRPr>
                    </a:p>
                  </a:txBody>
                  <a:tcPr marT="0" marB="0"/>
                </a:tc>
                <a:extLst>
                  <a:ext uri="{0D108BD9-81ED-4DB2-BD59-A6C34878D82A}">
                    <a16:rowId xmlns:a16="http://schemas.microsoft.com/office/drawing/2014/main" val="1131343033"/>
                  </a:ext>
                </a:extLst>
              </a:tr>
              <a:tr h="221649">
                <a:tc>
                  <a:txBody>
                    <a:bodyPr/>
                    <a:lstStyle/>
                    <a:p>
                      <a:pPr algn="ctr" fontAlgn="base"/>
                      <a:r>
                        <a:rPr lang="en-US" sz="1800">
                          <a:effectLst/>
                        </a:rPr>
                        <a:t>2​</a:t>
                      </a:r>
                      <a:endParaRPr lang="en-US">
                        <a:effectLst/>
                      </a:endParaRPr>
                    </a:p>
                  </a:txBody>
                  <a:tcPr marT="0" marB="0"/>
                </a:tc>
                <a:tc>
                  <a:txBody>
                    <a:bodyPr/>
                    <a:lstStyle/>
                    <a:p>
                      <a:pPr algn="ctr" fontAlgn="base"/>
                      <a:r>
                        <a:rPr lang="en-US" sz="1800">
                          <a:effectLst/>
                        </a:rPr>
                        <a:t>4​</a:t>
                      </a:r>
                      <a:endParaRPr lang="en-US">
                        <a:effectLst/>
                      </a:endParaRPr>
                    </a:p>
                  </a:txBody>
                  <a:tcPr marT="0" marB="0"/>
                </a:tc>
                <a:extLst>
                  <a:ext uri="{0D108BD9-81ED-4DB2-BD59-A6C34878D82A}">
                    <a16:rowId xmlns:a16="http://schemas.microsoft.com/office/drawing/2014/main" val="2988253850"/>
                  </a:ext>
                </a:extLst>
              </a:tr>
              <a:tr h="221649">
                <a:tc>
                  <a:txBody>
                    <a:bodyPr/>
                    <a:lstStyle/>
                    <a:p>
                      <a:pPr algn="ctr" fontAlgn="base"/>
                      <a:r>
                        <a:rPr lang="en-US" sz="1800">
                          <a:effectLst/>
                        </a:rPr>
                        <a:t>0​</a:t>
                      </a:r>
                      <a:endParaRPr lang="en-US">
                        <a:effectLst/>
                      </a:endParaRPr>
                    </a:p>
                  </a:txBody>
                  <a:tcPr marT="0" marB="0"/>
                </a:tc>
                <a:tc>
                  <a:txBody>
                    <a:bodyPr/>
                    <a:lstStyle/>
                    <a:p>
                      <a:pPr algn="ctr" fontAlgn="base"/>
                      <a:r>
                        <a:rPr lang="en-US" sz="1800">
                          <a:effectLst/>
                        </a:rPr>
                        <a:t>4​</a:t>
                      </a:r>
                      <a:endParaRPr lang="en-US">
                        <a:effectLst/>
                      </a:endParaRPr>
                    </a:p>
                  </a:txBody>
                  <a:tcPr marT="0" marB="0"/>
                </a:tc>
                <a:extLst>
                  <a:ext uri="{0D108BD9-81ED-4DB2-BD59-A6C34878D82A}">
                    <a16:rowId xmlns:a16="http://schemas.microsoft.com/office/drawing/2014/main" val="4192583625"/>
                  </a:ext>
                </a:extLst>
              </a:tr>
            </a:tbl>
          </a:graphicData>
        </a:graphic>
      </p:graphicFrame>
      <p:graphicFrame>
        <p:nvGraphicFramePr>
          <p:cNvPr id="85" name="Table 84">
            <a:extLst>
              <a:ext uri="{FF2B5EF4-FFF2-40B4-BE49-F238E27FC236}">
                <a16:creationId xmlns:a16="http://schemas.microsoft.com/office/drawing/2014/main" id="{9881B6C6-8665-9325-48A7-03CCBC386168}"/>
              </a:ext>
            </a:extLst>
          </p:cNvPr>
          <p:cNvGraphicFramePr>
            <a:graphicFrameLocks noGrp="1"/>
          </p:cNvGraphicFramePr>
          <p:nvPr/>
        </p:nvGraphicFramePr>
        <p:xfrm>
          <a:off x="3304197" y="3776002"/>
          <a:ext cx="2457450" cy="2194560"/>
        </p:xfrm>
        <a:graphic>
          <a:graphicData uri="http://schemas.openxmlformats.org/drawingml/2006/table">
            <a:tbl>
              <a:tblPr bandRow="1">
                <a:tableStyleId>{5C22544A-7EE6-4342-B048-85BDC9FD1C3A}</a:tableStyleId>
              </a:tblPr>
              <a:tblGrid>
                <a:gridCol w="1228725">
                  <a:extLst>
                    <a:ext uri="{9D8B030D-6E8A-4147-A177-3AD203B41FA5}">
                      <a16:colId xmlns:a16="http://schemas.microsoft.com/office/drawing/2014/main" val="2487246480"/>
                    </a:ext>
                  </a:extLst>
                </a:gridCol>
                <a:gridCol w="1228725">
                  <a:extLst>
                    <a:ext uri="{9D8B030D-6E8A-4147-A177-3AD203B41FA5}">
                      <a16:colId xmlns:a16="http://schemas.microsoft.com/office/drawing/2014/main" val="745370173"/>
                    </a:ext>
                  </a:extLst>
                </a:gridCol>
              </a:tblGrid>
              <a:tr h="221649">
                <a:tc>
                  <a:txBody>
                    <a:bodyPr/>
                    <a:lstStyle/>
                    <a:p>
                      <a:pPr algn="ctr" fontAlgn="base"/>
                      <a:r>
                        <a:rPr lang="en-US" sz="1800">
                          <a:effectLst/>
                        </a:rPr>
                        <a:t>0​</a:t>
                      </a:r>
                      <a:endParaRPr lang="en-US" b="1">
                        <a:solidFill>
                          <a:srgbClr val="FFFFFF"/>
                        </a:solidFill>
                        <a:effectLst/>
                      </a:endParaRPr>
                    </a:p>
                  </a:txBody>
                  <a:tcPr marT="0" marB="0"/>
                </a:tc>
                <a:tc>
                  <a:txBody>
                    <a:bodyPr/>
                    <a:lstStyle/>
                    <a:p>
                      <a:pPr algn="ctr" fontAlgn="base"/>
                      <a:r>
                        <a:rPr lang="en-US" sz="1800">
                          <a:effectLst/>
                        </a:rPr>
                        <a:t>1​</a:t>
                      </a:r>
                      <a:endParaRPr lang="en-US" b="1">
                        <a:solidFill>
                          <a:srgbClr val="FFFFFF"/>
                        </a:solidFill>
                        <a:effectLst/>
                      </a:endParaRPr>
                    </a:p>
                  </a:txBody>
                  <a:tcPr marT="0" marB="0"/>
                </a:tc>
                <a:extLst>
                  <a:ext uri="{0D108BD9-81ED-4DB2-BD59-A6C34878D82A}">
                    <a16:rowId xmlns:a16="http://schemas.microsoft.com/office/drawing/2014/main" val="3086479168"/>
                  </a:ext>
                </a:extLst>
              </a:tr>
              <a:tr h="221649">
                <a:tc>
                  <a:txBody>
                    <a:bodyPr/>
                    <a:lstStyle/>
                    <a:p>
                      <a:pPr algn="ctr" fontAlgn="base"/>
                      <a:r>
                        <a:rPr lang="en-US" sz="1800">
                          <a:effectLst/>
                        </a:rPr>
                        <a:t>0​</a:t>
                      </a:r>
                      <a:endParaRPr lang="en-US">
                        <a:effectLst/>
                      </a:endParaRPr>
                    </a:p>
                  </a:txBody>
                  <a:tcPr marT="0" marB="0"/>
                </a:tc>
                <a:tc>
                  <a:txBody>
                    <a:bodyPr/>
                    <a:lstStyle/>
                    <a:p>
                      <a:pPr algn="ctr" fontAlgn="base"/>
                      <a:r>
                        <a:rPr lang="en-US" sz="1800">
                          <a:effectLst/>
                        </a:rPr>
                        <a:t>2​</a:t>
                      </a:r>
                      <a:endParaRPr lang="en-US">
                        <a:effectLst/>
                      </a:endParaRPr>
                    </a:p>
                  </a:txBody>
                  <a:tcPr marT="0" marB="0"/>
                </a:tc>
                <a:extLst>
                  <a:ext uri="{0D108BD9-81ED-4DB2-BD59-A6C34878D82A}">
                    <a16:rowId xmlns:a16="http://schemas.microsoft.com/office/drawing/2014/main" val="3439896580"/>
                  </a:ext>
                </a:extLst>
              </a:tr>
              <a:tr h="221649">
                <a:tc>
                  <a:txBody>
                    <a:bodyPr/>
                    <a:lstStyle/>
                    <a:p>
                      <a:pPr algn="ctr" fontAlgn="base"/>
                      <a:r>
                        <a:rPr lang="en-US" sz="1800">
                          <a:effectLst/>
                        </a:rPr>
                        <a:t>1​</a:t>
                      </a:r>
                      <a:endParaRPr lang="en-US">
                        <a:effectLst/>
                      </a:endParaRPr>
                    </a:p>
                  </a:txBody>
                  <a:tcPr marT="0" marB="0"/>
                </a:tc>
                <a:tc>
                  <a:txBody>
                    <a:bodyPr/>
                    <a:lstStyle/>
                    <a:p>
                      <a:pPr algn="ctr" fontAlgn="base"/>
                      <a:r>
                        <a:rPr lang="en-US" sz="1800">
                          <a:effectLst/>
                        </a:rPr>
                        <a:t>3​</a:t>
                      </a:r>
                      <a:endParaRPr lang="en-US">
                        <a:effectLst/>
                      </a:endParaRPr>
                    </a:p>
                  </a:txBody>
                  <a:tcPr marT="0" marB="0"/>
                </a:tc>
                <a:extLst>
                  <a:ext uri="{0D108BD9-81ED-4DB2-BD59-A6C34878D82A}">
                    <a16:rowId xmlns:a16="http://schemas.microsoft.com/office/drawing/2014/main" val="2533196454"/>
                  </a:ext>
                </a:extLst>
              </a:tr>
              <a:tr h="221649">
                <a:tc>
                  <a:txBody>
                    <a:bodyPr/>
                    <a:lstStyle/>
                    <a:p>
                      <a:pPr algn="ctr" fontAlgn="base"/>
                      <a:r>
                        <a:rPr lang="en-US" sz="1800">
                          <a:effectLst/>
                        </a:rPr>
                        <a:t>2​</a:t>
                      </a:r>
                      <a:endParaRPr lang="en-US">
                        <a:effectLst/>
                      </a:endParaRPr>
                    </a:p>
                  </a:txBody>
                  <a:tcPr marT="0" marB="0"/>
                </a:tc>
                <a:tc>
                  <a:txBody>
                    <a:bodyPr/>
                    <a:lstStyle/>
                    <a:p>
                      <a:pPr algn="ctr" fontAlgn="base"/>
                      <a:r>
                        <a:rPr lang="en-US" sz="1800">
                          <a:effectLst/>
                        </a:rPr>
                        <a:t>3​</a:t>
                      </a:r>
                      <a:endParaRPr lang="en-US">
                        <a:effectLst/>
                      </a:endParaRPr>
                    </a:p>
                  </a:txBody>
                  <a:tcPr marT="0" marB="0"/>
                </a:tc>
                <a:extLst>
                  <a:ext uri="{0D108BD9-81ED-4DB2-BD59-A6C34878D82A}">
                    <a16:rowId xmlns:a16="http://schemas.microsoft.com/office/drawing/2014/main" val="3203016958"/>
                  </a:ext>
                </a:extLst>
              </a:tr>
              <a:tr h="221649">
                <a:tc>
                  <a:txBody>
                    <a:bodyPr/>
                    <a:lstStyle/>
                    <a:p>
                      <a:pPr algn="ctr" fontAlgn="base"/>
                      <a:r>
                        <a:rPr lang="en-US" sz="1800">
                          <a:effectLst/>
                        </a:rPr>
                        <a:t>3​</a:t>
                      </a:r>
                      <a:endParaRPr lang="en-US">
                        <a:effectLst/>
                      </a:endParaRPr>
                    </a:p>
                  </a:txBody>
                  <a:tcPr marT="0" marB="0"/>
                </a:tc>
                <a:tc>
                  <a:txBody>
                    <a:bodyPr/>
                    <a:lstStyle/>
                    <a:p>
                      <a:pPr algn="ctr" fontAlgn="base"/>
                      <a:r>
                        <a:rPr lang="en-US" sz="1800">
                          <a:effectLst/>
                        </a:rPr>
                        <a:t>4​</a:t>
                      </a:r>
                      <a:endParaRPr lang="en-US">
                        <a:effectLst/>
                      </a:endParaRPr>
                    </a:p>
                  </a:txBody>
                  <a:tcPr marT="0" marB="0"/>
                </a:tc>
                <a:extLst>
                  <a:ext uri="{0D108BD9-81ED-4DB2-BD59-A6C34878D82A}">
                    <a16:rowId xmlns:a16="http://schemas.microsoft.com/office/drawing/2014/main" val="2869095099"/>
                  </a:ext>
                </a:extLst>
              </a:tr>
              <a:tr h="221649">
                <a:tc>
                  <a:txBody>
                    <a:bodyPr/>
                    <a:lstStyle/>
                    <a:p>
                      <a:pPr algn="ctr" fontAlgn="base"/>
                      <a:r>
                        <a:rPr lang="en-US" sz="1800">
                          <a:effectLst/>
                        </a:rPr>
                        <a:t>0​</a:t>
                      </a:r>
                      <a:endParaRPr lang="en-US">
                        <a:effectLst/>
                      </a:endParaRPr>
                    </a:p>
                  </a:txBody>
                  <a:tcPr marT="0" marB="0"/>
                </a:tc>
                <a:tc>
                  <a:txBody>
                    <a:bodyPr/>
                    <a:lstStyle/>
                    <a:p>
                      <a:pPr algn="ctr" fontAlgn="base"/>
                      <a:r>
                        <a:rPr lang="en-US" sz="1800">
                          <a:effectLst/>
                        </a:rPr>
                        <a:t>3​</a:t>
                      </a:r>
                      <a:endParaRPr lang="en-US">
                        <a:effectLst/>
                      </a:endParaRPr>
                    </a:p>
                  </a:txBody>
                  <a:tcPr marT="0" marB="0"/>
                </a:tc>
                <a:extLst>
                  <a:ext uri="{0D108BD9-81ED-4DB2-BD59-A6C34878D82A}">
                    <a16:rowId xmlns:a16="http://schemas.microsoft.com/office/drawing/2014/main" val="4054481531"/>
                  </a:ext>
                </a:extLst>
              </a:tr>
              <a:tr h="221649">
                <a:tc>
                  <a:txBody>
                    <a:bodyPr/>
                    <a:lstStyle/>
                    <a:p>
                      <a:pPr algn="ctr" fontAlgn="base"/>
                      <a:r>
                        <a:rPr lang="en-US" sz="1800">
                          <a:effectLst/>
                        </a:rPr>
                        <a:t>1​</a:t>
                      </a:r>
                      <a:endParaRPr lang="en-US">
                        <a:effectLst/>
                      </a:endParaRPr>
                    </a:p>
                  </a:txBody>
                  <a:tcPr marT="0" marB="0"/>
                </a:tc>
                <a:tc>
                  <a:txBody>
                    <a:bodyPr/>
                    <a:lstStyle/>
                    <a:p>
                      <a:pPr algn="ctr" fontAlgn="base"/>
                      <a:r>
                        <a:rPr lang="en-US" sz="1800">
                          <a:effectLst/>
                        </a:rPr>
                        <a:t>4​</a:t>
                      </a:r>
                      <a:endParaRPr lang="en-US">
                        <a:effectLst/>
                      </a:endParaRPr>
                    </a:p>
                  </a:txBody>
                  <a:tcPr marT="0" marB="0"/>
                </a:tc>
                <a:extLst>
                  <a:ext uri="{0D108BD9-81ED-4DB2-BD59-A6C34878D82A}">
                    <a16:rowId xmlns:a16="http://schemas.microsoft.com/office/drawing/2014/main" val="1131343033"/>
                  </a:ext>
                </a:extLst>
              </a:tr>
              <a:tr h="221649">
                <a:tc>
                  <a:txBody>
                    <a:bodyPr/>
                    <a:lstStyle/>
                    <a:p>
                      <a:pPr algn="ctr" fontAlgn="base"/>
                      <a:r>
                        <a:rPr lang="en-US" sz="1800">
                          <a:effectLst/>
                        </a:rPr>
                        <a:t>2​</a:t>
                      </a:r>
                      <a:endParaRPr lang="en-US">
                        <a:effectLst/>
                      </a:endParaRPr>
                    </a:p>
                  </a:txBody>
                  <a:tcPr marT="0" marB="0"/>
                </a:tc>
                <a:tc>
                  <a:txBody>
                    <a:bodyPr/>
                    <a:lstStyle/>
                    <a:p>
                      <a:pPr algn="ctr" fontAlgn="base"/>
                      <a:r>
                        <a:rPr lang="en-US" sz="1800">
                          <a:effectLst/>
                        </a:rPr>
                        <a:t>4​</a:t>
                      </a:r>
                      <a:endParaRPr lang="en-US">
                        <a:effectLst/>
                      </a:endParaRPr>
                    </a:p>
                  </a:txBody>
                  <a:tcPr marT="0" marB="0"/>
                </a:tc>
                <a:extLst>
                  <a:ext uri="{0D108BD9-81ED-4DB2-BD59-A6C34878D82A}">
                    <a16:rowId xmlns:a16="http://schemas.microsoft.com/office/drawing/2014/main" val="2988253850"/>
                  </a:ext>
                </a:extLst>
              </a:tr>
            </a:tbl>
          </a:graphicData>
        </a:graphic>
      </p:graphicFrame>
      <p:graphicFrame>
        <p:nvGraphicFramePr>
          <p:cNvPr id="86" name="Table 85">
            <a:extLst>
              <a:ext uri="{FF2B5EF4-FFF2-40B4-BE49-F238E27FC236}">
                <a16:creationId xmlns:a16="http://schemas.microsoft.com/office/drawing/2014/main" id="{3913E702-6CC8-3CA7-45A7-A20BA72F7C96}"/>
              </a:ext>
            </a:extLst>
          </p:cNvPr>
          <p:cNvGraphicFramePr>
            <a:graphicFrameLocks noGrp="1"/>
          </p:cNvGraphicFramePr>
          <p:nvPr/>
        </p:nvGraphicFramePr>
        <p:xfrm>
          <a:off x="285506" y="3766233"/>
          <a:ext cx="2457450" cy="1371600"/>
        </p:xfrm>
        <a:graphic>
          <a:graphicData uri="http://schemas.openxmlformats.org/drawingml/2006/table">
            <a:tbl>
              <a:tblPr bandRow="1">
                <a:tableStyleId>{5C22544A-7EE6-4342-B048-85BDC9FD1C3A}</a:tableStyleId>
              </a:tblPr>
              <a:tblGrid>
                <a:gridCol w="1228725">
                  <a:extLst>
                    <a:ext uri="{9D8B030D-6E8A-4147-A177-3AD203B41FA5}">
                      <a16:colId xmlns:a16="http://schemas.microsoft.com/office/drawing/2014/main" val="2487246480"/>
                    </a:ext>
                  </a:extLst>
                </a:gridCol>
                <a:gridCol w="1228725">
                  <a:extLst>
                    <a:ext uri="{9D8B030D-6E8A-4147-A177-3AD203B41FA5}">
                      <a16:colId xmlns:a16="http://schemas.microsoft.com/office/drawing/2014/main" val="745370173"/>
                    </a:ext>
                  </a:extLst>
                </a:gridCol>
              </a:tblGrid>
              <a:tr h="221649">
                <a:tc>
                  <a:txBody>
                    <a:bodyPr/>
                    <a:lstStyle/>
                    <a:p>
                      <a:pPr algn="ctr" fontAlgn="base"/>
                      <a:r>
                        <a:rPr lang="en-US" sz="1800">
                          <a:effectLst/>
                        </a:rPr>
                        <a:t>0​</a:t>
                      </a:r>
                      <a:endParaRPr lang="en-US" b="1">
                        <a:solidFill>
                          <a:srgbClr val="FFFFFF"/>
                        </a:solidFill>
                        <a:effectLst/>
                      </a:endParaRPr>
                    </a:p>
                  </a:txBody>
                  <a:tcPr marT="0" marB="0"/>
                </a:tc>
                <a:tc>
                  <a:txBody>
                    <a:bodyPr/>
                    <a:lstStyle/>
                    <a:p>
                      <a:pPr algn="ctr" fontAlgn="base"/>
                      <a:r>
                        <a:rPr lang="en-US" sz="1800">
                          <a:effectLst/>
                        </a:rPr>
                        <a:t>1​</a:t>
                      </a:r>
                      <a:endParaRPr lang="en-US" b="1">
                        <a:solidFill>
                          <a:srgbClr val="FFFFFF"/>
                        </a:solidFill>
                        <a:effectLst/>
                      </a:endParaRPr>
                    </a:p>
                  </a:txBody>
                  <a:tcPr marT="0" marB="0"/>
                </a:tc>
                <a:extLst>
                  <a:ext uri="{0D108BD9-81ED-4DB2-BD59-A6C34878D82A}">
                    <a16:rowId xmlns:a16="http://schemas.microsoft.com/office/drawing/2014/main" val="3086479168"/>
                  </a:ext>
                </a:extLst>
              </a:tr>
              <a:tr h="221649">
                <a:tc>
                  <a:txBody>
                    <a:bodyPr/>
                    <a:lstStyle/>
                    <a:p>
                      <a:pPr algn="ctr" fontAlgn="base"/>
                      <a:r>
                        <a:rPr lang="en-US" sz="1800">
                          <a:effectLst/>
                        </a:rPr>
                        <a:t>0​</a:t>
                      </a:r>
                      <a:endParaRPr lang="en-US">
                        <a:effectLst/>
                      </a:endParaRPr>
                    </a:p>
                  </a:txBody>
                  <a:tcPr marT="0" marB="0"/>
                </a:tc>
                <a:tc>
                  <a:txBody>
                    <a:bodyPr/>
                    <a:lstStyle/>
                    <a:p>
                      <a:pPr algn="ctr" fontAlgn="base"/>
                      <a:r>
                        <a:rPr lang="en-US" sz="1800">
                          <a:effectLst/>
                        </a:rPr>
                        <a:t>2​</a:t>
                      </a:r>
                      <a:endParaRPr lang="en-US">
                        <a:effectLst/>
                      </a:endParaRPr>
                    </a:p>
                  </a:txBody>
                  <a:tcPr marT="0" marB="0"/>
                </a:tc>
                <a:extLst>
                  <a:ext uri="{0D108BD9-81ED-4DB2-BD59-A6C34878D82A}">
                    <a16:rowId xmlns:a16="http://schemas.microsoft.com/office/drawing/2014/main" val="3439896580"/>
                  </a:ext>
                </a:extLst>
              </a:tr>
              <a:tr h="221649">
                <a:tc>
                  <a:txBody>
                    <a:bodyPr/>
                    <a:lstStyle/>
                    <a:p>
                      <a:pPr algn="ctr" fontAlgn="base"/>
                      <a:r>
                        <a:rPr lang="en-US" sz="1800">
                          <a:effectLst/>
                        </a:rPr>
                        <a:t>1​</a:t>
                      </a:r>
                      <a:endParaRPr lang="en-US">
                        <a:effectLst/>
                      </a:endParaRPr>
                    </a:p>
                  </a:txBody>
                  <a:tcPr marT="0" marB="0"/>
                </a:tc>
                <a:tc>
                  <a:txBody>
                    <a:bodyPr/>
                    <a:lstStyle/>
                    <a:p>
                      <a:pPr algn="ctr" fontAlgn="base"/>
                      <a:r>
                        <a:rPr lang="en-US" sz="1800">
                          <a:effectLst/>
                        </a:rPr>
                        <a:t>3​</a:t>
                      </a:r>
                      <a:endParaRPr lang="en-US">
                        <a:effectLst/>
                      </a:endParaRPr>
                    </a:p>
                  </a:txBody>
                  <a:tcPr marT="0" marB="0"/>
                </a:tc>
                <a:extLst>
                  <a:ext uri="{0D108BD9-81ED-4DB2-BD59-A6C34878D82A}">
                    <a16:rowId xmlns:a16="http://schemas.microsoft.com/office/drawing/2014/main" val="2533196454"/>
                  </a:ext>
                </a:extLst>
              </a:tr>
              <a:tr h="221649">
                <a:tc>
                  <a:txBody>
                    <a:bodyPr/>
                    <a:lstStyle/>
                    <a:p>
                      <a:pPr algn="ctr" fontAlgn="base"/>
                      <a:r>
                        <a:rPr lang="en-US" sz="1800">
                          <a:effectLst/>
                        </a:rPr>
                        <a:t>2​</a:t>
                      </a:r>
                      <a:endParaRPr lang="en-US">
                        <a:effectLst/>
                      </a:endParaRPr>
                    </a:p>
                  </a:txBody>
                  <a:tcPr marT="0" marB="0"/>
                </a:tc>
                <a:tc>
                  <a:txBody>
                    <a:bodyPr/>
                    <a:lstStyle/>
                    <a:p>
                      <a:pPr algn="ctr" fontAlgn="base"/>
                      <a:r>
                        <a:rPr lang="en-US" sz="1800">
                          <a:effectLst/>
                        </a:rPr>
                        <a:t>3​</a:t>
                      </a:r>
                      <a:endParaRPr lang="en-US">
                        <a:effectLst/>
                      </a:endParaRPr>
                    </a:p>
                  </a:txBody>
                  <a:tcPr marT="0" marB="0"/>
                </a:tc>
                <a:extLst>
                  <a:ext uri="{0D108BD9-81ED-4DB2-BD59-A6C34878D82A}">
                    <a16:rowId xmlns:a16="http://schemas.microsoft.com/office/drawing/2014/main" val="3203016958"/>
                  </a:ext>
                </a:extLst>
              </a:tr>
              <a:tr h="221649">
                <a:tc>
                  <a:txBody>
                    <a:bodyPr/>
                    <a:lstStyle/>
                    <a:p>
                      <a:pPr algn="ctr" fontAlgn="base"/>
                      <a:r>
                        <a:rPr lang="en-US" sz="1800">
                          <a:effectLst/>
                        </a:rPr>
                        <a:t>3​</a:t>
                      </a:r>
                      <a:endParaRPr lang="en-US">
                        <a:effectLst/>
                      </a:endParaRPr>
                    </a:p>
                  </a:txBody>
                  <a:tcPr marT="0" marB="0"/>
                </a:tc>
                <a:tc>
                  <a:txBody>
                    <a:bodyPr/>
                    <a:lstStyle/>
                    <a:p>
                      <a:pPr algn="ctr" fontAlgn="base"/>
                      <a:r>
                        <a:rPr lang="en-US" sz="1800">
                          <a:effectLst/>
                        </a:rPr>
                        <a:t>4​</a:t>
                      </a:r>
                      <a:endParaRPr lang="en-US">
                        <a:effectLst/>
                      </a:endParaRPr>
                    </a:p>
                  </a:txBody>
                  <a:tcPr marT="0" marB="0"/>
                </a:tc>
                <a:extLst>
                  <a:ext uri="{0D108BD9-81ED-4DB2-BD59-A6C34878D82A}">
                    <a16:rowId xmlns:a16="http://schemas.microsoft.com/office/drawing/2014/main" val="2869095099"/>
                  </a:ext>
                </a:extLst>
              </a:tr>
            </a:tbl>
          </a:graphicData>
        </a:graphic>
      </p:graphicFrame>
      <p:sp>
        <p:nvSpPr>
          <p:cNvPr id="128" name="TextBox 9">
            <a:extLst>
              <a:ext uri="{FF2B5EF4-FFF2-40B4-BE49-F238E27FC236}">
                <a16:creationId xmlns:a16="http://schemas.microsoft.com/office/drawing/2014/main" id="{6A05A7C3-9FD8-5693-4388-C3EF4E6828E1}"/>
              </a:ext>
            </a:extLst>
          </p:cNvPr>
          <p:cNvSpPr txBox="1"/>
          <p:nvPr/>
        </p:nvSpPr>
        <p:spPr>
          <a:xfrm>
            <a:off x="11254692" y="686020"/>
            <a:ext cx="564578" cy="369332"/>
          </a:xfrm>
          <a:prstGeom prst="rect">
            <a:avLst/>
          </a:prstGeom>
          <a:noFill/>
        </p:spPr>
        <p:txBody>
          <a:bodyPr wrap="none" rtlCol="0">
            <a:spAutoFit/>
          </a:bodyPr>
          <a:lstStyle>
            <a:defPPr>
              <a:defRPr lang="en-US"/>
            </a:defPPr>
            <a:lvl1pPr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r>
              <a:rPr lang="en-US" b="1"/>
              <a:t>Join</a:t>
            </a:r>
          </a:p>
        </p:txBody>
      </p:sp>
      <p:cxnSp>
        <p:nvCxnSpPr>
          <p:cNvPr id="130" name="Straight Arrow Connector 129">
            <a:extLst>
              <a:ext uri="{FF2B5EF4-FFF2-40B4-BE49-F238E27FC236}">
                <a16:creationId xmlns:a16="http://schemas.microsoft.com/office/drawing/2014/main" id="{4CC349D6-87A5-A3A1-DE27-AAA1D675202B}"/>
              </a:ext>
            </a:extLst>
          </p:cNvPr>
          <p:cNvCxnSpPr/>
          <p:nvPr/>
        </p:nvCxnSpPr>
        <p:spPr>
          <a:xfrm flipH="1" flipV="1">
            <a:off x="11254692" y="506172"/>
            <a:ext cx="51317" cy="133609"/>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2" name="TextBox 11">
            <a:extLst>
              <a:ext uri="{FF2B5EF4-FFF2-40B4-BE49-F238E27FC236}">
                <a16:creationId xmlns:a16="http://schemas.microsoft.com/office/drawing/2014/main" id="{F6E18C94-F53D-95FB-D60E-CF38DC125139}"/>
              </a:ext>
            </a:extLst>
          </p:cNvPr>
          <p:cNvSpPr txBox="1"/>
          <p:nvPr/>
        </p:nvSpPr>
        <p:spPr>
          <a:xfrm>
            <a:off x="9011002" y="682367"/>
            <a:ext cx="1164486" cy="369332"/>
          </a:xfrm>
          <a:prstGeom prst="rect">
            <a:avLst/>
          </a:prstGeom>
          <a:noFill/>
        </p:spPr>
        <p:txBody>
          <a:bodyPr wrap="none" rtlCol="0">
            <a:spAutoFit/>
          </a:bodyPr>
          <a:lstStyle>
            <a:defPPr>
              <a:defRPr lang="en-US"/>
            </a:defPPr>
            <a:lvl1pPr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r>
              <a:rPr lang="en-US" b="1"/>
              <a:t>Projection</a:t>
            </a:r>
          </a:p>
        </p:txBody>
      </p:sp>
      <p:cxnSp>
        <p:nvCxnSpPr>
          <p:cNvPr id="134" name="Straight Arrow Connector 133">
            <a:extLst>
              <a:ext uri="{FF2B5EF4-FFF2-40B4-BE49-F238E27FC236}">
                <a16:creationId xmlns:a16="http://schemas.microsoft.com/office/drawing/2014/main" id="{A1ECE230-90B8-36B2-ABD2-691B179038F2}"/>
              </a:ext>
            </a:extLst>
          </p:cNvPr>
          <p:cNvCxnSpPr/>
          <p:nvPr/>
        </p:nvCxnSpPr>
        <p:spPr>
          <a:xfrm flipH="1" flipV="1">
            <a:off x="9192587" y="503307"/>
            <a:ext cx="17407" cy="13595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6" name="Straight Arrow Connector 135">
            <a:extLst>
              <a:ext uri="{FF2B5EF4-FFF2-40B4-BE49-F238E27FC236}">
                <a16:creationId xmlns:a16="http://schemas.microsoft.com/office/drawing/2014/main" id="{7B6128AB-01C8-E70D-21BC-BA217327030B}"/>
              </a:ext>
            </a:extLst>
          </p:cNvPr>
          <p:cNvCxnSpPr/>
          <p:nvPr/>
        </p:nvCxnSpPr>
        <p:spPr>
          <a:xfrm flipV="1">
            <a:off x="8613961" y="484945"/>
            <a:ext cx="183715" cy="16070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8" name="TextBox 14">
            <a:extLst>
              <a:ext uri="{FF2B5EF4-FFF2-40B4-BE49-F238E27FC236}">
                <a16:creationId xmlns:a16="http://schemas.microsoft.com/office/drawing/2014/main" id="{916CFC44-9C1E-15A1-5D23-DEE5EDBBBF84}"/>
              </a:ext>
            </a:extLst>
          </p:cNvPr>
          <p:cNvSpPr txBox="1"/>
          <p:nvPr/>
        </p:nvSpPr>
        <p:spPr>
          <a:xfrm>
            <a:off x="7897915" y="687714"/>
            <a:ext cx="761747" cy="369332"/>
          </a:xfrm>
          <a:prstGeom prst="rect">
            <a:avLst/>
          </a:prstGeom>
          <a:noFill/>
        </p:spPr>
        <p:txBody>
          <a:bodyPr wrap="none" rtlCol="0">
            <a:spAutoFit/>
          </a:bodyPr>
          <a:lstStyle>
            <a:defPPr>
              <a:defRPr lang="en-US"/>
            </a:defPPr>
            <a:lvl1pPr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r>
              <a:rPr lang="en-US" b="1"/>
              <a:t>Union</a:t>
            </a:r>
          </a:p>
        </p:txBody>
      </p:sp>
      <p:sp>
        <p:nvSpPr>
          <p:cNvPr id="142" name="Rectangle 141">
            <a:extLst>
              <a:ext uri="{FF2B5EF4-FFF2-40B4-BE49-F238E27FC236}">
                <a16:creationId xmlns:a16="http://schemas.microsoft.com/office/drawing/2014/main" id="{99EE0B27-714B-F7DA-42BF-EFCE50ECAD7D}"/>
              </a:ext>
            </a:extLst>
          </p:cNvPr>
          <p:cNvSpPr/>
          <p:nvPr/>
        </p:nvSpPr>
        <p:spPr>
          <a:xfrm>
            <a:off x="7314154" y="650991"/>
            <a:ext cx="4726824" cy="44740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defTabSz="457200" rtl="0" eaLnBrk="0" fontAlgn="base" hangingPunct="0">
              <a:spcBef>
                <a:spcPct val="0"/>
              </a:spcBef>
              <a:spcAft>
                <a:spcPct val="0"/>
              </a:spcAft>
              <a:defRPr kern="1200">
                <a:solidFill>
                  <a:schemeClr val="lt1"/>
                </a:solidFill>
                <a:latin typeface="+mn-lt"/>
                <a:ea typeface="+mn-ea"/>
                <a:cs typeface="+mn-cs"/>
              </a:defRPr>
            </a:lvl1pPr>
            <a:lvl2pPr marL="457200" algn="l" defTabSz="457200" rtl="0" eaLnBrk="0" fontAlgn="base" hangingPunct="0">
              <a:spcBef>
                <a:spcPct val="0"/>
              </a:spcBef>
              <a:spcAft>
                <a:spcPct val="0"/>
              </a:spcAft>
              <a:defRPr kern="1200">
                <a:solidFill>
                  <a:schemeClr val="lt1"/>
                </a:solidFill>
                <a:latin typeface="+mn-lt"/>
                <a:ea typeface="+mn-ea"/>
                <a:cs typeface="+mn-cs"/>
              </a:defRPr>
            </a:lvl2pPr>
            <a:lvl3pPr marL="914400" algn="l" defTabSz="457200" rtl="0" eaLnBrk="0" fontAlgn="base" hangingPunct="0">
              <a:spcBef>
                <a:spcPct val="0"/>
              </a:spcBef>
              <a:spcAft>
                <a:spcPct val="0"/>
              </a:spcAft>
              <a:defRPr kern="1200">
                <a:solidFill>
                  <a:schemeClr val="lt1"/>
                </a:solidFill>
                <a:latin typeface="+mn-lt"/>
                <a:ea typeface="+mn-ea"/>
                <a:cs typeface="+mn-cs"/>
              </a:defRPr>
            </a:lvl3pPr>
            <a:lvl4pPr marL="1371600" algn="l" defTabSz="457200" rtl="0" eaLnBrk="0" fontAlgn="base" hangingPunct="0">
              <a:spcBef>
                <a:spcPct val="0"/>
              </a:spcBef>
              <a:spcAft>
                <a:spcPct val="0"/>
              </a:spcAft>
              <a:defRPr kern="1200">
                <a:solidFill>
                  <a:schemeClr val="lt1"/>
                </a:solidFill>
                <a:latin typeface="+mn-lt"/>
                <a:ea typeface="+mn-ea"/>
                <a:cs typeface="+mn-cs"/>
              </a:defRPr>
            </a:lvl4pPr>
            <a:lvl5pPr marL="1828800" algn="l" defTabSz="457200"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en-US"/>
          </a:p>
        </p:txBody>
      </p:sp>
    </p:spTree>
    <p:extLst>
      <p:ext uri="{BB962C8B-B14F-4D97-AF65-F5344CB8AC3E}">
        <p14:creationId xmlns:p14="http://schemas.microsoft.com/office/powerpoint/2010/main" val="162380123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E36227A-37D4-10BB-680C-FE23CE6B764C}"/>
              </a:ext>
            </a:extLst>
          </p:cNvPr>
          <p:cNvSpPr>
            <a:spLocks noGrp="1"/>
          </p:cNvSpPr>
          <p:nvPr>
            <p:ph type="title"/>
          </p:nvPr>
        </p:nvSpPr>
        <p:spPr/>
        <p:txBody>
          <a:bodyPr>
            <a:normAutofit fontScale="90000"/>
          </a:bodyPr>
          <a:lstStyle/>
          <a:p>
            <a:r>
              <a:rPr lang="en-US" sz="3900">
                <a:latin typeface="Proxima Nova Rg"/>
              </a:rPr>
              <a:t>Computing Persistent Homology (Point Cloud)</a:t>
            </a:r>
            <a:endParaRPr lang="en-US" sz="3900" b="0">
              <a:latin typeface="Proxima Nova Rg"/>
            </a:endParaRPr>
          </a:p>
        </p:txBody>
      </p:sp>
      <p:pic>
        <p:nvPicPr>
          <p:cNvPr id="6" name="Picture 6" descr="Chart&#10;&#10;Description automatically generated">
            <a:extLst>
              <a:ext uri="{FF2B5EF4-FFF2-40B4-BE49-F238E27FC236}">
                <a16:creationId xmlns:a16="http://schemas.microsoft.com/office/drawing/2014/main" id="{7D0E1BEF-38C3-8496-C31F-1C99D1C9B4C8}"/>
              </a:ext>
            </a:extLst>
          </p:cNvPr>
          <p:cNvPicPr>
            <a:picLocks noGrp="1" noChangeAspect="1"/>
          </p:cNvPicPr>
          <p:nvPr>
            <p:ph idx="1"/>
          </p:nvPr>
        </p:nvPicPr>
        <p:blipFill>
          <a:blip r:embed="rId2"/>
          <a:stretch>
            <a:fillRect/>
          </a:stretch>
        </p:blipFill>
        <p:spPr>
          <a:xfrm>
            <a:off x="1311802" y="1436688"/>
            <a:ext cx="9568395" cy="4491037"/>
          </a:xfrm>
        </p:spPr>
      </p:pic>
      <p:sp>
        <p:nvSpPr>
          <p:cNvPr id="4" name="Slide Number Placeholder 3">
            <a:extLst>
              <a:ext uri="{FF2B5EF4-FFF2-40B4-BE49-F238E27FC236}">
                <a16:creationId xmlns:a16="http://schemas.microsoft.com/office/drawing/2014/main" id="{8324B11D-0048-B8FE-706F-E23EB2723782}"/>
              </a:ext>
            </a:extLst>
          </p:cNvPr>
          <p:cNvSpPr>
            <a:spLocks noGrp="1"/>
          </p:cNvSpPr>
          <p:nvPr>
            <p:ph type="sldNum" sz="quarter" idx="4294967295"/>
          </p:nvPr>
        </p:nvSpPr>
        <p:spPr>
          <a:xfrm>
            <a:off x="11888788" y="569913"/>
            <a:ext cx="303212" cy="365125"/>
          </a:xfrm>
          <a:prstGeom prst="rect">
            <a:avLst/>
          </a:prstGeom>
        </p:spPr>
        <p:txBody>
          <a:bodyPr/>
          <a:lstStyle/>
          <a:p>
            <a:fld id="{54797FC3-DC33-DA47-95F6-F7EB925D69E8}" type="slidenum">
              <a:rPr lang="en-US" smtClean="0"/>
              <a:pPr/>
              <a:t>90</a:t>
            </a:fld>
            <a:endParaRPr lang="en-US"/>
          </a:p>
        </p:txBody>
      </p:sp>
    </p:spTree>
    <p:extLst>
      <p:ext uri="{BB962C8B-B14F-4D97-AF65-F5344CB8AC3E}">
        <p14:creationId xmlns:p14="http://schemas.microsoft.com/office/powerpoint/2010/main" val="207507799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8505A8-E8FA-2804-9562-AD6616315B1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494FCA0-C9B1-D13B-03A5-8ACAA956F1F2}"/>
              </a:ext>
            </a:extLst>
          </p:cNvPr>
          <p:cNvSpPr>
            <a:spLocks noGrp="1"/>
          </p:cNvSpPr>
          <p:nvPr>
            <p:ph type="title"/>
          </p:nvPr>
        </p:nvSpPr>
        <p:spPr/>
        <p:txBody>
          <a:bodyPr>
            <a:normAutofit/>
          </a:bodyPr>
          <a:lstStyle/>
          <a:p>
            <a:r>
              <a:rPr lang="en-US"/>
              <a:t>Persistent Barcodes using Connected Component</a:t>
            </a:r>
          </a:p>
        </p:txBody>
      </p:sp>
      <p:sp>
        <p:nvSpPr>
          <p:cNvPr id="11" name="TextBox 10">
            <a:extLst>
              <a:ext uri="{FF2B5EF4-FFF2-40B4-BE49-F238E27FC236}">
                <a16:creationId xmlns:a16="http://schemas.microsoft.com/office/drawing/2014/main" id="{8E9B91AE-67AE-19CF-3C6C-C3DB1D926511}"/>
              </a:ext>
            </a:extLst>
          </p:cNvPr>
          <p:cNvSpPr txBox="1"/>
          <p:nvPr/>
        </p:nvSpPr>
        <p:spPr>
          <a:xfrm>
            <a:off x="658585" y="6503652"/>
            <a:ext cx="10131425" cy="215444"/>
          </a:xfrm>
          <a:prstGeom prst="rect">
            <a:avLst/>
          </a:prstGeom>
          <a:noFill/>
        </p:spPr>
        <p:txBody>
          <a:bodyPr wrap="square" lIns="91440" tIns="45720" rIns="91440" bIns="45720" rtlCol="0" anchor="t">
            <a:spAutoFit/>
          </a:bodyPr>
          <a:lstStyle>
            <a:defPPr>
              <a:defRPr lang="en-US"/>
            </a:defPPr>
            <a:lvl1pPr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marL="171450" indent="-171450">
              <a:buFont typeface="Arial"/>
              <a:buChar char="•"/>
            </a:pPr>
            <a:r>
              <a:rPr lang="en-US" sz="800">
                <a:cs typeface="Calibri"/>
              </a:rPr>
              <a:t>Kumar, S., Shovon, A. R., &amp; Deshpande, G. (2023). The robustness of persistent homology of brain networks to data acquisition‐related non‐neural variability in resting state fMRI. Human Brain Mapping, 44(13), 4637-4651.</a:t>
            </a:r>
          </a:p>
        </p:txBody>
      </p:sp>
      <p:pic>
        <p:nvPicPr>
          <p:cNvPr id="17" name="Picture 14" descr="Chart&#10;&#10;Description automatically generated">
            <a:extLst>
              <a:ext uri="{FF2B5EF4-FFF2-40B4-BE49-F238E27FC236}">
                <a16:creationId xmlns:a16="http://schemas.microsoft.com/office/drawing/2014/main" id="{6CEFDFC7-9BA8-E639-C1A4-6FE44C64B270}"/>
              </a:ext>
            </a:extLst>
          </p:cNvPr>
          <p:cNvPicPr>
            <a:picLocks noChangeAspect="1"/>
          </p:cNvPicPr>
          <p:nvPr/>
        </p:nvPicPr>
        <p:blipFill rotWithShape="1">
          <a:blip r:embed="rId2"/>
          <a:stretch/>
        </p:blipFill>
        <p:spPr>
          <a:xfrm>
            <a:off x="899859" y="3560120"/>
            <a:ext cx="7161392" cy="2152651"/>
          </a:xfrm>
          <a:prstGeom prst="rect">
            <a:avLst/>
          </a:prstGeom>
        </p:spPr>
      </p:pic>
      <p:sp>
        <p:nvSpPr>
          <p:cNvPr id="18" name="Content Placeholder 1">
            <a:extLst>
              <a:ext uri="{FF2B5EF4-FFF2-40B4-BE49-F238E27FC236}">
                <a16:creationId xmlns:a16="http://schemas.microsoft.com/office/drawing/2014/main" id="{0CC1EB44-BF15-69F2-D587-CB93A2309584}"/>
              </a:ext>
            </a:extLst>
          </p:cNvPr>
          <p:cNvSpPr txBox="1">
            <a:spLocks/>
          </p:cNvSpPr>
          <p:nvPr/>
        </p:nvSpPr>
        <p:spPr>
          <a:xfrm>
            <a:off x="536361" y="1645669"/>
            <a:ext cx="10887627" cy="2351986"/>
          </a:xfrm>
          <a:prstGeom prst="rect">
            <a:avLst/>
          </a:prstGeom>
        </p:spPr>
        <p:txBody>
          <a:bodyPr vert="horz" lIns="0" tIns="0" rIns="0" bIns="0" rtlCol="0" anchor="t">
            <a:normAutofit/>
          </a:bodyPr>
          <a:lstStyle>
            <a:lvl1pPr marL="0" indent="0" algn="l" defTabSz="914400" rtl="0" eaLnBrk="1" latinLnBrk="0" hangingPunct="1">
              <a:lnSpc>
                <a:spcPct val="100000"/>
              </a:lnSpc>
              <a:spcBef>
                <a:spcPts val="1000"/>
              </a:spcBef>
              <a:buFontTx/>
              <a:buNone/>
              <a:defRPr sz="2000" b="0" i="0" kern="1200">
                <a:solidFill>
                  <a:schemeClr val="tx1"/>
                </a:solidFill>
                <a:latin typeface="Arial" panose="020B0604020202020204" pitchFamily="34" charset="0"/>
                <a:ea typeface="+mn-ea"/>
                <a:cs typeface="+mn-cs"/>
              </a:defRPr>
            </a:lvl1pPr>
            <a:lvl2pPr marL="635000" indent="-177800" algn="l" defTabSz="914400" rtl="0" eaLnBrk="1" latinLnBrk="0" hangingPunct="1">
              <a:lnSpc>
                <a:spcPct val="100000"/>
              </a:lnSpc>
              <a:spcBef>
                <a:spcPts val="500"/>
              </a:spcBef>
              <a:buClr>
                <a:srgbClr val="001E62"/>
              </a:buClr>
              <a:buFont typeface="Arial" panose="020B0604020202020204" pitchFamily="34" charset="0"/>
              <a:buChar char="•"/>
              <a:tabLst/>
              <a:defRPr sz="2000" b="0" i="0" kern="1200">
                <a:solidFill>
                  <a:schemeClr val="tx1"/>
                </a:solidFill>
                <a:latin typeface="Arial" panose="020B0604020202020204" pitchFamily="34" charset="0"/>
                <a:ea typeface="+mn-ea"/>
                <a:cs typeface="+mn-cs"/>
              </a:defRPr>
            </a:lvl2pPr>
            <a:lvl3pPr marL="1098550" indent="-184150" algn="l" defTabSz="914400" rtl="0" eaLnBrk="1" latinLnBrk="0" hangingPunct="1">
              <a:lnSpc>
                <a:spcPct val="100000"/>
              </a:lnSpc>
              <a:spcBef>
                <a:spcPts val="500"/>
              </a:spcBef>
              <a:buClr>
                <a:srgbClr val="001E62"/>
              </a:buClr>
              <a:buFont typeface="System Font Regular"/>
              <a:buChar char="–"/>
              <a:tabLst/>
              <a:defRPr sz="1600" b="0" i="0" kern="1200">
                <a:solidFill>
                  <a:schemeClr val="tx1"/>
                </a:solidFill>
                <a:latin typeface="Arial" panose="020B0604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lumMod val="50000"/>
                    <a:lumOff val="50000"/>
                  </a:schemeClr>
                </a:solidFill>
                <a:latin typeface="Arial" panose="020B0604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lumMod val="50000"/>
                    <a:lumOff val="50000"/>
                  </a:schemeClr>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atin typeface="Proxima Nova Rg"/>
              </a:rPr>
              <a:t>Persistent Homology tracks </a:t>
            </a:r>
            <a:r>
              <a:rPr lang="en-US">
                <a:solidFill>
                  <a:srgbClr val="FF0000"/>
                </a:solidFill>
                <a:latin typeface="Proxima Nova Rg"/>
              </a:rPr>
              <a:t>birth and death of topological features</a:t>
            </a:r>
            <a:r>
              <a:rPr lang="en-US">
                <a:latin typeface="Proxima Nova Rg"/>
              </a:rPr>
              <a:t> in the graph </a:t>
            </a:r>
            <a:endParaRPr lang="en-US"/>
          </a:p>
          <a:p>
            <a:r>
              <a:rPr lang="en-US">
                <a:solidFill>
                  <a:srgbClr val="FF0000"/>
                </a:solidFill>
                <a:latin typeface="Proxima Nova Rg"/>
              </a:rPr>
              <a:t>0-dim barcodes</a:t>
            </a:r>
            <a:r>
              <a:rPr lang="en-US">
                <a:latin typeface="Proxima Nova Rg"/>
              </a:rPr>
              <a:t>: each bar shows when each features (</a:t>
            </a:r>
            <a:r>
              <a:rPr lang="en-US">
                <a:solidFill>
                  <a:srgbClr val="FF0000"/>
                </a:solidFill>
                <a:latin typeface="Proxima Nova Rg"/>
              </a:rPr>
              <a:t>connected component</a:t>
            </a:r>
            <a:r>
              <a:rPr lang="en-US">
                <a:latin typeface="Proxima Nova Rg"/>
              </a:rPr>
              <a:t>) born and die</a:t>
            </a:r>
            <a:endParaRPr lang="en-US"/>
          </a:p>
          <a:p>
            <a:r>
              <a:rPr lang="en-US">
                <a:solidFill>
                  <a:srgbClr val="FF0000"/>
                </a:solidFill>
                <a:latin typeface="Proxima Nova Rg"/>
              </a:rPr>
              <a:t>Persistent diagram</a:t>
            </a:r>
            <a:r>
              <a:rPr lang="en-US">
                <a:latin typeface="Proxima Nova Rg"/>
              </a:rPr>
              <a:t>: shows persistent barcodes in 2D</a:t>
            </a:r>
          </a:p>
        </p:txBody>
      </p:sp>
      <p:pic>
        <p:nvPicPr>
          <p:cNvPr id="21" name="Picture 21" descr="Chart, scatter chart&#10;&#10;Description automatically generated">
            <a:extLst>
              <a:ext uri="{FF2B5EF4-FFF2-40B4-BE49-F238E27FC236}">
                <a16:creationId xmlns:a16="http://schemas.microsoft.com/office/drawing/2014/main" id="{4BD1AAB1-F840-B18B-D5A9-78FC2B63C5F0}"/>
              </a:ext>
            </a:extLst>
          </p:cNvPr>
          <p:cNvPicPr>
            <a:picLocks noChangeAspect="1"/>
          </p:cNvPicPr>
          <p:nvPr/>
        </p:nvPicPr>
        <p:blipFill>
          <a:blip r:embed="rId3"/>
          <a:stretch>
            <a:fillRect/>
          </a:stretch>
        </p:blipFill>
        <p:spPr>
          <a:xfrm>
            <a:off x="8335241" y="3416365"/>
            <a:ext cx="2349473" cy="2446748"/>
          </a:xfrm>
          <a:prstGeom prst="rect">
            <a:avLst/>
          </a:prstGeom>
        </p:spPr>
      </p:pic>
      <p:pic>
        <p:nvPicPr>
          <p:cNvPr id="4" name="Picture 3">
            <a:extLst>
              <a:ext uri="{FF2B5EF4-FFF2-40B4-BE49-F238E27FC236}">
                <a16:creationId xmlns:a16="http://schemas.microsoft.com/office/drawing/2014/main" id="{4EE46B69-F3DD-3818-F7CB-CF152DCF352D}"/>
              </a:ext>
            </a:extLst>
          </p:cNvPr>
          <p:cNvPicPr>
            <a:picLocks noChangeAspect="1"/>
          </p:cNvPicPr>
          <p:nvPr/>
        </p:nvPicPr>
        <p:blipFill>
          <a:blip r:embed="rId4"/>
          <a:stretch>
            <a:fillRect/>
          </a:stretch>
        </p:blipFill>
        <p:spPr>
          <a:xfrm>
            <a:off x="9899972" y="-4530"/>
            <a:ext cx="2292438" cy="427863"/>
          </a:xfrm>
          <a:prstGeom prst="rect">
            <a:avLst/>
          </a:prstGeom>
        </p:spPr>
      </p:pic>
    </p:spTree>
    <p:extLst>
      <p:ext uri="{BB962C8B-B14F-4D97-AF65-F5344CB8AC3E}">
        <p14:creationId xmlns:p14="http://schemas.microsoft.com/office/powerpoint/2010/main" val="1327151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animEffect transition="in" filter="fade">
                                      <p:cBhvr>
                                        <p:cTn id="7" dur="500"/>
                                        <p:tgtEl>
                                          <p:spTgt spid="1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8">
                                            <p:txEl>
                                              <p:pRg st="1" end="1"/>
                                            </p:txEl>
                                          </p:spTgt>
                                        </p:tgtEl>
                                        <p:attrNameLst>
                                          <p:attrName>style.visibility</p:attrName>
                                        </p:attrNameLst>
                                      </p:cBhvr>
                                      <p:to>
                                        <p:strVal val="visible"/>
                                      </p:to>
                                    </p:set>
                                    <p:animEffect transition="in" filter="fade">
                                      <p:cBhvr>
                                        <p:cTn id="12" dur="500"/>
                                        <p:tgtEl>
                                          <p:spTgt spid="1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8">
                                            <p:txEl>
                                              <p:pRg st="2" end="2"/>
                                            </p:txEl>
                                          </p:spTgt>
                                        </p:tgtEl>
                                        <p:attrNameLst>
                                          <p:attrName>style.visibility</p:attrName>
                                        </p:attrNameLst>
                                      </p:cBhvr>
                                      <p:to>
                                        <p:strVal val="visible"/>
                                      </p:to>
                                    </p:set>
                                    <p:animEffect transition="in" filter="fade">
                                      <p:cBhvr>
                                        <p:cTn id="17" dur="500"/>
                                        <p:tgtEl>
                                          <p:spTgt spid="1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build="p"/>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 Placeholder 1">
            <a:extLst>
              <a:ext uri="{FF2B5EF4-FFF2-40B4-BE49-F238E27FC236}">
                <a16:creationId xmlns:a16="http://schemas.microsoft.com/office/drawing/2014/main" id="{DDB13BE4-CBC3-CB5C-D696-A457603CC2EB}"/>
              </a:ext>
            </a:extLst>
          </p:cNvPr>
          <p:cNvSpPr>
            <a:spLocks noGrp="1"/>
          </p:cNvSpPr>
          <p:nvPr>
            <p:ph type="body" sz="quarter" idx="12"/>
          </p:nvPr>
        </p:nvSpPr>
        <p:spPr/>
        <p:txBody>
          <a:bodyPr vert="horz" lIns="0" tIns="0" rIns="0" bIns="0" rtlCol="0" anchor="t">
            <a:normAutofit/>
          </a:bodyPr>
          <a:lstStyle/>
          <a:p>
            <a:r>
              <a:rPr lang="en-US">
                <a:latin typeface="Arial"/>
                <a:cs typeface="Arial"/>
              </a:rPr>
              <a:t>Limitations</a:t>
            </a:r>
            <a:endParaRPr lang="en-US"/>
          </a:p>
        </p:txBody>
      </p:sp>
      <p:sp>
        <p:nvSpPr>
          <p:cNvPr id="15" name="Content Placeholder 4">
            <a:extLst>
              <a:ext uri="{FF2B5EF4-FFF2-40B4-BE49-F238E27FC236}">
                <a16:creationId xmlns:a16="http://schemas.microsoft.com/office/drawing/2014/main" id="{65EF5310-4BC3-4EBC-E36E-F4E7CD8720AC}"/>
              </a:ext>
            </a:extLst>
          </p:cNvPr>
          <p:cNvSpPr>
            <a:spLocks noGrp="1"/>
          </p:cNvSpPr>
          <p:nvPr>
            <p:ph sz="quarter" idx="13"/>
          </p:nvPr>
        </p:nvSpPr>
        <p:spPr>
          <a:xfrm>
            <a:off x="4985520" y="2759720"/>
            <a:ext cx="6600022" cy="3169740"/>
          </a:xfrm>
        </p:spPr>
        <p:txBody>
          <a:bodyPr vert="horz" lIns="0" tIns="0" rIns="0" bIns="0" rtlCol="0" anchor="t">
            <a:normAutofit/>
          </a:bodyPr>
          <a:lstStyle/>
          <a:p>
            <a:r>
              <a:rPr lang="en-US" sz="2800">
                <a:latin typeface="Arial"/>
                <a:cs typeface="Arial"/>
              </a:rPr>
              <a:t>Imperative and complex high-dimensional data analysis pipelines</a:t>
            </a:r>
            <a:endParaRPr lang="en-US" sz="2800">
              <a:solidFill>
                <a:srgbClr val="000000"/>
              </a:solidFill>
              <a:latin typeface="Arial"/>
              <a:cs typeface="Arial"/>
            </a:endParaRPr>
          </a:p>
          <a:p>
            <a:endParaRPr lang="en-US">
              <a:cs typeface="Arial"/>
            </a:endParaRPr>
          </a:p>
        </p:txBody>
      </p:sp>
      <p:pic>
        <p:nvPicPr>
          <p:cNvPr id="11" name="Picture Placeholder 10" descr="Badge Cross outline">
            <a:extLst>
              <a:ext uri="{FF2B5EF4-FFF2-40B4-BE49-F238E27FC236}">
                <a16:creationId xmlns:a16="http://schemas.microsoft.com/office/drawing/2014/main" id="{EF6B8A99-2505-8864-CF5A-34873CF4873D}"/>
              </a:ext>
            </a:extLst>
          </p:cNvPr>
          <p:cNvPicPr>
            <a:picLocks noGrp="1" noChangeAspect="1"/>
          </p:cNvPicPr>
          <p:nvPr>
            <p:ph type="pic" sz="quarter" idx="11"/>
          </p:nvPr>
        </p:nvPicPr>
        <p:blipFill>
          <a:blip r:embed="rId2">
            <a:extLst>
              <a:ext uri="{96DAC541-7B7A-43D3-8B79-37D633B846F1}">
                <asvg:svgBlip xmlns:asvg="http://schemas.microsoft.com/office/drawing/2016/SVG/main" r:embed="rId3"/>
              </a:ext>
            </a:extLst>
          </a:blip>
          <a:srcRect l="1399" r="1399"/>
          <a:stretch/>
        </p:blipFill>
        <p:spPr>
          <a:xfrm>
            <a:off x="839718" y="1439583"/>
            <a:ext cx="3859565" cy="3970552"/>
          </a:xfrm>
        </p:spPr>
      </p:pic>
      <p:pic>
        <p:nvPicPr>
          <p:cNvPr id="3" name="Picture 2">
            <a:extLst>
              <a:ext uri="{FF2B5EF4-FFF2-40B4-BE49-F238E27FC236}">
                <a16:creationId xmlns:a16="http://schemas.microsoft.com/office/drawing/2014/main" id="{5ADE7798-C987-C8F1-C27D-980147F59EDA}"/>
              </a:ext>
            </a:extLst>
          </p:cNvPr>
          <p:cNvPicPr>
            <a:picLocks noChangeAspect="1"/>
          </p:cNvPicPr>
          <p:nvPr/>
        </p:nvPicPr>
        <p:blipFill>
          <a:blip r:embed="rId4"/>
          <a:stretch>
            <a:fillRect/>
          </a:stretch>
        </p:blipFill>
        <p:spPr>
          <a:xfrm>
            <a:off x="9899972" y="-4530"/>
            <a:ext cx="2292438" cy="427863"/>
          </a:xfrm>
          <a:prstGeom prst="rect">
            <a:avLst/>
          </a:prstGeom>
        </p:spPr>
      </p:pic>
    </p:spTree>
    <p:extLst>
      <p:ext uri="{BB962C8B-B14F-4D97-AF65-F5344CB8AC3E}">
        <p14:creationId xmlns:p14="http://schemas.microsoft.com/office/powerpoint/2010/main" val="223090718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90D0DA-7950-6A7E-6F5D-4423FCEE8778}"/>
              </a:ext>
            </a:extLst>
          </p:cNvPr>
          <p:cNvSpPr>
            <a:spLocks noGrp="1"/>
          </p:cNvSpPr>
          <p:nvPr>
            <p:ph type="title"/>
          </p:nvPr>
        </p:nvSpPr>
        <p:spPr/>
        <p:txBody>
          <a:bodyPr/>
          <a:lstStyle/>
          <a:p>
            <a:r>
              <a:rPr lang="en-US">
                <a:latin typeface="Arial"/>
                <a:cs typeface="Arial"/>
              </a:rPr>
              <a:t>Roadmap</a:t>
            </a:r>
            <a:endParaRPr lang="en-US"/>
          </a:p>
        </p:txBody>
      </p:sp>
      <p:sp>
        <p:nvSpPr>
          <p:cNvPr id="3" name="Content Placeholder 2">
            <a:extLst>
              <a:ext uri="{FF2B5EF4-FFF2-40B4-BE49-F238E27FC236}">
                <a16:creationId xmlns:a16="http://schemas.microsoft.com/office/drawing/2014/main" id="{9687BD75-CE91-4CD5-14F1-181FF1F911A0}"/>
              </a:ext>
            </a:extLst>
          </p:cNvPr>
          <p:cNvSpPr>
            <a:spLocks noGrp="1"/>
          </p:cNvSpPr>
          <p:nvPr>
            <p:ph idx="1"/>
          </p:nvPr>
        </p:nvSpPr>
        <p:spPr>
          <a:xfrm>
            <a:off x="571500" y="1437126"/>
            <a:ext cx="11049000" cy="5342837"/>
          </a:xfrm>
        </p:spPr>
        <p:txBody>
          <a:bodyPr vert="horz" lIns="0" tIns="0" rIns="0" bIns="0" rtlCol="0" anchor="t">
            <a:normAutofit/>
          </a:bodyPr>
          <a:lstStyle/>
          <a:p>
            <a:pPr marL="457200" indent="-457200">
              <a:buAutoNum type="arabicPeriod"/>
            </a:pPr>
            <a:r>
              <a:rPr lang="en-US">
                <a:solidFill>
                  <a:srgbClr val="001E62"/>
                </a:solidFill>
                <a:latin typeface="Arial"/>
                <a:cs typeface="Arial"/>
              </a:rPr>
              <a:t>Introduction and motivation</a:t>
            </a:r>
            <a:endParaRPr lang="en-US">
              <a:solidFill>
                <a:srgbClr val="001E62"/>
              </a:solidFill>
              <a:cs typeface="Arial" panose="020B0604020202020204" pitchFamily="34" charset="0"/>
            </a:endParaRPr>
          </a:p>
          <a:p>
            <a:pPr marL="457200" indent="-457200">
              <a:buAutoNum type="arabicPeriod"/>
            </a:pPr>
            <a:r>
              <a:rPr lang="en-US">
                <a:solidFill>
                  <a:schemeClr val="tx2"/>
                </a:solidFill>
                <a:latin typeface="Arial"/>
                <a:cs typeface="Arial"/>
              </a:rPr>
              <a:t>Background</a:t>
            </a:r>
            <a:endParaRPr lang="en-US">
              <a:solidFill>
                <a:schemeClr val="tx2"/>
              </a:solidFill>
              <a:cs typeface="Arial" panose="020B0604020202020204" pitchFamily="34" charset="0"/>
            </a:endParaRPr>
          </a:p>
          <a:p>
            <a:pPr marL="457200" indent="-457200">
              <a:buAutoNum type="arabicPeriod"/>
            </a:pPr>
            <a:r>
              <a:rPr lang="en-US">
                <a:solidFill>
                  <a:schemeClr val="tx2"/>
                </a:solidFill>
                <a:latin typeface="Arial"/>
                <a:cs typeface="Arial"/>
              </a:rPr>
              <a:t>Enabling declarative analytics on heterogenous System</a:t>
            </a:r>
            <a:endParaRPr lang="en-US">
              <a:solidFill>
                <a:schemeClr val="tx2"/>
              </a:solidFill>
              <a:cs typeface="Arial" panose="020B0604020202020204" pitchFamily="34" charset="0"/>
            </a:endParaRPr>
          </a:p>
          <a:p>
            <a:pPr marL="1092200" lvl="1" indent="-457200">
              <a:buFontTx/>
              <a:buAutoNum type="alphaLcPeriod"/>
            </a:pPr>
            <a:r>
              <a:rPr lang="en-US">
                <a:solidFill>
                  <a:schemeClr val="tx2"/>
                </a:solidFill>
                <a:latin typeface="Arial"/>
                <a:cs typeface="Arial"/>
              </a:rPr>
              <a:t>Off-the-shelf implementations (Accomplished)</a:t>
            </a:r>
          </a:p>
          <a:p>
            <a:pPr marL="1092200" lvl="1" indent="-457200">
              <a:buFontTx/>
              <a:buAutoNum type="alphaLcPeriod"/>
            </a:pPr>
            <a:r>
              <a:rPr lang="en-US">
                <a:solidFill>
                  <a:schemeClr val="tx2"/>
                </a:solidFill>
                <a:latin typeface="Arial"/>
                <a:cs typeface="Arial"/>
              </a:rPr>
              <a:t>Hash table on GPU (Accomplished)</a:t>
            </a:r>
            <a:endParaRPr lang="en-US">
              <a:solidFill>
                <a:schemeClr val="tx2"/>
              </a:solidFill>
              <a:cs typeface="Arial" panose="020B0604020202020204" pitchFamily="34" charset="0"/>
            </a:endParaRPr>
          </a:p>
          <a:p>
            <a:pPr marL="1092200" lvl="1" indent="-457200">
              <a:buFontTx/>
              <a:buAutoNum type="alphaLcPeriod"/>
            </a:pPr>
            <a:r>
              <a:rPr lang="en-US">
                <a:solidFill>
                  <a:schemeClr val="tx2"/>
                </a:solidFill>
                <a:latin typeface="Arial"/>
                <a:cs typeface="Arial"/>
              </a:rPr>
              <a:t>Hash Join (Accomplished)</a:t>
            </a:r>
          </a:p>
          <a:p>
            <a:pPr marL="1092200" lvl="1" indent="-457200">
              <a:buFontTx/>
              <a:buAutoNum type="alphaLcPeriod"/>
            </a:pPr>
            <a:r>
              <a:rPr lang="en-US">
                <a:solidFill>
                  <a:schemeClr val="tx2"/>
                </a:solidFill>
                <a:latin typeface="Arial"/>
                <a:cs typeface="Arial"/>
              </a:rPr>
              <a:t>Hash indexed sorted array (Accomplished)</a:t>
            </a:r>
          </a:p>
          <a:p>
            <a:pPr marL="1092200" lvl="1" indent="-457200">
              <a:buFontTx/>
              <a:buAutoNum type="alphaLcPeriod"/>
            </a:pPr>
            <a:r>
              <a:rPr lang="en-US">
                <a:solidFill>
                  <a:schemeClr val="tx2"/>
                </a:solidFill>
                <a:latin typeface="Arial"/>
                <a:cs typeface="Arial"/>
              </a:rPr>
              <a:t>Multi-node multi-GPU implementation (Current focus)</a:t>
            </a:r>
            <a:endParaRPr lang="en-US">
              <a:solidFill>
                <a:schemeClr val="tx2"/>
              </a:solidFill>
              <a:cs typeface="Arial"/>
            </a:endParaRPr>
          </a:p>
          <a:p>
            <a:pPr marL="342900" indent="-457200">
              <a:buAutoNum type="arabicPeriod"/>
            </a:pPr>
            <a:r>
              <a:rPr lang="en-US">
                <a:solidFill>
                  <a:schemeClr val="tx2"/>
                </a:solidFill>
                <a:latin typeface="Arial"/>
                <a:cs typeface="Arial"/>
              </a:rPr>
              <a:t>Exploration of declarative scientific analytics</a:t>
            </a:r>
          </a:p>
          <a:p>
            <a:pPr marL="977900" lvl="1" indent="-457200">
              <a:buFontTx/>
              <a:buAutoNum type="alphaLcPeriod"/>
            </a:pPr>
            <a:r>
              <a:rPr lang="en-US">
                <a:solidFill>
                  <a:schemeClr val="tx2"/>
                </a:solidFill>
                <a:latin typeface="Arial"/>
                <a:cs typeface="Arial"/>
              </a:rPr>
              <a:t>Declarative topological data analysis (Accomplished)</a:t>
            </a:r>
            <a:endParaRPr lang="en-US">
              <a:solidFill>
                <a:schemeClr val="tx2"/>
              </a:solidFill>
              <a:cs typeface="Arial" panose="020B0604020202020204" pitchFamily="34" charset="0"/>
            </a:endParaRPr>
          </a:p>
          <a:p>
            <a:pPr marL="977900" lvl="1" indent="-457200">
              <a:buFontTx/>
              <a:buAutoNum type="alphaLcPeriod"/>
            </a:pPr>
            <a:r>
              <a:rPr lang="en-US" b="1">
                <a:solidFill>
                  <a:srgbClr val="FF0000"/>
                </a:solidFill>
                <a:latin typeface="Arial"/>
                <a:cs typeface="Arial"/>
              </a:rPr>
              <a:t>Persistent homology using declarative analytics (Current focus)</a:t>
            </a:r>
            <a:endParaRPr lang="en-US" b="1">
              <a:solidFill>
                <a:srgbClr val="FF0000"/>
              </a:solidFill>
              <a:cs typeface="Arial" panose="020B0604020202020204" pitchFamily="34" charset="0"/>
            </a:endParaRPr>
          </a:p>
          <a:p>
            <a:pPr marL="342900" indent="-457200">
              <a:buAutoNum type="arabicPeriod"/>
            </a:pPr>
            <a:r>
              <a:rPr lang="en-US">
                <a:solidFill>
                  <a:schemeClr val="tx2"/>
                </a:solidFill>
                <a:latin typeface="Arial"/>
                <a:cs typeface="Arial"/>
              </a:rPr>
              <a:t>Timeline</a:t>
            </a:r>
          </a:p>
          <a:p>
            <a:pPr marL="342900" indent="-457200">
              <a:buAutoNum type="arabicPeriod"/>
            </a:pPr>
            <a:r>
              <a:rPr lang="en-US">
                <a:solidFill>
                  <a:schemeClr val="tx2"/>
                </a:solidFill>
                <a:latin typeface="Arial"/>
                <a:cs typeface="Arial"/>
              </a:rPr>
              <a:t>Conclusion</a:t>
            </a:r>
            <a:endParaRPr lang="en-US">
              <a:solidFill>
                <a:schemeClr val="tx2"/>
              </a:solidFill>
              <a:cs typeface="Arial" panose="020B0604020202020204" pitchFamily="34" charset="0"/>
            </a:endParaRPr>
          </a:p>
          <a:p>
            <a:pPr marL="342900" indent="-342900">
              <a:buAutoNum type="arabicPeriod"/>
            </a:pPr>
            <a:endParaRPr lang="en-US">
              <a:solidFill>
                <a:schemeClr val="tx2"/>
              </a:solidFill>
              <a:latin typeface="Arial"/>
              <a:cs typeface="Arial"/>
            </a:endParaRPr>
          </a:p>
        </p:txBody>
      </p:sp>
    </p:spTree>
    <p:extLst>
      <p:ext uri="{BB962C8B-B14F-4D97-AF65-F5344CB8AC3E}">
        <p14:creationId xmlns:p14="http://schemas.microsoft.com/office/powerpoint/2010/main" val="216970167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927711-ACC7-806A-6322-994151D224E5}"/>
              </a:ext>
            </a:extLst>
          </p:cNvPr>
          <p:cNvSpPr>
            <a:spLocks noGrp="1"/>
          </p:cNvSpPr>
          <p:nvPr>
            <p:ph type="title"/>
          </p:nvPr>
        </p:nvSpPr>
        <p:spPr>
          <a:xfrm>
            <a:off x="571499" y="427475"/>
            <a:ext cx="11048999" cy="811005"/>
          </a:xfrm>
        </p:spPr>
        <p:txBody>
          <a:bodyPr anchor="t">
            <a:normAutofit/>
          </a:bodyPr>
          <a:lstStyle/>
          <a:p>
            <a:r>
              <a:rPr lang="en-US"/>
              <a:t>Declarative Topological Data Analysis</a:t>
            </a:r>
          </a:p>
        </p:txBody>
      </p:sp>
      <p:graphicFrame>
        <p:nvGraphicFramePr>
          <p:cNvPr id="5" name="Content Placeholder 2">
            <a:extLst>
              <a:ext uri="{FF2B5EF4-FFF2-40B4-BE49-F238E27FC236}">
                <a16:creationId xmlns:a16="http://schemas.microsoft.com/office/drawing/2014/main" id="{825BCEEC-9391-BC5B-3D08-C92743387B65}"/>
              </a:ext>
            </a:extLst>
          </p:cNvPr>
          <p:cNvGraphicFramePr>
            <a:graphicFrameLocks noGrp="1"/>
          </p:cNvGraphicFramePr>
          <p:nvPr>
            <p:ph idx="1"/>
            <p:extLst>
              <p:ext uri="{D42A27DB-BD31-4B8C-83A1-F6EECF244321}">
                <p14:modId xmlns:p14="http://schemas.microsoft.com/office/powerpoint/2010/main" val="595723222"/>
              </p:ext>
            </p:extLst>
          </p:nvPr>
        </p:nvGraphicFramePr>
        <p:xfrm>
          <a:off x="571500" y="1437126"/>
          <a:ext cx="11049000" cy="449070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5524922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0A7404-B427-AEC9-B9A1-B8D1BAFFAD6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2FB10D0-9EC6-7949-1C3D-F98F5E941B7D}"/>
              </a:ext>
            </a:extLst>
          </p:cNvPr>
          <p:cNvSpPr>
            <a:spLocks noGrp="1"/>
          </p:cNvSpPr>
          <p:nvPr>
            <p:ph type="title"/>
          </p:nvPr>
        </p:nvSpPr>
        <p:spPr/>
        <p:txBody>
          <a:bodyPr/>
          <a:lstStyle/>
          <a:p>
            <a:r>
              <a:rPr lang="en-US"/>
              <a:t>Persistent Barcodes using Declarative Analytics</a:t>
            </a:r>
          </a:p>
        </p:txBody>
      </p:sp>
      <p:pic>
        <p:nvPicPr>
          <p:cNvPr id="4" name="Picture 3" descr="A screenshot of a graph&#10;&#10;Description automatically generated">
            <a:extLst>
              <a:ext uri="{FF2B5EF4-FFF2-40B4-BE49-F238E27FC236}">
                <a16:creationId xmlns:a16="http://schemas.microsoft.com/office/drawing/2014/main" id="{20A27F5C-C177-8015-3E25-B21DDDA902B5}"/>
              </a:ext>
            </a:extLst>
          </p:cNvPr>
          <p:cNvPicPr>
            <a:picLocks noChangeAspect="1"/>
          </p:cNvPicPr>
          <p:nvPr/>
        </p:nvPicPr>
        <p:blipFill>
          <a:blip r:embed="rId2"/>
          <a:stretch>
            <a:fillRect/>
          </a:stretch>
        </p:blipFill>
        <p:spPr>
          <a:xfrm>
            <a:off x="3755823" y="832184"/>
            <a:ext cx="4189064" cy="5925553"/>
          </a:xfrm>
          <a:prstGeom prst="rect">
            <a:avLst/>
          </a:prstGeom>
        </p:spPr>
      </p:pic>
      <p:grpSp>
        <p:nvGrpSpPr>
          <p:cNvPr id="8" name="Group 7">
            <a:extLst>
              <a:ext uri="{FF2B5EF4-FFF2-40B4-BE49-F238E27FC236}">
                <a16:creationId xmlns:a16="http://schemas.microsoft.com/office/drawing/2014/main" id="{57397442-28C3-C0D0-A636-6492B3784E85}"/>
              </a:ext>
            </a:extLst>
          </p:cNvPr>
          <p:cNvGrpSpPr/>
          <p:nvPr/>
        </p:nvGrpSpPr>
        <p:grpSpPr>
          <a:xfrm>
            <a:off x="8141367" y="1193131"/>
            <a:ext cx="3479132" cy="369332"/>
            <a:chOff x="8141367" y="1193131"/>
            <a:chExt cx="3479132" cy="369332"/>
          </a:xfrm>
        </p:grpSpPr>
        <p:sp>
          <p:nvSpPr>
            <p:cNvPr id="5" name="TextBox 4">
              <a:extLst>
                <a:ext uri="{FF2B5EF4-FFF2-40B4-BE49-F238E27FC236}">
                  <a16:creationId xmlns:a16="http://schemas.microsoft.com/office/drawing/2014/main" id="{D4D59E82-7BD2-940C-054A-5E5E4B978428}"/>
                </a:ext>
              </a:extLst>
            </p:cNvPr>
            <p:cNvSpPr txBox="1"/>
            <p:nvPr/>
          </p:nvSpPr>
          <p:spPr>
            <a:xfrm>
              <a:off x="8823157" y="1193131"/>
              <a:ext cx="279734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Arial"/>
                </a:rPr>
                <a:t>Construct a filtration</a:t>
              </a:r>
              <a:endParaRPr lang="en-US"/>
            </a:p>
          </p:txBody>
        </p:sp>
        <p:sp>
          <p:nvSpPr>
            <p:cNvPr id="7" name="Arrow: Left 6">
              <a:extLst>
                <a:ext uri="{FF2B5EF4-FFF2-40B4-BE49-F238E27FC236}">
                  <a16:creationId xmlns:a16="http://schemas.microsoft.com/office/drawing/2014/main" id="{4D60EEE1-5FA0-BD44-2754-CD32E4D89D80}"/>
                </a:ext>
              </a:extLst>
            </p:cNvPr>
            <p:cNvSpPr/>
            <p:nvPr/>
          </p:nvSpPr>
          <p:spPr>
            <a:xfrm>
              <a:off x="8141367" y="1243264"/>
              <a:ext cx="681789" cy="260683"/>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 name="Group 8">
            <a:extLst>
              <a:ext uri="{FF2B5EF4-FFF2-40B4-BE49-F238E27FC236}">
                <a16:creationId xmlns:a16="http://schemas.microsoft.com/office/drawing/2014/main" id="{0FBB6E67-9D72-9CEA-70FC-2ED1315BFF93}"/>
              </a:ext>
            </a:extLst>
          </p:cNvPr>
          <p:cNvGrpSpPr/>
          <p:nvPr/>
        </p:nvGrpSpPr>
        <p:grpSpPr>
          <a:xfrm>
            <a:off x="8138300" y="2561664"/>
            <a:ext cx="3479132" cy="923330"/>
            <a:chOff x="8141367" y="1193131"/>
            <a:chExt cx="3479132" cy="923330"/>
          </a:xfrm>
        </p:grpSpPr>
        <p:sp>
          <p:nvSpPr>
            <p:cNvPr id="10" name="TextBox 9">
              <a:extLst>
                <a:ext uri="{FF2B5EF4-FFF2-40B4-BE49-F238E27FC236}">
                  <a16:creationId xmlns:a16="http://schemas.microsoft.com/office/drawing/2014/main" id="{2897205D-6998-C35E-245F-A5F2E7BF81E4}"/>
                </a:ext>
              </a:extLst>
            </p:cNvPr>
            <p:cNvSpPr txBox="1"/>
            <p:nvPr/>
          </p:nvSpPr>
          <p:spPr>
            <a:xfrm>
              <a:off x="8823157" y="1193131"/>
              <a:ext cx="2797342"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Arial"/>
                </a:rPr>
                <a:t>Compute persistence of connected components at each threshold</a:t>
              </a:r>
              <a:endParaRPr lang="en-US"/>
            </a:p>
          </p:txBody>
        </p:sp>
        <p:sp>
          <p:nvSpPr>
            <p:cNvPr id="11" name="Arrow: Left 10">
              <a:extLst>
                <a:ext uri="{FF2B5EF4-FFF2-40B4-BE49-F238E27FC236}">
                  <a16:creationId xmlns:a16="http://schemas.microsoft.com/office/drawing/2014/main" id="{889998F7-9C33-5CBD-38B8-D16F82EEEAAF}"/>
                </a:ext>
              </a:extLst>
            </p:cNvPr>
            <p:cNvSpPr/>
            <p:nvPr/>
          </p:nvSpPr>
          <p:spPr>
            <a:xfrm>
              <a:off x="8141367" y="1521170"/>
              <a:ext cx="681789" cy="260683"/>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 name="Group 11">
            <a:extLst>
              <a:ext uri="{FF2B5EF4-FFF2-40B4-BE49-F238E27FC236}">
                <a16:creationId xmlns:a16="http://schemas.microsoft.com/office/drawing/2014/main" id="{F95D55F0-3082-AF5D-809F-371DAAF279FE}"/>
              </a:ext>
            </a:extLst>
          </p:cNvPr>
          <p:cNvGrpSpPr/>
          <p:nvPr/>
        </p:nvGrpSpPr>
        <p:grpSpPr>
          <a:xfrm>
            <a:off x="8138300" y="5475193"/>
            <a:ext cx="3479132" cy="646331"/>
            <a:chOff x="8141367" y="1193131"/>
            <a:chExt cx="3479132" cy="646331"/>
          </a:xfrm>
        </p:grpSpPr>
        <p:sp>
          <p:nvSpPr>
            <p:cNvPr id="13" name="TextBox 12">
              <a:extLst>
                <a:ext uri="{FF2B5EF4-FFF2-40B4-BE49-F238E27FC236}">
                  <a16:creationId xmlns:a16="http://schemas.microsoft.com/office/drawing/2014/main" id="{64614518-16C4-897D-A807-0DBF4DD52543}"/>
                </a:ext>
              </a:extLst>
            </p:cNvPr>
            <p:cNvSpPr txBox="1"/>
            <p:nvPr/>
          </p:nvSpPr>
          <p:spPr>
            <a:xfrm>
              <a:off x="8823157" y="1193131"/>
              <a:ext cx="2797342"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Arial"/>
                </a:rPr>
                <a:t>Build graph based on the selected threshold</a:t>
              </a:r>
            </a:p>
          </p:txBody>
        </p:sp>
        <p:sp>
          <p:nvSpPr>
            <p:cNvPr id="14" name="Arrow: Left 13">
              <a:extLst>
                <a:ext uri="{FF2B5EF4-FFF2-40B4-BE49-F238E27FC236}">
                  <a16:creationId xmlns:a16="http://schemas.microsoft.com/office/drawing/2014/main" id="{D228A091-8A36-8632-621C-D92CB2AC5801}"/>
                </a:ext>
              </a:extLst>
            </p:cNvPr>
            <p:cNvSpPr/>
            <p:nvPr/>
          </p:nvSpPr>
          <p:spPr>
            <a:xfrm>
              <a:off x="8141367" y="1386699"/>
              <a:ext cx="681789" cy="260683"/>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TextBox 16">
            <a:extLst>
              <a:ext uri="{FF2B5EF4-FFF2-40B4-BE49-F238E27FC236}">
                <a16:creationId xmlns:a16="http://schemas.microsoft.com/office/drawing/2014/main" id="{6DF5AB5D-4556-1739-7FEA-525C3A658AF8}"/>
              </a:ext>
            </a:extLst>
          </p:cNvPr>
          <p:cNvSpPr txBox="1"/>
          <p:nvPr/>
        </p:nvSpPr>
        <p:spPr>
          <a:xfrm>
            <a:off x="573741" y="6606988"/>
            <a:ext cx="4849905" cy="25391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50"/>
              <a:t>Web URL: https://harp-lab.github.io/TDA/</a:t>
            </a:r>
          </a:p>
        </p:txBody>
      </p:sp>
      <p:pic>
        <p:nvPicPr>
          <p:cNvPr id="6" name="Picture 5" descr="A diagram of a brain&#10;&#10;Description automatically generated">
            <a:extLst>
              <a:ext uri="{FF2B5EF4-FFF2-40B4-BE49-F238E27FC236}">
                <a16:creationId xmlns:a16="http://schemas.microsoft.com/office/drawing/2014/main" id="{D56D9ECF-2289-8EBE-D60F-F05BA5684818}"/>
              </a:ext>
            </a:extLst>
          </p:cNvPr>
          <p:cNvPicPr>
            <a:picLocks noChangeAspect="1"/>
          </p:cNvPicPr>
          <p:nvPr/>
        </p:nvPicPr>
        <p:blipFill>
          <a:blip r:embed="rId3"/>
          <a:stretch>
            <a:fillRect/>
          </a:stretch>
        </p:blipFill>
        <p:spPr>
          <a:xfrm>
            <a:off x="574508" y="1248548"/>
            <a:ext cx="2962023" cy="2771670"/>
          </a:xfrm>
          <a:prstGeom prst="rect">
            <a:avLst/>
          </a:prstGeom>
        </p:spPr>
      </p:pic>
    </p:spTree>
    <p:extLst>
      <p:ext uri="{BB962C8B-B14F-4D97-AF65-F5344CB8AC3E}">
        <p14:creationId xmlns:p14="http://schemas.microsoft.com/office/powerpoint/2010/main" val="303383191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0A7404-B427-AEC9-B9A1-B8D1BAFFAD6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2FB10D0-9EC6-7949-1C3D-F98F5E941B7D}"/>
              </a:ext>
            </a:extLst>
          </p:cNvPr>
          <p:cNvSpPr>
            <a:spLocks noGrp="1"/>
          </p:cNvSpPr>
          <p:nvPr>
            <p:ph type="title"/>
          </p:nvPr>
        </p:nvSpPr>
        <p:spPr/>
        <p:txBody>
          <a:bodyPr/>
          <a:lstStyle/>
          <a:p>
            <a:r>
              <a:rPr lang="en-US"/>
              <a:t>Persistent Barcodes using Declarative Analytics</a:t>
            </a:r>
          </a:p>
        </p:txBody>
      </p:sp>
      <p:sp>
        <p:nvSpPr>
          <p:cNvPr id="3" name="Content Placeholder 2">
            <a:extLst>
              <a:ext uri="{FF2B5EF4-FFF2-40B4-BE49-F238E27FC236}">
                <a16:creationId xmlns:a16="http://schemas.microsoft.com/office/drawing/2014/main" id="{5C67E8D9-7E8D-F29C-8985-E654BD940760}"/>
              </a:ext>
            </a:extLst>
          </p:cNvPr>
          <p:cNvSpPr>
            <a:spLocks noGrp="1"/>
          </p:cNvSpPr>
          <p:nvPr>
            <p:ph idx="1"/>
          </p:nvPr>
        </p:nvSpPr>
        <p:spPr/>
        <p:txBody>
          <a:bodyPr vert="horz" lIns="0" tIns="0" rIns="0" bIns="0" rtlCol="0" anchor="t">
            <a:normAutofit/>
          </a:bodyPr>
          <a:lstStyle/>
          <a:p>
            <a:pPr marL="342900" indent="-342900">
              <a:buFont typeface="Arial" panose="020B0604020202020204" pitchFamily="34" charset="0"/>
              <a:buChar char="•"/>
            </a:pPr>
            <a:r>
              <a:rPr lang="en-US">
                <a:latin typeface="Arial"/>
                <a:cs typeface="Arial"/>
              </a:rPr>
              <a:t>Use Datalog for efficient connected components calculation</a:t>
            </a:r>
            <a:endParaRPr lang="en-US"/>
          </a:p>
          <a:p>
            <a:pPr marL="342900" indent="-342900">
              <a:buFont typeface="Arial" panose="020B0604020202020204" pitchFamily="34" charset="0"/>
              <a:buChar char="•"/>
            </a:pPr>
            <a:r>
              <a:rPr lang="en-US">
                <a:latin typeface="Arial"/>
                <a:cs typeface="Arial"/>
              </a:rPr>
              <a:t>Successfully implemented 0-dimensional barcodes using Soufflé</a:t>
            </a:r>
            <a:endParaRPr lang="en-US"/>
          </a:p>
          <a:p>
            <a:pPr marL="342900" indent="-342900">
              <a:buFont typeface="Arial" panose="020B0604020202020204" pitchFamily="34" charset="0"/>
              <a:buChar char="•"/>
            </a:pPr>
            <a:r>
              <a:rPr lang="en-US">
                <a:latin typeface="Arial"/>
                <a:cs typeface="Arial"/>
              </a:rPr>
              <a:t>Extend barcodes computation to the </a:t>
            </a:r>
            <a:r>
              <a:rPr lang="en-US" b="1">
                <a:latin typeface="Arial"/>
                <a:cs typeface="Arial"/>
              </a:rPr>
              <a:t>SLOG </a:t>
            </a:r>
            <a:r>
              <a:rPr lang="en-US">
                <a:latin typeface="Arial"/>
                <a:cs typeface="Arial"/>
              </a:rPr>
              <a:t>engine for scalable multi-node HPC environments</a:t>
            </a:r>
          </a:p>
        </p:txBody>
      </p:sp>
      <p:pic>
        <p:nvPicPr>
          <p:cNvPr id="4" name="Picture 3" descr="A screenshot of a computer&#10;&#10;Description automatically generated">
            <a:extLst>
              <a:ext uri="{FF2B5EF4-FFF2-40B4-BE49-F238E27FC236}">
                <a16:creationId xmlns:a16="http://schemas.microsoft.com/office/drawing/2014/main" id="{A214657B-F8C1-F122-70FD-87D297E7A9E1}"/>
              </a:ext>
            </a:extLst>
          </p:cNvPr>
          <p:cNvPicPr>
            <a:picLocks noChangeAspect="1"/>
          </p:cNvPicPr>
          <p:nvPr/>
        </p:nvPicPr>
        <p:blipFill>
          <a:blip r:embed="rId2"/>
          <a:stretch>
            <a:fillRect/>
          </a:stretch>
        </p:blipFill>
        <p:spPr>
          <a:xfrm>
            <a:off x="133894" y="3361282"/>
            <a:ext cx="7783286" cy="1408340"/>
          </a:xfrm>
          <a:prstGeom prst="rect">
            <a:avLst/>
          </a:prstGeom>
        </p:spPr>
      </p:pic>
      <p:sp>
        <p:nvSpPr>
          <p:cNvPr id="5" name="TextBox 4">
            <a:extLst>
              <a:ext uri="{FF2B5EF4-FFF2-40B4-BE49-F238E27FC236}">
                <a16:creationId xmlns:a16="http://schemas.microsoft.com/office/drawing/2014/main" id="{581FB3DA-28EA-CA83-E491-17B1FB2CD59E}"/>
              </a:ext>
            </a:extLst>
          </p:cNvPr>
          <p:cNvSpPr txBox="1"/>
          <p:nvPr/>
        </p:nvSpPr>
        <p:spPr>
          <a:xfrm>
            <a:off x="568960" y="6471920"/>
            <a:ext cx="10820400" cy="25391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50">
                <a:solidFill>
                  <a:srgbClr val="222222"/>
                </a:solidFill>
                <a:cs typeface="Arial"/>
              </a:rPr>
              <a:t>Gilray, T., </a:t>
            </a:r>
            <a:r>
              <a:rPr lang="en-US" sz="1050" err="1">
                <a:solidFill>
                  <a:srgbClr val="222222"/>
                </a:solidFill>
                <a:cs typeface="Arial"/>
              </a:rPr>
              <a:t>Sahebolamri</a:t>
            </a:r>
            <a:r>
              <a:rPr lang="en-US" sz="1050">
                <a:solidFill>
                  <a:srgbClr val="222222"/>
                </a:solidFill>
                <a:cs typeface="Arial"/>
              </a:rPr>
              <a:t>, A., Kumar, S., &amp; Micinski, K. (2022). Higher-Order, Data-Parallel Structured Deduction. </a:t>
            </a:r>
            <a:r>
              <a:rPr lang="en-US" sz="1050" i="1" err="1">
                <a:solidFill>
                  <a:srgbClr val="222222"/>
                </a:solidFill>
                <a:cs typeface="Arial"/>
              </a:rPr>
              <a:t>arXiv</a:t>
            </a:r>
            <a:r>
              <a:rPr lang="en-US" sz="1050" i="1">
                <a:solidFill>
                  <a:srgbClr val="222222"/>
                </a:solidFill>
                <a:cs typeface="Arial"/>
              </a:rPr>
              <a:t> preprint arXiv:2211.11573</a:t>
            </a:r>
            <a:r>
              <a:rPr lang="en-US" sz="1050">
                <a:solidFill>
                  <a:srgbClr val="222222"/>
                </a:solidFill>
                <a:cs typeface="Arial"/>
              </a:rPr>
              <a:t>.</a:t>
            </a:r>
            <a:endParaRPr lang="en-US" sz="1050">
              <a:cs typeface="Arial"/>
            </a:endParaRPr>
          </a:p>
        </p:txBody>
      </p:sp>
      <p:pic>
        <p:nvPicPr>
          <p:cNvPr id="6" name="Picture 5" descr="A black background with white lines&#10;&#10;Description automatically generated">
            <a:extLst>
              <a:ext uri="{FF2B5EF4-FFF2-40B4-BE49-F238E27FC236}">
                <a16:creationId xmlns:a16="http://schemas.microsoft.com/office/drawing/2014/main" id="{9281ED3C-562B-4A09-CB9C-4811B14B184E}"/>
              </a:ext>
            </a:extLst>
          </p:cNvPr>
          <p:cNvPicPr>
            <a:picLocks noChangeAspect="1"/>
          </p:cNvPicPr>
          <p:nvPr/>
        </p:nvPicPr>
        <p:blipFill>
          <a:blip r:embed="rId3"/>
          <a:stretch>
            <a:fillRect/>
          </a:stretch>
        </p:blipFill>
        <p:spPr>
          <a:xfrm>
            <a:off x="8690927" y="3292157"/>
            <a:ext cx="3324225" cy="1533525"/>
          </a:xfrm>
          <a:prstGeom prst="rect">
            <a:avLst/>
          </a:prstGeom>
        </p:spPr>
      </p:pic>
      <p:sp>
        <p:nvSpPr>
          <p:cNvPr id="7" name="Arrow: Right 6">
            <a:extLst>
              <a:ext uri="{FF2B5EF4-FFF2-40B4-BE49-F238E27FC236}">
                <a16:creationId xmlns:a16="http://schemas.microsoft.com/office/drawing/2014/main" id="{145AD189-8020-DE02-DB37-7D358438CB61}"/>
              </a:ext>
            </a:extLst>
          </p:cNvPr>
          <p:cNvSpPr/>
          <p:nvPr/>
        </p:nvSpPr>
        <p:spPr>
          <a:xfrm>
            <a:off x="8067040" y="3944620"/>
            <a:ext cx="472440" cy="2286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5578444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90D0DA-7950-6A7E-6F5D-4423FCEE8778}"/>
              </a:ext>
            </a:extLst>
          </p:cNvPr>
          <p:cNvSpPr>
            <a:spLocks noGrp="1"/>
          </p:cNvSpPr>
          <p:nvPr>
            <p:ph type="title"/>
          </p:nvPr>
        </p:nvSpPr>
        <p:spPr/>
        <p:txBody>
          <a:bodyPr/>
          <a:lstStyle/>
          <a:p>
            <a:r>
              <a:rPr lang="en-US">
                <a:latin typeface="Arial"/>
                <a:cs typeface="Arial"/>
              </a:rPr>
              <a:t>Roadmap</a:t>
            </a:r>
            <a:endParaRPr lang="en-US"/>
          </a:p>
        </p:txBody>
      </p:sp>
      <p:sp>
        <p:nvSpPr>
          <p:cNvPr id="3" name="Content Placeholder 2">
            <a:extLst>
              <a:ext uri="{FF2B5EF4-FFF2-40B4-BE49-F238E27FC236}">
                <a16:creationId xmlns:a16="http://schemas.microsoft.com/office/drawing/2014/main" id="{9687BD75-CE91-4CD5-14F1-181FF1F911A0}"/>
              </a:ext>
            </a:extLst>
          </p:cNvPr>
          <p:cNvSpPr>
            <a:spLocks noGrp="1"/>
          </p:cNvSpPr>
          <p:nvPr>
            <p:ph idx="1"/>
          </p:nvPr>
        </p:nvSpPr>
        <p:spPr>
          <a:xfrm>
            <a:off x="571500" y="1437126"/>
            <a:ext cx="11049000" cy="5342837"/>
          </a:xfrm>
        </p:spPr>
        <p:txBody>
          <a:bodyPr vert="horz" lIns="0" tIns="0" rIns="0" bIns="0" rtlCol="0" anchor="t">
            <a:normAutofit/>
          </a:bodyPr>
          <a:lstStyle/>
          <a:p>
            <a:pPr marL="457200" indent="-457200">
              <a:buAutoNum type="arabicPeriod"/>
            </a:pPr>
            <a:r>
              <a:rPr lang="en-US">
                <a:solidFill>
                  <a:srgbClr val="001E62"/>
                </a:solidFill>
                <a:latin typeface="Arial"/>
                <a:cs typeface="Arial"/>
              </a:rPr>
              <a:t>Introduction and motivation</a:t>
            </a:r>
            <a:endParaRPr lang="en-US">
              <a:solidFill>
                <a:srgbClr val="001E62"/>
              </a:solidFill>
              <a:cs typeface="Arial" panose="020B0604020202020204" pitchFamily="34" charset="0"/>
            </a:endParaRPr>
          </a:p>
          <a:p>
            <a:pPr marL="457200" indent="-457200">
              <a:buAutoNum type="arabicPeriod"/>
            </a:pPr>
            <a:r>
              <a:rPr lang="en-US">
                <a:solidFill>
                  <a:schemeClr val="tx2"/>
                </a:solidFill>
                <a:latin typeface="Arial"/>
                <a:cs typeface="Arial"/>
              </a:rPr>
              <a:t>Background</a:t>
            </a:r>
            <a:endParaRPr lang="en-US">
              <a:solidFill>
                <a:schemeClr val="tx2"/>
              </a:solidFill>
              <a:cs typeface="Arial" panose="020B0604020202020204" pitchFamily="34" charset="0"/>
            </a:endParaRPr>
          </a:p>
          <a:p>
            <a:pPr marL="457200" indent="-457200">
              <a:buAutoNum type="arabicPeriod"/>
            </a:pPr>
            <a:r>
              <a:rPr lang="en-US">
                <a:solidFill>
                  <a:schemeClr val="tx2"/>
                </a:solidFill>
                <a:latin typeface="Arial"/>
                <a:cs typeface="Arial"/>
              </a:rPr>
              <a:t>Enabling declarative analytics on heterogenous System</a:t>
            </a:r>
            <a:endParaRPr lang="en-US">
              <a:solidFill>
                <a:schemeClr val="tx2"/>
              </a:solidFill>
              <a:cs typeface="Arial" panose="020B0604020202020204" pitchFamily="34" charset="0"/>
            </a:endParaRPr>
          </a:p>
          <a:p>
            <a:pPr marL="1092200" lvl="1" indent="-457200">
              <a:buFontTx/>
              <a:buAutoNum type="alphaLcPeriod"/>
            </a:pPr>
            <a:r>
              <a:rPr lang="en-US">
                <a:solidFill>
                  <a:schemeClr val="tx2"/>
                </a:solidFill>
                <a:latin typeface="Arial"/>
                <a:cs typeface="Arial"/>
              </a:rPr>
              <a:t>Off-the-shelf implementations (Accomplished)</a:t>
            </a:r>
          </a:p>
          <a:p>
            <a:pPr marL="1092200" lvl="1" indent="-457200">
              <a:buFontTx/>
              <a:buAutoNum type="alphaLcPeriod"/>
            </a:pPr>
            <a:r>
              <a:rPr lang="en-US">
                <a:solidFill>
                  <a:schemeClr val="tx2"/>
                </a:solidFill>
                <a:latin typeface="Arial"/>
                <a:cs typeface="Arial"/>
              </a:rPr>
              <a:t>Hash table on GPU (Accomplished)</a:t>
            </a:r>
            <a:endParaRPr lang="en-US">
              <a:solidFill>
                <a:schemeClr val="tx2"/>
              </a:solidFill>
              <a:cs typeface="Arial" panose="020B0604020202020204" pitchFamily="34" charset="0"/>
            </a:endParaRPr>
          </a:p>
          <a:p>
            <a:pPr marL="1092200" lvl="1" indent="-457200">
              <a:buFontTx/>
              <a:buAutoNum type="alphaLcPeriod"/>
            </a:pPr>
            <a:r>
              <a:rPr lang="en-US">
                <a:solidFill>
                  <a:schemeClr val="tx2"/>
                </a:solidFill>
                <a:latin typeface="Arial"/>
                <a:cs typeface="Arial"/>
              </a:rPr>
              <a:t>Hash Join (Accomplished)</a:t>
            </a:r>
          </a:p>
          <a:p>
            <a:pPr marL="1092200" lvl="1" indent="-457200">
              <a:buFontTx/>
              <a:buAutoNum type="alphaLcPeriod"/>
            </a:pPr>
            <a:r>
              <a:rPr lang="en-US">
                <a:solidFill>
                  <a:schemeClr val="tx2"/>
                </a:solidFill>
                <a:latin typeface="Arial"/>
                <a:cs typeface="Arial"/>
              </a:rPr>
              <a:t>Hash indexed sorted array (Accomplished)</a:t>
            </a:r>
          </a:p>
          <a:p>
            <a:pPr marL="1092200" lvl="1" indent="-457200">
              <a:buFontTx/>
              <a:buAutoNum type="alphaLcPeriod"/>
            </a:pPr>
            <a:r>
              <a:rPr lang="en-US">
                <a:solidFill>
                  <a:schemeClr val="tx2"/>
                </a:solidFill>
                <a:latin typeface="Arial"/>
                <a:cs typeface="Arial"/>
              </a:rPr>
              <a:t>Multi-node multi-GPU implementation (Current focus)</a:t>
            </a:r>
            <a:endParaRPr lang="en-US">
              <a:solidFill>
                <a:schemeClr val="tx2"/>
              </a:solidFill>
              <a:cs typeface="Arial"/>
            </a:endParaRPr>
          </a:p>
          <a:p>
            <a:pPr marL="342900" indent="-457200">
              <a:buAutoNum type="arabicPeriod"/>
            </a:pPr>
            <a:r>
              <a:rPr lang="en-US">
                <a:solidFill>
                  <a:schemeClr val="tx2"/>
                </a:solidFill>
                <a:latin typeface="Arial"/>
                <a:cs typeface="Arial"/>
              </a:rPr>
              <a:t>Exploration of declarative scientific analytics</a:t>
            </a:r>
          </a:p>
          <a:p>
            <a:pPr marL="977900" lvl="1" indent="-457200">
              <a:buFontTx/>
              <a:buAutoNum type="alphaLcPeriod"/>
            </a:pPr>
            <a:r>
              <a:rPr lang="en-US">
                <a:solidFill>
                  <a:schemeClr val="tx2"/>
                </a:solidFill>
                <a:latin typeface="Arial"/>
                <a:cs typeface="Arial"/>
              </a:rPr>
              <a:t>Declarative topological data analysis (Accomplished)</a:t>
            </a:r>
            <a:endParaRPr lang="en-US">
              <a:solidFill>
                <a:schemeClr val="tx2"/>
              </a:solidFill>
              <a:cs typeface="Arial" panose="020B0604020202020204" pitchFamily="34" charset="0"/>
            </a:endParaRPr>
          </a:p>
          <a:p>
            <a:pPr marL="977900" lvl="1" indent="-457200">
              <a:buFontTx/>
              <a:buAutoNum type="alphaLcPeriod"/>
            </a:pPr>
            <a:r>
              <a:rPr lang="en-US">
                <a:solidFill>
                  <a:schemeClr val="tx2"/>
                </a:solidFill>
                <a:latin typeface="Arial"/>
                <a:cs typeface="Arial"/>
              </a:rPr>
              <a:t>Persistent homology using declarative analytics (Current focus)</a:t>
            </a:r>
            <a:endParaRPr lang="en-US">
              <a:solidFill>
                <a:schemeClr val="tx2"/>
              </a:solidFill>
              <a:cs typeface="Arial" panose="020B0604020202020204" pitchFamily="34" charset="0"/>
            </a:endParaRPr>
          </a:p>
          <a:p>
            <a:pPr marL="342900" indent="-457200">
              <a:buAutoNum type="arabicPeriod"/>
            </a:pPr>
            <a:r>
              <a:rPr lang="en-US" b="1">
                <a:solidFill>
                  <a:srgbClr val="FF0000"/>
                </a:solidFill>
                <a:latin typeface="Arial"/>
                <a:cs typeface="Arial"/>
              </a:rPr>
              <a:t>Timeline</a:t>
            </a:r>
          </a:p>
          <a:p>
            <a:pPr marL="342900" indent="-457200">
              <a:buAutoNum type="arabicPeriod"/>
            </a:pPr>
            <a:r>
              <a:rPr lang="en-US">
                <a:solidFill>
                  <a:schemeClr val="tx2"/>
                </a:solidFill>
                <a:latin typeface="Arial"/>
                <a:cs typeface="Arial"/>
              </a:rPr>
              <a:t>Conclusion</a:t>
            </a:r>
            <a:endParaRPr lang="en-US">
              <a:solidFill>
                <a:schemeClr val="tx2"/>
              </a:solidFill>
              <a:cs typeface="Arial" panose="020B0604020202020204" pitchFamily="34" charset="0"/>
            </a:endParaRPr>
          </a:p>
          <a:p>
            <a:pPr marL="342900" indent="-342900">
              <a:buAutoNum type="arabicPeriod"/>
            </a:pPr>
            <a:endParaRPr lang="en-US">
              <a:solidFill>
                <a:schemeClr val="tx2"/>
              </a:solidFill>
              <a:latin typeface="Arial"/>
              <a:cs typeface="Arial"/>
            </a:endParaRPr>
          </a:p>
        </p:txBody>
      </p:sp>
    </p:spTree>
    <p:extLst>
      <p:ext uri="{BB962C8B-B14F-4D97-AF65-F5344CB8AC3E}">
        <p14:creationId xmlns:p14="http://schemas.microsoft.com/office/powerpoint/2010/main" val="165042947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D01D3F-512B-0DC2-9C66-A367E7A01C32}"/>
              </a:ext>
            </a:extLst>
          </p:cNvPr>
          <p:cNvSpPr>
            <a:spLocks noGrp="1"/>
          </p:cNvSpPr>
          <p:nvPr>
            <p:ph type="title"/>
          </p:nvPr>
        </p:nvSpPr>
        <p:spPr/>
        <p:txBody>
          <a:bodyPr>
            <a:normAutofit fontScale="90000"/>
          </a:bodyPr>
          <a:lstStyle/>
          <a:p>
            <a:r>
              <a:rPr lang="en-US"/>
              <a:t>Milestones and timeline (December 2024 to July 2025)</a:t>
            </a:r>
          </a:p>
        </p:txBody>
      </p:sp>
      <p:sp>
        <p:nvSpPr>
          <p:cNvPr id="3" name="Content Placeholder 2">
            <a:extLst>
              <a:ext uri="{FF2B5EF4-FFF2-40B4-BE49-F238E27FC236}">
                <a16:creationId xmlns:a16="http://schemas.microsoft.com/office/drawing/2014/main" id="{C6A1873A-91D0-88DF-67AA-F7E7F24E9002}"/>
              </a:ext>
            </a:extLst>
          </p:cNvPr>
          <p:cNvSpPr>
            <a:spLocks noGrp="1"/>
          </p:cNvSpPr>
          <p:nvPr>
            <p:ph idx="1"/>
          </p:nvPr>
        </p:nvSpPr>
        <p:spPr/>
        <p:txBody>
          <a:bodyPr vert="horz" lIns="0" tIns="0" rIns="0" bIns="0" rtlCol="0" anchor="t">
            <a:normAutofit/>
          </a:bodyPr>
          <a:lstStyle/>
          <a:p>
            <a:pPr marL="342900" indent="-342900">
              <a:buFont typeface="Arial"/>
              <a:buChar char="•"/>
            </a:pPr>
            <a:r>
              <a:rPr lang="en-US">
                <a:latin typeface="Arial"/>
                <a:cs typeface="Arial"/>
              </a:rPr>
              <a:t>Developing a multi-node, multi-GPU Datalog engine </a:t>
            </a:r>
            <a:br>
              <a:rPr lang="en-US">
                <a:latin typeface="Arial"/>
                <a:cs typeface="Arial"/>
              </a:rPr>
            </a:br>
            <a:r>
              <a:rPr lang="en-US">
                <a:latin typeface="Arial"/>
                <a:cs typeface="Arial"/>
              </a:rPr>
              <a:t>(International Conference on Supercomputing - ICS 25)</a:t>
            </a:r>
            <a:endParaRPr lang="en-US"/>
          </a:p>
          <a:p>
            <a:pPr marL="342900" indent="-342900">
              <a:buFont typeface="Arial"/>
              <a:buChar char="•"/>
            </a:pPr>
            <a:r>
              <a:rPr lang="en-US">
                <a:latin typeface="Arial"/>
                <a:cs typeface="Arial"/>
              </a:rPr>
              <a:t>Designing a TDA-based clustering pipeline for temporal fMRI analysis </a:t>
            </a:r>
            <a:br>
              <a:rPr lang="en-US">
                <a:latin typeface="Arial"/>
                <a:cs typeface="Arial"/>
              </a:rPr>
            </a:br>
            <a:r>
              <a:rPr lang="en-US">
                <a:latin typeface="Arial"/>
                <a:cs typeface="Arial"/>
              </a:rPr>
              <a:t>(IEEE Access)</a:t>
            </a:r>
            <a:endParaRPr lang="en-US">
              <a:cs typeface="Arial" panose="020B0604020202020204" pitchFamily="34" charset="0"/>
            </a:endParaRPr>
          </a:p>
          <a:p>
            <a:pPr marL="342900" indent="-342900">
              <a:buFont typeface="Arial"/>
              <a:buChar char="•"/>
            </a:pPr>
            <a:r>
              <a:rPr lang="en-US">
                <a:latin typeface="Arial"/>
                <a:cs typeface="Arial"/>
              </a:rPr>
              <a:t>Exploring persistent barcode computations in declarative analytics </a:t>
            </a:r>
            <a:br>
              <a:rPr lang="en-US">
                <a:latin typeface="Arial"/>
                <a:cs typeface="Arial"/>
              </a:rPr>
            </a:br>
            <a:r>
              <a:rPr lang="en-US">
                <a:latin typeface="Arial"/>
                <a:cs typeface="Arial"/>
              </a:rPr>
              <a:t>(Workshop paper)</a:t>
            </a:r>
            <a:endParaRPr lang="en-US">
              <a:cs typeface="Arial"/>
            </a:endParaRPr>
          </a:p>
          <a:p>
            <a:pPr marL="342900" indent="-342900">
              <a:buFont typeface="Arial"/>
              <a:buChar char="•"/>
            </a:pPr>
            <a:r>
              <a:rPr lang="en-US">
                <a:latin typeface="Arial"/>
                <a:cs typeface="Arial"/>
              </a:rPr>
              <a:t>Preparing the PhD dissertation</a:t>
            </a:r>
          </a:p>
        </p:txBody>
      </p:sp>
      <p:graphicFrame>
        <p:nvGraphicFramePr>
          <p:cNvPr id="4" name="Diagram 3">
            <a:extLst>
              <a:ext uri="{FF2B5EF4-FFF2-40B4-BE49-F238E27FC236}">
                <a16:creationId xmlns:a16="http://schemas.microsoft.com/office/drawing/2014/main" id="{C5161670-76D1-5943-CBEA-461C8067C9FC}"/>
              </a:ext>
            </a:extLst>
          </p:cNvPr>
          <p:cNvGraphicFramePr/>
          <p:nvPr>
            <p:extLst>
              <p:ext uri="{D42A27DB-BD31-4B8C-83A1-F6EECF244321}">
                <p14:modId xmlns:p14="http://schemas.microsoft.com/office/powerpoint/2010/main" val="373858211"/>
              </p:ext>
            </p:extLst>
          </p:nvPr>
        </p:nvGraphicFramePr>
        <p:xfrm>
          <a:off x="878542" y="4675094"/>
          <a:ext cx="10542493" cy="1828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9866052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90D0DA-7950-6A7E-6F5D-4423FCEE8778}"/>
              </a:ext>
            </a:extLst>
          </p:cNvPr>
          <p:cNvSpPr>
            <a:spLocks noGrp="1"/>
          </p:cNvSpPr>
          <p:nvPr>
            <p:ph type="title"/>
          </p:nvPr>
        </p:nvSpPr>
        <p:spPr/>
        <p:txBody>
          <a:bodyPr/>
          <a:lstStyle/>
          <a:p>
            <a:r>
              <a:rPr lang="en-US">
                <a:latin typeface="Arial"/>
                <a:cs typeface="Arial"/>
              </a:rPr>
              <a:t>Roadmap</a:t>
            </a:r>
            <a:endParaRPr lang="en-US"/>
          </a:p>
        </p:txBody>
      </p:sp>
      <p:sp>
        <p:nvSpPr>
          <p:cNvPr id="3" name="Content Placeholder 2">
            <a:extLst>
              <a:ext uri="{FF2B5EF4-FFF2-40B4-BE49-F238E27FC236}">
                <a16:creationId xmlns:a16="http://schemas.microsoft.com/office/drawing/2014/main" id="{9687BD75-CE91-4CD5-14F1-181FF1F911A0}"/>
              </a:ext>
            </a:extLst>
          </p:cNvPr>
          <p:cNvSpPr>
            <a:spLocks noGrp="1"/>
          </p:cNvSpPr>
          <p:nvPr>
            <p:ph idx="1"/>
          </p:nvPr>
        </p:nvSpPr>
        <p:spPr>
          <a:xfrm>
            <a:off x="571500" y="1437126"/>
            <a:ext cx="11049000" cy="5342837"/>
          </a:xfrm>
        </p:spPr>
        <p:txBody>
          <a:bodyPr vert="horz" lIns="0" tIns="0" rIns="0" bIns="0" rtlCol="0" anchor="t">
            <a:normAutofit/>
          </a:bodyPr>
          <a:lstStyle/>
          <a:p>
            <a:pPr marL="457200" indent="-457200">
              <a:buAutoNum type="arabicPeriod"/>
            </a:pPr>
            <a:r>
              <a:rPr lang="en-US">
                <a:solidFill>
                  <a:srgbClr val="001E62"/>
                </a:solidFill>
                <a:latin typeface="Arial"/>
                <a:cs typeface="Arial"/>
              </a:rPr>
              <a:t>Introduction and motivation</a:t>
            </a:r>
            <a:endParaRPr lang="en-US">
              <a:solidFill>
                <a:srgbClr val="001E62"/>
              </a:solidFill>
              <a:cs typeface="Arial" panose="020B0604020202020204" pitchFamily="34" charset="0"/>
            </a:endParaRPr>
          </a:p>
          <a:p>
            <a:pPr marL="457200" indent="-457200">
              <a:buAutoNum type="arabicPeriod"/>
            </a:pPr>
            <a:r>
              <a:rPr lang="en-US">
                <a:solidFill>
                  <a:schemeClr val="tx2"/>
                </a:solidFill>
                <a:latin typeface="Arial"/>
                <a:cs typeface="Arial"/>
              </a:rPr>
              <a:t>Background</a:t>
            </a:r>
            <a:endParaRPr lang="en-US">
              <a:solidFill>
                <a:schemeClr val="tx2"/>
              </a:solidFill>
              <a:cs typeface="Arial" panose="020B0604020202020204" pitchFamily="34" charset="0"/>
            </a:endParaRPr>
          </a:p>
          <a:p>
            <a:pPr marL="457200" indent="-457200">
              <a:buAutoNum type="arabicPeriod"/>
            </a:pPr>
            <a:r>
              <a:rPr lang="en-US">
                <a:solidFill>
                  <a:schemeClr val="tx2"/>
                </a:solidFill>
                <a:latin typeface="Arial"/>
                <a:cs typeface="Arial"/>
              </a:rPr>
              <a:t>Enabling declarative analytics on heterogenous System</a:t>
            </a:r>
            <a:endParaRPr lang="en-US">
              <a:solidFill>
                <a:schemeClr val="tx2"/>
              </a:solidFill>
              <a:cs typeface="Arial" panose="020B0604020202020204" pitchFamily="34" charset="0"/>
            </a:endParaRPr>
          </a:p>
          <a:p>
            <a:pPr marL="1092200" lvl="1" indent="-457200">
              <a:buFontTx/>
              <a:buAutoNum type="alphaLcPeriod"/>
            </a:pPr>
            <a:r>
              <a:rPr lang="en-US">
                <a:solidFill>
                  <a:schemeClr val="tx2"/>
                </a:solidFill>
                <a:latin typeface="Arial"/>
                <a:cs typeface="Arial"/>
              </a:rPr>
              <a:t>Off-the-shelf implementations (Accomplished)</a:t>
            </a:r>
          </a:p>
          <a:p>
            <a:pPr marL="1092200" lvl="1" indent="-457200">
              <a:buFontTx/>
              <a:buAutoNum type="alphaLcPeriod"/>
            </a:pPr>
            <a:r>
              <a:rPr lang="en-US">
                <a:solidFill>
                  <a:schemeClr val="tx2"/>
                </a:solidFill>
                <a:latin typeface="Arial"/>
                <a:cs typeface="Arial"/>
              </a:rPr>
              <a:t>Hash table on GPU (Accomplished)</a:t>
            </a:r>
            <a:endParaRPr lang="en-US">
              <a:solidFill>
                <a:schemeClr val="tx2"/>
              </a:solidFill>
              <a:cs typeface="Arial" panose="020B0604020202020204" pitchFamily="34" charset="0"/>
            </a:endParaRPr>
          </a:p>
          <a:p>
            <a:pPr marL="1092200" lvl="1" indent="-457200">
              <a:buFontTx/>
              <a:buAutoNum type="alphaLcPeriod"/>
            </a:pPr>
            <a:r>
              <a:rPr lang="en-US">
                <a:solidFill>
                  <a:schemeClr val="tx2"/>
                </a:solidFill>
                <a:latin typeface="Arial"/>
                <a:cs typeface="Arial"/>
              </a:rPr>
              <a:t>Hash Join (Accomplished)</a:t>
            </a:r>
          </a:p>
          <a:p>
            <a:pPr marL="1092200" lvl="1" indent="-457200">
              <a:buFontTx/>
              <a:buAutoNum type="alphaLcPeriod"/>
            </a:pPr>
            <a:r>
              <a:rPr lang="en-US">
                <a:solidFill>
                  <a:schemeClr val="tx2"/>
                </a:solidFill>
                <a:latin typeface="Arial"/>
                <a:cs typeface="Arial"/>
              </a:rPr>
              <a:t>Hash indexed sorted array (Accomplished)</a:t>
            </a:r>
          </a:p>
          <a:p>
            <a:pPr marL="1092200" lvl="1" indent="-457200">
              <a:buFontTx/>
              <a:buAutoNum type="alphaLcPeriod"/>
            </a:pPr>
            <a:r>
              <a:rPr lang="en-US">
                <a:solidFill>
                  <a:schemeClr val="tx2"/>
                </a:solidFill>
                <a:latin typeface="Arial"/>
                <a:cs typeface="Arial"/>
              </a:rPr>
              <a:t>Multi-node multi-GPU implementation (Current focus)</a:t>
            </a:r>
            <a:endParaRPr lang="en-US">
              <a:solidFill>
                <a:schemeClr val="tx2"/>
              </a:solidFill>
              <a:cs typeface="Arial"/>
            </a:endParaRPr>
          </a:p>
          <a:p>
            <a:pPr marL="342900" indent="-457200">
              <a:buAutoNum type="arabicPeriod"/>
            </a:pPr>
            <a:r>
              <a:rPr lang="en-US">
                <a:solidFill>
                  <a:schemeClr val="tx2"/>
                </a:solidFill>
                <a:latin typeface="Arial"/>
                <a:cs typeface="Arial"/>
              </a:rPr>
              <a:t>Exploration of declarative scientific analytics</a:t>
            </a:r>
          </a:p>
          <a:p>
            <a:pPr marL="977900" lvl="1" indent="-457200">
              <a:buFontTx/>
              <a:buAutoNum type="alphaLcPeriod"/>
            </a:pPr>
            <a:r>
              <a:rPr lang="en-US">
                <a:solidFill>
                  <a:schemeClr val="tx2"/>
                </a:solidFill>
                <a:latin typeface="Arial"/>
                <a:cs typeface="Arial"/>
              </a:rPr>
              <a:t>Declarative topological data analysis (Accomplished)</a:t>
            </a:r>
            <a:endParaRPr lang="en-US">
              <a:solidFill>
                <a:schemeClr val="tx2"/>
              </a:solidFill>
              <a:cs typeface="Arial" panose="020B0604020202020204" pitchFamily="34" charset="0"/>
            </a:endParaRPr>
          </a:p>
          <a:p>
            <a:pPr marL="977900" lvl="1" indent="-457200">
              <a:buFontTx/>
              <a:buAutoNum type="alphaLcPeriod"/>
            </a:pPr>
            <a:r>
              <a:rPr lang="en-US">
                <a:solidFill>
                  <a:schemeClr val="tx2"/>
                </a:solidFill>
                <a:latin typeface="Arial"/>
                <a:cs typeface="Arial"/>
              </a:rPr>
              <a:t>Persistent homology using declarative analytics (Current focus)</a:t>
            </a:r>
            <a:endParaRPr lang="en-US">
              <a:solidFill>
                <a:schemeClr val="tx2"/>
              </a:solidFill>
              <a:cs typeface="Arial" panose="020B0604020202020204" pitchFamily="34" charset="0"/>
            </a:endParaRPr>
          </a:p>
          <a:p>
            <a:pPr marL="342900" indent="-457200">
              <a:buAutoNum type="arabicPeriod"/>
            </a:pPr>
            <a:r>
              <a:rPr lang="en-US">
                <a:solidFill>
                  <a:schemeClr val="tx2"/>
                </a:solidFill>
                <a:latin typeface="Arial"/>
                <a:cs typeface="Arial"/>
              </a:rPr>
              <a:t>Timeline</a:t>
            </a:r>
          </a:p>
          <a:p>
            <a:pPr marL="342900" indent="-457200">
              <a:buAutoNum type="arabicPeriod"/>
            </a:pPr>
            <a:r>
              <a:rPr lang="en-US" b="1">
                <a:solidFill>
                  <a:srgbClr val="FF0000"/>
                </a:solidFill>
                <a:latin typeface="Arial"/>
                <a:cs typeface="Arial"/>
              </a:rPr>
              <a:t>Conclusion</a:t>
            </a:r>
            <a:endParaRPr lang="en-US" b="1">
              <a:solidFill>
                <a:srgbClr val="FF0000"/>
              </a:solidFill>
              <a:cs typeface="Arial" panose="020B0604020202020204" pitchFamily="34" charset="0"/>
            </a:endParaRPr>
          </a:p>
          <a:p>
            <a:pPr marL="342900" indent="-342900">
              <a:buAutoNum type="arabicPeriod"/>
            </a:pPr>
            <a:endParaRPr lang="en-US">
              <a:solidFill>
                <a:schemeClr val="tx2"/>
              </a:solidFill>
              <a:latin typeface="Arial"/>
              <a:cs typeface="Arial"/>
            </a:endParaRPr>
          </a:p>
        </p:txBody>
      </p:sp>
    </p:spTree>
    <p:extLst>
      <p:ext uri="{BB962C8B-B14F-4D97-AF65-F5344CB8AC3E}">
        <p14:creationId xmlns:p14="http://schemas.microsoft.com/office/powerpoint/2010/main" val="1486539750"/>
      </p:ext>
    </p:extLst>
  </p:cSld>
  <p:clrMapOvr>
    <a:masterClrMapping/>
  </p:clrMapOvr>
</p:sld>
</file>

<file path=ppt/theme/theme1.xml><?xml version="1.0" encoding="utf-8"?>
<a:theme xmlns:a="http://schemas.openxmlformats.org/drawingml/2006/main" name="1_UIC">
  <a:themeElements>
    <a:clrScheme name="UIC">
      <a:dk1>
        <a:srgbClr val="575757"/>
      </a:dk1>
      <a:lt1>
        <a:srgbClr val="FFFFFF"/>
      </a:lt1>
      <a:dk2>
        <a:srgbClr val="001D69"/>
      </a:dk2>
      <a:lt2>
        <a:srgbClr val="F2F7EB"/>
      </a:lt2>
      <a:accent1>
        <a:srgbClr val="D40032"/>
      </a:accent1>
      <a:accent2>
        <a:srgbClr val="001E61"/>
      </a:accent2>
      <a:accent3>
        <a:srgbClr val="41B6E5"/>
      </a:accent3>
      <a:accent4>
        <a:srgbClr val="FFBE3E"/>
      </a:accent4>
      <a:accent5>
        <a:srgbClr val="0085AD"/>
      </a:accent5>
      <a:accent6>
        <a:srgbClr val="D0D2CF"/>
      </a:accent6>
      <a:hlink>
        <a:srgbClr val="41B6E6"/>
      </a:hlink>
      <a:folHlink>
        <a:srgbClr val="001E61"/>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UIC" id="{B82EF8CA-CF45-B347-9F86-BDCB680E2AB6}" vid="{5E8F787F-D014-A040-8B66-4854019F9F3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e202cd47-7a56-4baa-99e3-e3b71a7c77dd}" enabled="0" method="" siteId="{e202cd47-7a56-4baa-99e3-e3b71a7c77dd}" removed="1"/>
</clbl:labelList>
</file>

<file path=docProps/app.xml><?xml version="1.0" encoding="utf-8"?>
<Properties xmlns="http://schemas.openxmlformats.org/officeDocument/2006/extended-properties" xmlns:vt="http://schemas.openxmlformats.org/officeDocument/2006/docPropsVTypes">
  <Template/>
  <TotalTime>271</TotalTime>
  <Words>9089</Words>
  <Application>Microsoft Office PowerPoint</Application>
  <PresentationFormat>Widescreen</PresentationFormat>
  <Paragraphs>1981</Paragraphs>
  <Slides>108</Slides>
  <Notes>25</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108</vt:i4>
      </vt:variant>
    </vt:vector>
  </HeadingPairs>
  <TitlesOfParts>
    <vt:vector size="122" baseType="lpstr">
      <vt:lpstr>Arial</vt:lpstr>
      <vt:lpstr>Arial,Sans-Serif</vt:lpstr>
      <vt:lpstr>Calibri</vt:lpstr>
      <vt:lpstr>Courier New</vt:lpstr>
      <vt:lpstr>DIN</vt:lpstr>
      <vt:lpstr>Open Sans</vt:lpstr>
      <vt:lpstr>Proxima Nova Bl</vt:lpstr>
      <vt:lpstr>Proxima Nova Rg</vt:lpstr>
      <vt:lpstr>Roboto Mono</vt:lpstr>
      <vt:lpstr>Söhne</vt:lpstr>
      <vt:lpstr>System Font Regular</vt:lpstr>
      <vt:lpstr>ui-monospace</vt:lpstr>
      <vt:lpstr>Wingdings</vt:lpstr>
      <vt:lpstr>1_UIC</vt:lpstr>
      <vt:lpstr>Declarative Analytics on Heterogeneous Exascale Systems</vt:lpstr>
      <vt:lpstr>Roadmap</vt:lpstr>
      <vt:lpstr>Declarative Analytics on Heterogeneous Exascale Systems</vt:lpstr>
      <vt:lpstr>Declarative Analytics on Heterogeneous Exascale Systems</vt:lpstr>
      <vt:lpstr>Declarative Analytics on Heterogeneous Exascale Systems</vt:lpstr>
      <vt:lpstr>Transitive Closure: Iterations </vt:lpstr>
      <vt:lpstr>Transitive Closure: Iterations 1</vt:lpstr>
      <vt:lpstr>Transitive Closure: Iterations 2</vt:lpstr>
      <vt:lpstr>Transitive Closure: Iterations 3</vt:lpstr>
      <vt:lpstr>PowerPoint Presentation</vt:lpstr>
      <vt:lpstr>PowerPoint Presentation</vt:lpstr>
      <vt:lpstr>PowerPoint Presentation</vt:lpstr>
      <vt:lpstr>Datalog Implementations</vt:lpstr>
      <vt:lpstr>Traditional Graph Mining Applications</vt:lpstr>
      <vt:lpstr>Advancing Novel Graph Applications</vt:lpstr>
      <vt:lpstr>Research Proposal</vt:lpstr>
      <vt:lpstr>List of publications</vt:lpstr>
      <vt:lpstr>Roadmap</vt:lpstr>
      <vt:lpstr>Relational Algebra</vt:lpstr>
      <vt:lpstr>Example of Natural Join ⨝</vt:lpstr>
      <vt:lpstr>Example of Natural Join ⨝</vt:lpstr>
      <vt:lpstr>Example of Natural Join ⨝</vt:lpstr>
      <vt:lpstr>Example of Natural Join ⨝</vt:lpstr>
      <vt:lpstr>Example of Natural Join ⨝</vt:lpstr>
      <vt:lpstr>Example of Natural Join ⨝</vt:lpstr>
      <vt:lpstr>Duplicates on Join Result</vt:lpstr>
      <vt:lpstr>Join Algorithms</vt:lpstr>
      <vt:lpstr>Example of Hash Join ⨝</vt:lpstr>
      <vt:lpstr>Roadmap</vt:lpstr>
      <vt:lpstr>Roadmap</vt:lpstr>
      <vt:lpstr>Our efforts on developing Datalog backend</vt:lpstr>
      <vt:lpstr>Off-the-shelf Data Structure for Join Operation</vt:lpstr>
      <vt:lpstr>Off-the-shelf Python Libraries</vt:lpstr>
      <vt:lpstr>CPU (Pandas) and GPU (cuDF)</vt:lpstr>
      <vt:lpstr>Performance Improvement for cuDF over Pandas (Standalone operations)</vt:lpstr>
      <vt:lpstr>Performance Improvement for cuDF over Pandas (Transitive Closure)</vt:lpstr>
      <vt:lpstr>Performance Improvement for cuDF over Pandas (Triangle Counting)</vt:lpstr>
      <vt:lpstr>Improvement Opportunity</vt:lpstr>
      <vt:lpstr>Roadmap</vt:lpstr>
      <vt:lpstr>Our efforts on developing Datalog backend</vt:lpstr>
      <vt:lpstr>Hash Table (Open Addressing, Linear Probing)</vt:lpstr>
      <vt:lpstr>Hash Table (Open Addressing, Linear Probing)</vt:lpstr>
      <vt:lpstr>Hash Table (Open Addressing, Linear Probing)</vt:lpstr>
      <vt:lpstr>Hash Table (Open Addressing, Linear Probing)</vt:lpstr>
      <vt:lpstr>Hash Table (Open Addressing, Linear Probing)</vt:lpstr>
      <vt:lpstr>Hash Table (Open Addressing, Linear Probing)</vt:lpstr>
      <vt:lpstr>Hash Table (Open Addressing, Linear Probing)</vt:lpstr>
      <vt:lpstr>Hash Table Performance</vt:lpstr>
      <vt:lpstr>Roadmap</vt:lpstr>
      <vt:lpstr>Performing Hash Join on GPU</vt:lpstr>
      <vt:lpstr>Performing Hash Join on GPU</vt:lpstr>
      <vt:lpstr>Performing Hash Join on GPU</vt:lpstr>
      <vt:lpstr>Join Performance Comparison: GPUJoin vs cuDF</vt:lpstr>
      <vt:lpstr>Transitive closure performance evaluation</vt:lpstr>
      <vt:lpstr>Fallback: Memory usage</vt:lpstr>
      <vt:lpstr>Roadmap</vt:lpstr>
      <vt:lpstr>Our efforts on developing Datalog backend</vt:lpstr>
      <vt:lpstr>Hash Indexed Sorted Array (HISA)</vt:lpstr>
      <vt:lpstr>Hash Indexed Sorted Array (HISA)</vt:lpstr>
      <vt:lpstr>Performance Enhancement (Transitive closure)</vt:lpstr>
      <vt:lpstr>Limitations</vt:lpstr>
      <vt:lpstr>Roadmap</vt:lpstr>
      <vt:lpstr>Our efforts on developing Datalog backend</vt:lpstr>
      <vt:lpstr>How to parallelize iterative Relational Algebra?</vt:lpstr>
      <vt:lpstr>How to parallelize iterative Relational Algebra?</vt:lpstr>
      <vt:lpstr>PowerPoint Presentation</vt:lpstr>
      <vt:lpstr>PowerPoint Presentation</vt:lpstr>
      <vt:lpstr>How to parallelize iterative Relational Algebra?</vt:lpstr>
      <vt:lpstr>PowerPoint Presentation</vt:lpstr>
      <vt:lpstr>PowerPoint Presentation</vt:lpstr>
      <vt:lpstr>PowerPoint Presentation</vt:lpstr>
      <vt:lpstr>PowerPoint Presentation</vt:lpstr>
      <vt:lpstr>PowerPoint Presentation</vt:lpstr>
      <vt:lpstr>All-to-all communication in multi-GPUs</vt:lpstr>
      <vt:lpstr>Single join with efficient communication</vt:lpstr>
      <vt:lpstr>Strong scaling experiment for Transitive Closure using CUDA-Aware-MPI</vt:lpstr>
      <vt:lpstr>Recursive aggregation technique for connected component</vt:lpstr>
      <vt:lpstr>Roadmap</vt:lpstr>
      <vt:lpstr>Brain networks as graph applications</vt:lpstr>
      <vt:lpstr>Brain networks as graph applications</vt:lpstr>
      <vt:lpstr>Brain networks as graph applications</vt:lpstr>
      <vt:lpstr>Brain networks as graph applications</vt:lpstr>
      <vt:lpstr>Brain networks as graph applications</vt:lpstr>
      <vt:lpstr>Roadmap</vt:lpstr>
      <vt:lpstr>Computing Persistent Homology (Point Cloud)</vt:lpstr>
      <vt:lpstr>Computing Persistent Homology (Point Cloud)</vt:lpstr>
      <vt:lpstr>Computing Persistent Homology (Point Cloud)</vt:lpstr>
      <vt:lpstr>Computing Persistent Homology (Point Cloud)</vt:lpstr>
      <vt:lpstr>Computing Persistent Homology (Point Cloud)</vt:lpstr>
      <vt:lpstr>Computing Persistent Homology (Point Cloud)</vt:lpstr>
      <vt:lpstr>Persistent Barcodes using Connected Component</vt:lpstr>
      <vt:lpstr>PowerPoint Presentation</vt:lpstr>
      <vt:lpstr>Roadmap</vt:lpstr>
      <vt:lpstr>Declarative Topological Data Analysis</vt:lpstr>
      <vt:lpstr>Persistent Barcodes using Declarative Analytics</vt:lpstr>
      <vt:lpstr>Persistent Barcodes using Declarative Analytics</vt:lpstr>
      <vt:lpstr>Roadmap</vt:lpstr>
      <vt:lpstr>Milestones and timeline (December 2024 to July 2025)</vt:lpstr>
      <vt:lpstr>Roadmap</vt:lpstr>
      <vt:lpstr>Conclusion</vt:lpstr>
      <vt:lpstr>Thank You</vt:lpstr>
      <vt:lpstr>List of publications</vt:lpstr>
      <vt:lpstr>Hash Join Process</vt:lpstr>
      <vt:lpstr>Hash Join Process</vt:lpstr>
      <vt:lpstr>Our efforts on developing Declarative TDA</vt:lpstr>
      <vt:lpstr>Persistent Barcodes using Declarative Analytics</vt:lpstr>
      <vt:lpstr>High-dimensional data analysis using connected components</vt:lpstr>
      <vt:lpstr>Temporal dataset analysis using connected component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Jamie Campbell</dc:creator>
  <cp:lastModifiedBy>Shovon, Ahmedur Rahman</cp:lastModifiedBy>
  <cp:revision>14</cp:revision>
  <dcterms:created xsi:type="dcterms:W3CDTF">2020-05-04T17:53:51Z</dcterms:created>
  <dcterms:modified xsi:type="dcterms:W3CDTF">2024-12-02T19:53:50Z</dcterms:modified>
</cp:coreProperties>
</file>